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1" r:id="rId2"/>
    <p:sldMasterId id="2147483663" r:id="rId3"/>
    <p:sldMasterId id="2147483666" r:id="rId4"/>
    <p:sldMasterId id="2147483668" r:id="rId5"/>
    <p:sldMasterId id="2147483681" r:id="rId6"/>
    <p:sldMasterId id="2147483694" r:id="rId7"/>
  </p:sldMasterIdLst>
  <p:notesMasterIdLst>
    <p:notesMasterId r:id="rId39"/>
  </p:notesMasterIdLst>
  <p:handoutMasterIdLst>
    <p:handoutMasterId r:id="rId40"/>
  </p:handoutMasterIdLst>
  <p:sldIdLst>
    <p:sldId id="619" r:id="rId8"/>
    <p:sldId id="641" r:id="rId9"/>
    <p:sldId id="640" r:id="rId10"/>
    <p:sldId id="644" r:id="rId11"/>
    <p:sldId id="645" r:id="rId12"/>
    <p:sldId id="646" r:id="rId13"/>
    <p:sldId id="647" r:id="rId14"/>
    <p:sldId id="648" r:id="rId15"/>
    <p:sldId id="649" r:id="rId16"/>
    <p:sldId id="650" r:id="rId17"/>
    <p:sldId id="651" r:id="rId18"/>
    <p:sldId id="652" r:id="rId19"/>
    <p:sldId id="653" r:id="rId20"/>
    <p:sldId id="654"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Lst>
  <p:sldSz cx="9145588" cy="5145088"/>
  <p:notesSz cx="6858000" cy="9144000"/>
  <p:embeddedFontLst>
    <p:embeddedFont>
      <p:font typeface="方正准圆简体" panose="03000509000000000000" pitchFamily="65" charset="-122"/>
      <p:regular r:id="rId41"/>
    </p:embeddedFont>
    <p:embeddedFont>
      <p:font typeface="微软雅黑" panose="020B0503020204020204" pitchFamily="34" charset="-122"/>
      <p:regular r:id="rId42"/>
      <p:bold r:id="rId43"/>
    </p:embeddedFont>
    <p:embeddedFont>
      <p:font typeface="Calibri" panose="020F0502020204030204" pitchFamily="34" charset="0"/>
      <p:regular r:id="rId44"/>
      <p:bold r:id="rId45"/>
      <p:italic r:id="rId46"/>
      <p:boldItalic r:id="rId47"/>
    </p:embeddedFont>
    <p:embeddedFont>
      <p:font typeface="Century Gothic" panose="020B0502020202020204" pitchFamily="34" charset="0"/>
      <p:regular r:id="rId48"/>
      <p:bold r:id="rId49"/>
      <p:italic r:id="rId50"/>
      <p:boldItalic r:id="rId51"/>
    </p:embeddedFont>
    <p:embeddedFont>
      <p:font typeface="Impact" panose="020B0806030902050204" pitchFamily="34" charset="0"/>
      <p:regular r:id="rId52"/>
    </p:embeddedFont>
    <p:embeddedFont>
      <p:font typeface="Palatino Linotype" panose="02040502050505030304" pitchFamily="18" charset="0"/>
      <p:regular r:id="rId53"/>
      <p:bold r:id="rId54"/>
      <p:italic r:id="rId55"/>
      <p:boldItalic r:id="rId56"/>
    </p:embeddedFont>
  </p:embeddedFont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370965"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1828165"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2285365" algn="l" defTabSz="913765"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2742565" algn="l" defTabSz="913765"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3199765" algn="l" defTabSz="913765"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3656965" algn="l" defTabSz="913765"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24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A20000"/>
    <a:srgbClr val="8A0000"/>
    <a:srgbClr val="FFFFFF"/>
    <a:srgbClr val="AC0000"/>
    <a:srgbClr val="0547A7"/>
    <a:srgbClr val="777777"/>
    <a:srgbClr val="0282D0"/>
    <a:srgbClr val="0067B4"/>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8" autoAdjust="0"/>
    <p:restoredTop sz="97747" autoAdjust="0"/>
  </p:normalViewPr>
  <p:slideViewPr>
    <p:cSldViewPr>
      <p:cViewPr varScale="1">
        <p:scale>
          <a:sx n="145" d="100"/>
          <a:sy n="145" d="100"/>
        </p:scale>
        <p:origin x="498" y="114"/>
      </p:cViewPr>
      <p:guideLst>
        <p:guide orient="horz" pos="2244"/>
        <p:guide pos="2688"/>
      </p:guideLst>
    </p:cSldViewPr>
  </p:slideViewPr>
  <p:notesTextViewPr>
    <p:cViewPr>
      <p:scale>
        <a:sx n="50" d="100"/>
        <a:sy n="50" d="100"/>
      </p:scale>
      <p:origin x="0" y="0"/>
    </p:cViewPr>
  </p:notesTextViewPr>
  <p:sorterViewPr>
    <p:cViewPr>
      <p:scale>
        <a:sx n="75" d="100"/>
        <a:sy n="75" d="100"/>
      </p:scale>
      <p:origin x="0" y="0"/>
    </p:cViewPr>
  </p:sorterViewPr>
  <p:notesViewPr>
    <p:cSldViewPr>
      <p:cViewPr varScale="1">
        <p:scale>
          <a:sx n="80" d="100"/>
          <a:sy n="80" d="100"/>
        </p:scale>
        <p:origin x="-210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6.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1.xml"/><Relationship Id="rId51" Type="http://schemas.openxmlformats.org/officeDocument/2006/relationships/font" Target="fonts/font11.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20DEAE63-D6C4-437F-B8DA-DA689F991AA7}"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0965"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165"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 </a:t>
            </a:r>
            <a:endParaRPr lang="en-US" altLang="zh-CN"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31</a:t>
            </a:fld>
            <a:endParaRPr lang="en-US" altLang="zh-CN">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10" tIns="45704" rIns="91410" bIns="45704"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840" y="3715897"/>
            <a:ext cx="6401912" cy="914682"/>
          </a:xfrm>
          <a:prstGeom prst="rect">
            <a:avLst/>
          </a:prstGeom>
        </p:spPr>
        <p:txBody>
          <a:bodyPr lIns="91410" tIns="45704" rIns="91410" bIns="45704">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dirty="0">
              <a:solidFill>
                <a:srgbClr val="FFFFFF"/>
              </a:solidFill>
            </a:endParaRPr>
          </a:p>
        </p:txBody>
      </p:sp>
      <p:sp>
        <p:nvSpPr>
          <p:cNvPr id="8" name="Slide Number Placeholder 7"/>
          <p:cNvSpPr>
            <a:spLocks noGrp="1"/>
          </p:cNvSpPr>
          <p:nvPr>
            <p:ph type="sldNum" sz="quarter" idx="11"/>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dirty="0">
              <a:solidFill>
                <a:srgbClr val="FFFFFF"/>
              </a:solidFill>
            </a:endParaRPr>
          </a:p>
        </p:txBody>
      </p:sp>
      <p:sp>
        <p:nvSpPr>
          <p:cNvPr id="9" name="Footer Placeholder 8"/>
          <p:cNvSpPr>
            <a:spLocks noGrp="1"/>
          </p:cNvSpPr>
          <p:nvPr>
            <p:ph type="ftr" sz="quarter" idx="12"/>
          </p:nvPr>
        </p:nvSpPr>
        <p:spPr>
          <a:xfrm>
            <a:off x="659280" y="4768736"/>
            <a:ext cx="2848470" cy="273928"/>
          </a:xfrm>
          <a:prstGeom prst="rect">
            <a:avLst/>
          </a:prstGeom>
        </p:spPr>
        <p:txBody>
          <a:bodyPr lIns="91410" tIns="45704" rIns="91410" bIns="45704"/>
          <a:lstStyle/>
          <a:p>
            <a:endParaRPr kumimoji="0" lang="en-US">
              <a:solidFill>
                <a:schemeClr val="accent1">
                  <a:tint val="20000"/>
                </a:schemeClr>
              </a:solidFill>
            </a:endParaRPr>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3" y="1200521"/>
            <a:ext cx="8231029" cy="3395520"/>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6"/>
            <a:ext cx="2057757" cy="4389999"/>
          </a:xfrm>
          <a:prstGeom prst="rect">
            <a:avLst/>
          </a:prstGeom>
        </p:spPr>
        <p:txBody>
          <a:bodyPr vert="eaVert"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4" y="206046"/>
            <a:ext cx="6020845" cy="4389999"/>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Tree>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3519494" y="250167"/>
            <a:ext cx="2106600" cy="432181"/>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3" name="TextBox 2"/>
            <p:cNvSpPr txBox="1"/>
            <p:nvPr userDrawn="1"/>
          </p:nvSpPr>
          <p:spPr>
            <a:xfrm>
              <a:off x="563500" y="442760"/>
              <a:ext cx="2554102" cy="430754"/>
            </a:xfrm>
            <a:prstGeom prst="rect">
              <a:avLst/>
            </a:prstGeom>
            <a:noFill/>
          </p:spPr>
          <p:txBody>
            <a:bodyPr wrap="none" rtlCol="0">
              <a:spAutoFit/>
            </a:bodyPr>
            <a:lstStyle/>
            <a:p>
              <a:pPr algn="l" defTabSz="685165" fontAlgn="auto">
                <a:spcBef>
                  <a:spcPts val="0"/>
                </a:spcBef>
                <a:spcAft>
                  <a:spcPts val="0"/>
                </a:spcAft>
              </a:pPr>
              <a:r>
                <a:rPr lang="zh-CN" altLang="en-US" sz="1500" b="0" dirty="0">
                  <a:solidFill>
                    <a:srgbClr val="4BACC6"/>
                  </a:solidFill>
                  <a:latin typeface="方正准圆简体" panose="02010601030101010101" pitchFamily="2" charset="-122"/>
                  <a:ea typeface="方正准圆简体" panose="02010601030101010101" pitchFamily="2" charset="-122"/>
                </a:rPr>
                <a:t>时尚微立体图表合集</a:t>
              </a:r>
            </a:p>
          </p:txBody>
        </p:sp>
      </p:grpSp>
      <p:cxnSp>
        <p:nvCxnSpPr>
          <p:cNvPr id="6" name="直接连接符 5"/>
          <p:cNvCxnSpPr/>
          <p:nvPr userDrawn="1"/>
        </p:nvCxnSpPr>
        <p:spPr>
          <a:xfrm flipH="1">
            <a:off x="-95267"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5630253"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3519494" y="250166"/>
            <a:ext cx="2106600" cy="432181"/>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zh-CN" altLang="en-US" sz="1400" b="0">
                <a:solidFill>
                  <a:prstClr val="white"/>
                </a:solidFill>
              </a:endParaRPr>
            </a:p>
          </p:txBody>
        </p:sp>
        <p:sp>
          <p:nvSpPr>
            <p:cNvPr id="3" name="TextBox 2"/>
            <p:cNvSpPr txBox="1"/>
            <p:nvPr userDrawn="1"/>
          </p:nvSpPr>
          <p:spPr>
            <a:xfrm>
              <a:off x="563500" y="442760"/>
              <a:ext cx="2554102" cy="430754"/>
            </a:xfrm>
            <a:prstGeom prst="rect">
              <a:avLst/>
            </a:prstGeom>
            <a:noFill/>
          </p:spPr>
          <p:txBody>
            <a:bodyPr wrap="none" rtlCol="0">
              <a:spAutoFit/>
            </a:bodyPr>
            <a:lstStyle/>
            <a:p>
              <a:pPr algn="l" defTabSz="685800" fontAlgn="auto">
                <a:spcBef>
                  <a:spcPts val="0"/>
                </a:spcBef>
                <a:spcAft>
                  <a:spcPts val="0"/>
                </a:spcAft>
              </a:pPr>
              <a:r>
                <a:rPr lang="zh-CN" altLang="en-US" sz="1500" b="0" dirty="0">
                  <a:solidFill>
                    <a:srgbClr val="4BACC6"/>
                  </a:solidFill>
                  <a:latin typeface="方正准圆简体" panose="02010601030101010101" pitchFamily="2" charset="-122"/>
                  <a:ea typeface="方正准圆简体" panose="02010601030101010101" pitchFamily="2" charset="-122"/>
                </a:rPr>
                <a:t>时尚微立体图表合集</a:t>
              </a:r>
            </a:p>
          </p:txBody>
        </p:sp>
      </p:grpSp>
      <p:cxnSp>
        <p:nvCxnSpPr>
          <p:cNvPr id="6" name="直接连接符 5"/>
          <p:cNvCxnSpPr/>
          <p:nvPr userDrawn="1"/>
        </p:nvCxnSpPr>
        <p:spPr>
          <a:xfrm flipH="1">
            <a:off x="-95267"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5630253"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4" name="组合 3"/>
          <p:cNvGrpSpPr/>
          <p:nvPr userDrawn="1"/>
        </p:nvGrpSpPr>
        <p:grpSpPr>
          <a:xfrm>
            <a:off x="3519494" y="250166"/>
            <a:ext cx="2106600" cy="432181"/>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zh-CN" altLang="en-US" sz="1400" b="0">
                <a:solidFill>
                  <a:prstClr val="white"/>
                </a:solidFill>
              </a:endParaRPr>
            </a:p>
          </p:txBody>
        </p:sp>
        <p:sp>
          <p:nvSpPr>
            <p:cNvPr id="6" name="TextBox 5"/>
            <p:cNvSpPr txBox="1"/>
            <p:nvPr userDrawn="1"/>
          </p:nvSpPr>
          <p:spPr>
            <a:xfrm>
              <a:off x="563500" y="442760"/>
              <a:ext cx="2554102" cy="430754"/>
            </a:xfrm>
            <a:prstGeom prst="rect">
              <a:avLst/>
            </a:prstGeom>
            <a:noFill/>
          </p:spPr>
          <p:txBody>
            <a:bodyPr wrap="none" rtlCol="0">
              <a:spAutoFit/>
            </a:bodyPr>
            <a:lstStyle/>
            <a:p>
              <a:pPr algn="l" defTabSz="685800" fontAlgn="auto">
                <a:spcBef>
                  <a:spcPts val="0"/>
                </a:spcBef>
                <a:spcAft>
                  <a:spcPts val="0"/>
                </a:spcAft>
              </a:pPr>
              <a:r>
                <a:rPr lang="zh-CN" altLang="en-US" sz="1500" b="0" dirty="0">
                  <a:solidFill>
                    <a:srgbClr val="4BACC6"/>
                  </a:solidFill>
                  <a:latin typeface="方正准圆简体" panose="02010601030101010101" pitchFamily="2" charset="-122"/>
                  <a:ea typeface="方正准圆简体" panose="02010601030101010101" pitchFamily="2" charset="-122"/>
                </a:rPr>
                <a:t>时尚微立体图表合集</a:t>
              </a:r>
            </a:p>
          </p:txBody>
        </p:sp>
      </p:grpSp>
      <p:cxnSp>
        <p:nvCxnSpPr>
          <p:cNvPr id="9" name="直接连接符 8"/>
          <p:cNvCxnSpPr/>
          <p:nvPr userDrawn="1"/>
        </p:nvCxnSpPr>
        <p:spPr>
          <a:xfrm flipH="1">
            <a:off x="-95267"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30253"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3519494" y="250165"/>
            <a:ext cx="2106600" cy="432181"/>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zh-CN" altLang="en-US" sz="1400" b="0">
                <a:solidFill>
                  <a:prstClr val="white"/>
                </a:solidFill>
              </a:endParaRPr>
            </a:p>
          </p:txBody>
        </p:sp>
        <p:sp>
          <p:nvSpPr>
            <p:cNvPr id="3" name="TextBox 2"/>
            <p:cNvSpPr txBox="1"/>
            <p:nvPr userDrawn="1"/>
          </p:nvSpPr>
          <p:spPr>
            <a:xfrm>
              <a:off x="563500" y="442760"/>
              <a:ext cx="2554102" cy="430754"/>
            </a:xfrm>
            <a:prstGeom prst="rect">
              <a:avLst/>
            </a:prstGeom>
            <a:noFill/>
          </p:spPr>
          <p:txBody>
            <a:bodyPr wrap="none" rtlCol="0">
              <a:spAutoFit/>
            </a:bodyPr>
            <a:lstStyle/>
            <a:p>
              <a:pPr algn="l" defTabSz="685800" fontAlgn="auto">
                <a:spcBef>
                  <a:spcPts val="0"/>
                </a:spcBef>
                <a:spcAft>
                  <a:spcPts val="0"/>
                </a:spcAft>
              </a:pPr>
              <a:r>
                <a:rPr lang="zh-CN" altLang="en-US" sz="1500" b="0" dirty="0">
                  <a:solidFill>
                    <a:srgbClr val="4BACC6"/>
                  </a:solidFill>
                  <a:latin typeface="方正准圆简体" panose="02010601030101010101" pitchFamily="2" charset="-122"/>
                  <a:ea typeface="方正准圆简体" panose="02010601030101010101" pitchFamily="2" charset="-122"/>
                </a:rPr>
                <a:t>时尚微立体图表合集</a:t>
              </a:r>
            </a:p>
          </p:txBody>
        </p:sp>
      </p:grpSp>
      <p:cxnSp>
        <p:nvCxnSpPr>
          <p:cNvPr id="6" name="直接连接符 5"/>
          <p:cNvCxnSpPr/>
          <p:nvPr userDrawn="1"/>
        </p:nvCxnSpPr>
        <p:spPr>
          <a:xfrm flipH="1">
            <a:off x="-95267"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5630253" y="466255"/>
            <a:ext cx="358202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10" tIns="45704" rIns="91410" bIns="45704"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840" y="3715897"/>
            <a:ext cx="6401912" cy="914682"/>
          </a:xfrm>
          <a:prstGeom prst="rect">
            <a:avLst/>
          </a:prstGeom>
        </p:spPr>
        <p:txBody>
          <a:bodyPr lIns="91410" tIns="45704" rIns="91410" bIns="45704">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dirty="0">
              <a:solidFill>
                <a:srgbClr val="FFFFFF"/>
              </a:solidFill>
            </a:endParaRPr>
          </a:p>
        </p:txBody>
      </p:sp>
      <p:sp>
        <p:nvSpPr>
          <p:cNvPr id="8" name="Slide Number Placeholder 7"/>
          <p:cNvSpPr>
            <a:spLocks noGrp="1"/>
          </p:cNvSpPr>
          <p:nvPr>
            <p:ph type="sldNum" sz="quarter" idx="11"/>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dirty="0">
              <a:solidFill>
                <a:srgbClr val="FFFFFF"/>
              </a:solidFill>
            </a:endParaRPr>
          </a:p>
        </p:txBody>
      </p:sp>
      <p:sp>
        <p:nvSpPr>
          <p:cNvPr id="9" name="Footer Placeholder 8"/>
          <p:cNvSpPr>
            <a:spLocks noGrp="1"/>
          </p:cNvSpPr>
          <p:nvPr>
            <p:ph type="ftr" sz="quarter" idx="12"/>
          </p:nvPr>
        </p:nvSpPr>
        <p:spPr>
          <a:xfrm>
            <a:off x="659280" y="4768736"/>
            <a:ext cx="2848470" cy="273928"/>
          </a:xfrm>
          <a:prstGeom prst="rect">
            <a:avLst/>
          </a:prstGeom>
        </p:spPr>
        <p:txBody>
          <a:bodyPr lIns="91410" tIns="45704" rIns="91410" bIns="45704"/>
          <a:lstStyle/>
          <a:p>
            <a:endParaRPr lang="en-US">
              <a:solidFill>
                <a:srgbClr val="172B4B">
                  <a:tint val="20000"/>
                </a:srgbClr>
              </a:solidFill>
            </a:endParaRPr>
          </a:p>
        </p:txBody>
      </p:sp>
    </p:spTree>
  </p:cSld>
  <p:clrMapOvr>
    <a:masterClrMapping/>
  </p:clrMapOvr>
  <p:transition spd="slow">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Content Placeholder 2"/>
          <p:cNvSpPr>
            <a:spLocks noGrp="1"/>
          </p:cNvSpPr>
          <p:nvPr>
            <p:ph idx="1"/>
          </p:nvPr>
        </p:nvSpPr>
        <p:spPr>
          <a:xfrm>
            <a:off x="457283" y="1200521"/>
            <a:ext cx="8231029" cy="3395520"/>
          </a:xfrm>
          <a:prstGeom prst="rect">
            <a:avLst/>
          </a:prstGeom>
        </p:spPr>
        <p:txBody>
          <a:bodyPr lIns="91410" tIns="45704" rIns="91410" bIns="45704"/>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10" tIns="45704" rIns="91410" bIns="45704" anchor="b"/>
          <a:lstStyle>
            <a:lvl1pPr algn="ctr" defTabSz="913765"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438" y="3052517"/>
            <a:ext cx="7773750" cy="849177"/>
          </a:xfrm>
          <a:prstGeom prst="rect">
            <a:avLst/>
          </a:prstGeom>
        </p:spPr>
        <p:txBody>
          <a:bodyPr lIns="91410" tIns="45704" rIns="91410" bIns="45704"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
        <p:nvSpPr>
          <p:cNvPr id="8" name="Oval 7"/>
          <p:cNvSpPr/>
          <p:nvPr/>
        </p:nvSpPr>
        <p:spPr>
          <a:xfrm>
            <a:off x="4696641"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
        <p:nvSpPr>
          <p:cNvPr id="9" name="Oval 8"/>
          <p:cNvSpPr/>
          <p:nvPr/>
        </p:nvSpPr>
        <p:spPr>
          <a:xfrm>
            <a:off x="4297478"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Content Placeholder 2"/>
          <p:cNvSpPr>
            <a:spLocks noGrp="1"/>
          </p:cNvSpPr>
          <p:nvPr>
            <p:ph idx="1"/>
          </p:nvPr>
        </p:nvSpPr>
        <p:spPr>
          <a:xfrm>
            <a:off x="457283" y="1200521"/>
            <a:ext cx="8231029" cy="3395520"/>
          </a:xfrm>
          <a:prstGeom prst="rect">
            <a:avLst/>
          </a:prstGeom>
        </p:spPr>
        <p:txBody>
          <a:bodyPr lIns="91410" tIns="45704" rIns="91410" bIns="45704"/>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Tree>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10" tIns="45704" rIns="91410" bIns="45704"/>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9" name="Content Placeholder 8"/>
          <p:cNvSpPr>
            <a:spLocks noGrp="1"/>
          </p:cNvSpPr>
          <p:nvPr>
            <p:ph sz="quarter" idx="13"/>
          </p:nvPr>
        </p:nvSpPr>
        <p:spPr>
          <a:xfrm>
            <a:off x="365823" y="1200521"/>
            <a:ext cx="4042350" cy="3395758"/>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spd="slow">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79" y="1200524"/>
            <a:ext cx="4040890"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9010" y="1200524"/>
            <a:ext cx="4042477"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9" name="Slide Number Placeholder 8"/>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11" name="Content Placeholder 10"/>
          <p:cNvSpPr>
            <a:spLocks noGrp="1"/>
          </p:cNvSpPr>
          <p:nvPr>
            <p:ph sz="quarter" idx="13"/>
          </p:nvPr>
        </p:nvSpPr>
        <p:spPr>
          <a:xfrm>
            <a:off x="457279" y="1660149"/>
            <a:ext cx="4042350" cy="2936130"/>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3395" y="1660150"/>
            <a:ext cx="4042350" cy="2935796"/>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transition spd="slow">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Date Placeholder 2"/>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5" name="Slide Number Placeholder 4"/>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7"/>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6" y="200087"/>
            <a:ext cx="3008835" cy="1572110"/>
          </a:xfrm>
          <a:prstGeom prst="rect">
            <a:avLst/>
          </a:prstGeom>
        </p:spPr>
        <p:txBody>
          <a:bodyPr lIns="91410" tIns="45704" rIns="91410" bIns="45704"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266" y="204851"/>
            <a:ext cx="4996731" cy="4391190"/>
          </a:xfrm>
          <a:prstGeom prst="rect">
            <a:avLst/>
          </a:prstGeom>
        </p:spPr>
        <p:txBody>
          <a:bodyPr lIns="91410" tIns="45704" rIns="91410"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8116" y="1829365"/>
            <a:ext cx="3008835" cy="2766676"/>
          </a:xfrm>
          <a:prstGeom prst="rect">
            <a:avLst/>
          </a:prstGeom>
        </p:spPr>
        <p:txBody>
          <a:bodyPr lIns="91410" tIns="45704" rIns="91410" bIns="45704">
            <a:normAutofit/>
          </a:bodyPr>
          <a:lstStyle>
            <a:lvl1pPr marL="0" indent="0" algn="ctr">
              <a:lnSpc>
                <a:spcPct val="125000"/>
              </a:lnSpc>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10" tIns="45704" rIns="91410" bIns="45704"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392" y="857516"/>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10" tIns="45704" rIns="91410" bIns="45704" anchor="t"/>
          <a:lstStyle>
            <a:lvl1pPr marL="0" indent="0" algn="ctr">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10" tIns="45704" rIns="91410" bIns="45704">
            <a:normAutofit/>
          </a:bodyPr>
          <a:lstStyle>
            <a:lvl1pPr marL="0" indent="0" algn="ctr">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3" y="1200521"/>
            <a:ext cx="8231029" cy="3395520"/>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6"/>
            <a:ext cx="2057757" cy="4389999"/>
          </a:xfrm>
          <a:prstGeom prst="rect">
            <a:avLst/>
          </a:prstGeom>
        </p:spPr>
        <p:txBody>
          <a:bodyPr vert="eaVert"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4" y="206046"/>
            <a:ext cx="6020845" cy="4389999"/>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10" tIns="45704" rIns="91410" bIns="45704"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840" y="3715897"/>
            <a:ext cx="6401912" cy="914682"/>
          </a:xfrm>
          <a:prstGeom prst="rect">
            <a:avLst/>
          </a:prstGeom>
        </p:spPr>
        <p:txBody>
          <a:bodyPr lIns="91410" tIns="45704" rIns="91410" bIns="45704">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dirty="0">
              <a:solidFill>
                <a:srgbClr val="FFFFFF"/>
              </a:solidFill>
            </a:endParaRPr>
          </a:p>
        </p:txBody>
      </p:sp>
      <p:sp>
        <p:nvSpPr>
          <p:cNvPr id="8" name="Slide Number Placeholder 7"/>
          <p:cNvSpPr>
            <a:spLocks noGrp="1"/>
          </p:cNvSpPr>
          <p:nvPr>
            <p:ph type="sldNum" sz="quarter" idx="11"/>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dirty="0">
              <a:solidFill>
                <a:srgbClr val="FFFFFF"/>
              </a:solidFill>
            </a:endParaRPr>
          </a:p>
        </p:txBody>
      </p:sp>
      <p:sp>
        <p:nvSpPr>
          <p:cNvPr id="9" name="Footer Placeholder 8"/>
          <p:cNvSpPr>
            <a:spLocks noGrp="1"/>
          </p:cNvSpPr>
          <p:nvPr>
            <p:ph type="ftr" sz="quarter" idx="12"/>
          </p:nvPr>
        </p:nvSpPr>
        <p:spPr>
          <a:xfrm>
            <a:off x="659280" y="4768736"/>
            <a:ext cx="2848470" cy="273928"/>
          </a:xfrm>
          <a:prstGeom prst="rect">
            <a:avLst/>
          </a:prstGeom>
        </p:spPr>
        <p:txBody>
          <a:bodyPr lIns="91410" tIns="45704" rIns="91410" bIns="45704"/>
          <a:lstStyle/>
          <a:p>
            <a:endParaRPr lang="en-US">
              <a:solidFill>
                <a:srgbClr val="172B4B">
                  <a:tint val="20000"/>
                </a:srgbClr>
              </a:solidFill>
            </a:endParaRPr>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10" tIns="45704" rIns="91410" bIns="45704" anchor="b"/>
          <a:lstStyle>
            <a:lvl1pPr algn="ctr" defTabSz="913765"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438" y="3052517"/>
            <a:ext cx="7773750" cy="849177"/>
          </a:xfrm>
          <a:prstGeom prst="rect">
            <a:avLst/>
          </a:prstGeom>
        </p:spPr>
        <p:txBody>
          <a:bodyPr lIns="91410" tIns="45704" rIns="91410" bIns="45704"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pPr algn="ctr"/>
            <a:endParaRPr lang="en-US"/>
          </a:p>
        </p:txBody>
      </p:sp>
      <p:sp>
        <p:nvSpPr>
          <p:cNvPr id="8" name="Oval 7"/>
          <p:cNvSpPr/>
          <p:nvPr/>
        </p:nvSpPr>
        <p:spPr>
          <a:xfrm>
            <a:off x="4696641"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pPr algn="ctr"/>
            <a:endParaRPr lang="en-US"/>
          </a:p>
        </p:txBody>
      </p:sp>
      <p:sp>
        <p:nvSpPr>
          <p:cNvPr id="9" name="Oval 8"/>
          <p:cNvSpPr/>
          <p:nvPr/>
        </p:nvSpPr>
        <p:spPr>
          <a:xfrm>
            <a:off x="4297478"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pPr algn="ctr"/>
            <a:endParaRPr lang="en-US"/>
          </a:p>
        </p:txBody>
      </p:sp>
    </p:spTree>
  </p:cSld>
  <p:clrMapOvr>
    <a:masterClrMapping/>
  </p:clrMapOvr>
  <p:transition spd="slow">
    <p:cover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Content Placeholder 2"/>
          <p:cNvSpPr>
            <a:spLocks noGrp="1"/>
          </p:cNvSpPr>
          <p:nvPr>
            <p:ph idx="1"/>
          </p:nvPr>
        </p:nvSpPr>
        <p:spPr>
          <a:xfrm>
            <a:off x="457283" y="1200521"/>
            <a:ext cx="8231029" cy="3395520"/>
          </a:xfrm>
          <a:prstGeom prst="rect">
            <a:avLst/>
          </a:prstGeom>
        </p:spPr>
        <p:txBody>
          <a:bodyPr lIns="91410" tIns="45704" rIns="91410" bIns="45704"/>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10" tIns="45704" rIns="91410" bIns="45704" anchor="b"/>
          <a:lstStyle>
            <a:lvl1pPr algn="ctr" defTabSz="913765"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438" y="3052517"/>
            <a:ext cx="7773750" cy="849177"/>
          </a:xfrm>
          <a:prstGeom prst="rect">
            <a:avLst/>
          </a:prstGeom>
        </p:spPr>
        <p:txBody>
          <a:bodyPr lIns="91410" tIns="45704" rIns="91410" bIns="45704"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
        <p:nvSpPr>
          <p:cNvPr id="8" name="Oval 7"/>
          <p:cNvSpPr/>
          <p:nvPr/>
        </p:nvSpPr>
        <p:spPr>
          <a:xfrm>
            <a:off x="4696641"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
        <p:nvSpPr>
          <p:cNvPr id="9" name="Oval 8"/>
          <p:cNvSpPr/>
          <p:nvPr/>
        </p:nvSpPr>
        <p:spPr>
          <a:xfrm>
            <a:off x="4297478"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Tree>
  </p:cSld>
  <p:clrMapOvr>
    <a:masterClrMapping/>
  </p:clrMapOvr>
  <p:transition spd="slow">
    <p:cover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10" tIns="45704" rIns="91410" bIns="45704"/>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9" name="Content Placeholder 8"/>
          <p:cNvSpPr>
            <a:spLocks noGrp="1"/>
          </p:cNvSpPr>
          <p:nvPr>
            <p:ph sz="quarter" idx="13"/>
          </p:nvPr>
        </p:nvSpPr>
        <p:spPr>
          <a:xfrm>
            <a:off x="365823" y="1200521"/>
            <a:ext cx="4042350" cy="3395758"/>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spd="slow">
    <p:cover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79" y="1200524"/>
            <a:ext cx="4040890"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9010" y="1200524"/>
            <a:ext cx="4042477"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9" name="Slide Number Placeholder 8"/>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11" name="Content Placeholder 10"/>
          <p:cNvSpPr>
            <a:spLocks noGrp="1"/>
          </p:cNvSpPr>
          <p:nvPr>
            <p:ph sz="quarter" idx="13"/>
          </p:nvPr>
        </p:nvSpPr>
        <p:spPr>
          <a:xfrm>
            <a:off x="457279" y="1660149"/>
            <a:ext cx="4042350" cy="2936130"/>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3395" y="1660150"/>
            <a:ext cx="4042350" cy="2935796"/>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transition spd="slow">
    <p:cover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Date Placeholder 2"/>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5" name="Slide Number Placeholder 4"/>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7"/>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6" y="200087"/>
            <a:ext cx="3008835" cy="1572110"/>
          </a:xfrm>
          <a:prstGeom prst="rect">
            <a:avLst/>
          </a:prstGeom>
        </p:spPr>
        <p:txBody>
          <a:bodyPr lIns="91410" tIns="45704" rIns="91410" bIns="45704"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266" y="204851"/>
            <a:ext cx="4996731" cy="4391190"/>
          </a:xfrm>
          <a:prstGeom prst="rect">
            <a:avLst/>
          </a:prstGeom>
        </p:spPr>
        <p:txBody>
          <a:bodyPr lIns="91410" tIns="45704" rIns="91410"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8116" y="1829365"/>
            <a:ext cx="3008835" cy="2766676"/>
          </a:xfrm>
          <a:prstGeom prst="rect">
            <a:avLst/>
          </a:prstGeom>
        </p:spPr>
        <p:txBody>
          <a:bodyPr lIns="91410" tIns="45704" rIns="91410" bIns="45704">
            <a:normAutofit/>
          </a:bodyPr>
          <a:lstStyle>
            <a:lvl1pPr marL="0" indent="0" algn="ctr">
              <a:lnSpc>
                <a:spcPct val="125000"/>
              </a:lnSpc>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10" tIns="45704" rIns="91410" bIns="45704"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392" y="857516"/>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10" tIns="45704" rIns="91410" bIns="45704" anchor="t"/>
          <a:lstStyle>
            <a:lvl1pPr marL="0" indent="0" algn="ctr">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10" tIns="45704" rIns="91410" bIns="45704">
            <a:normAutofit/>
          </a:bodyPr>
          <a:lstStyle>
            <a:lvl1pPr marL="0" indent="0" algn="ctr">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3" y="1200521"/>
            <a:ext cx="8231029" cy="3395520"/>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6"/>
            <a:ext cx="2057757" cy="4389999"/>
          </a:xfrm>
          <a:prstGeom prst="rect">
            <a:avLst/>
          </a:prstGeom>
        </p:spPr>
        <p:txBody>
          <a:bodyPr vert="eaVert"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4" y="206046"/>
            <a:ext cx="6020845" cy="4389999"/>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10" tIns="45704" rIns="91410" bIns="45704"/>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
        <p:nvSpPr>
          <p:cNvPr id="9" name="Content Placeholder 8"/>
          <p:cNvSpPr>
            <a:spLocks noGrp="1"/>
          </p:cNvSpPr>
          <p:nvPr>
            <p:ph sz="quarter" idx="13"/>
          </p:nvPr>
        </p:nvSpPr>
        <p:spPr>
          <a:xfrm>
            <a:off x="365823" y="1200521"/>
            <a:ext cx="4042350" cy="3395758"/>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spd="slow">
    <p:cover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10" tIns="45704" rIns="91410" bIns="45704"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840" y="3715897"/>
            <a:ext cx="6401912" cy="914682"/>
          </a:xfrm>
          <a:prstGeom prst="rect">
            <a:avLst/>
          </a:prstGeom>
        </p:spPr>
        <p:txBody>
          <a:bodyPr lIns="91410" tIns="45704" rIns="91410" bIns="45704">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dirty="0">
              <a:solidFill>
                <a:srgbClr val="FFFFFF"/>
              </a:solidFill>
            </a:endParaRPr>
          </a:p>
        </p:txBody>
      </p:sp>
      <p:sp>
        <p:nvSpPr>
          <p:cNvPr id="8" name="Slide Number Placeholder 7"/>
          <p:cNvSpPr>
            <a:spLocks noGrp="1"/>
          </p:cNvSpPr>
          <p:nvPr>
            <p:ph type="sldNum" sz="quarter" idx="11"/>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dirty="0">
              <a:solidFill>
                <a:srgbClr val="FFFFFF"/>
              </a:solidFill>
            </a:endParaRPr>
          </a:p>
        </p:txBody>
      </p:sp>
      <p:sp>
        <p:nvSpPr>
          <p:cNvPr id="9" name="Footer Placeholder 8"/>
          <p:cNvSpPr>
            <a:spLocks noGrp="1"/>
          </p:cNvSpPr>
          <p:nvPr>
            <p:ph type="ftr" sz="quarter" idx="12"/>
          </p:nvPr>
        </p:nvSpPr>
        <p:spPr>
          <a:xfrm>
            <a:off x="659280" y="4768736"/>
            <a:ext cx="2848470" cy="273928"/>
          </a:xfrm>
          <a:prstGeom prst="rect">
            <a:avLst/>
          </a:prstGeom>
        </p:spPr>
        <p:txBody>
          <a:bodyPr lIns="91410" tIns="45704" rIns="91410" bIns="45704"/>
          <a:lstStyle/>
          <a:p>
            <a:endParaRPr lang="en-US">
              <a:solidFill>
                <a:srgbClr val="172B4B">
                  <a:tint val="20000"/>
                </a:srgbClr>
              </a:solidFill>
            </a:endParaRPr>
          </a:p>
        </p:txBody>
      </p:sp>
    </p:spTree>
  </p:cSld>
  <p:clrMapOvr>
    <a:masterClrMapping/>
  </p:clrMapOvr>
  <p:transition spd="slow">
    <p:cover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Content Placeholder 2"/>
          <p:cNvSpPr>
            <a:spLocks noGrp="1"/>
          </p:cNvSpPr>
          <p:nvPr>
            <p:ph idx="1"/>
          </p:nvPr>
        </p:nvSpPr>
        <p:spPr>
          <a:xfrm>
            <a:off x="457283" y="1200521"/>
            <a:ext cx="8231029" cy="3395520"/>
          </a:xfrm>
          <a:prstGeom prst="rect">
            <a:avLst/>
          </a:prstGeom>
        </p:spPr>
        <p:txBody>
          <a:bodyPr lIns="91410" tIns="45704" rIns="91410" bIns="45704"/>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10" tIns="45704" rIns="91410" bIns="45704" anchor="b"/>
          <a:lstStyle>
            <a:lvl1pPr algn="ctr" defTabSz="913765"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438" y="3052517"/>
            <a:ext cx="7773750" cy="849177"/>
          </a:xfrm>
          <a:prstGeom prst="rect">
            <a:avLst/>
          </a:prstGeom>
        </p:spPr>
        <p:txBody>
          <a:bodyPr lIns="91410" tIns="45704" rIns="91410" bIns="45704"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
        <p:nvSpPr>
          <p:cNvPr id="8" name="Oval 7"/>
          <p:cNvSpPr/>
          <p:nvPr/>
        </p:nvSpPr>
        <p:spPr>
          <a:xfrm>
            <a:off x="4696641"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
        <p:nvSpPr>
          <p:cNvPr id="9" name="Oval 8"/>
          <p:cNvSpPr/>
          <p:nvPr/>
        </p:nvSpPr>
        <p:spPr>
          <a:xfrm>
            <a:off x="4297478"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rtlCol="0" anchor="ctr"/>
          <a:lstStyle/>
          <a:p>
            <a:endParaRPr lang="en-US">
              <a:solidFill>
                <a:prstClr val="white"/>
              </a:solidFill>
            </a:endParaRPr>
          </a:p>
        </p:txBody>
      </p:sp>
    </p:spTree>
  </p:cSld>
  <p:clrMapOvr>
    <a:masterClrMapping/>
  </p:clrMapOvr>
  <p:transition spd="slow">
    <p:cover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10" tIns="45704" rIns="91410" bIns="45704"/>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9" name="Content Placeholder 8"/>
          <p:cNvSpPr>
            <a:spLocks noGrp="1"/>
          </p:cNvSpPr>
          <p:nvPr>
            <p:ph sz="quarter" idx="13"/>
          </p:nvPr>
        </p:nvSpPr>
        <p:spPr>
          <a:xfrm>
            <a:off x="365823" y="1200521"/>
            <a:ext cx="4042350" cy="3395758"/>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spd="slow">
    <p:cover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79" y="1200524"/>
            <a:ext cx="4040890"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9010" y="1200524"/>
            <a:ext cx="4042477"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9" name="Slide Number Placeholder 8"/>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
        <p:nvSpPr>
          <p:cNvPr id="11" name="Content Placeholder 10"/>
          <p:cNvSpPr>
            <a:spLocks noGrp="1"/>
          </p:cNvSpPr>
          <p:nvPr>
            <p:ph sz="quarter" idx="13"/>
          </p:nvPr>
        </p:nvSpPr>
        <p:spPr>
          <a:xfrm>
            <a:off x="457279" y="1660149"/>
            <a:ext cx="4042350" cy="2936130"/>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3395" y="1660150"/>
            <a:ext cx="4042350" cy="2935796"/>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transition spd="slow">
    <p:cover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Date Placeholder 2"/>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5" name="Slide Number Placeholder 4"/>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7"/>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6" y="200087"/>
            <a:ext cx="3008835" cy="1572110"/>
          </a:xfrm>
          <a:prstGeom prst="rect">
            <a:avLst/>
          </a:prstGeom>
        </p:spPr>
        <p:txBody>
          <a:bodyPr lIns="91410" tIns="45704" rIns="91410" bIns="45704"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266" y="204851"/>
            <a:ext cx="4996731" cy="4391190"/>
          </a:xfrm>
          <a:prstGeom prst="rect">
            <a:avLst/>
          </a:prstGeom>
        </p:spPr>
        <p:txBody>
          <a:bodyPr lIns="91410" tIns="45704" rIns="91410"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8116" y="1829365"/>
            <a:ext cx="3008835" cy="2766676"/>
          </a:xfrm>
          <a:prstGeom prst="rect">
            <a:avLst/>
          </a:prstGeom>
        </p:spPr>
        <p:txBody>
          <a:bodyPr lIns="91410" tIns="45704" rIns="91410" bIns="45704">
            <a:normAutofit/>
          </a:bodyPr>
          <a:lstStyle>
            <a:lvl1pPr marL="0" indent="0" algn="ctr">
              <a:lnSpc>
                <a:spcPct val="125000"/>
              </a:lnSpc>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10" tIns="45704" rIns="91410" bIns="45704"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392" y="857516"/>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10" tIns="45704" rIns="91410" bIns="45704" anchor="t"/>
          <a:lstStyle>
            <a:lvl1pPr marL="0" indent="0" algn="ctr">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10" tIns="45704" rIns="91410" bIns="45704">
            <a:normAutofit/>
          </a:bodyPr>
          <a:lstStyle>
            <a:lvl1pPr marL="0" indent="0" algn="ctr">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79" y="1200524"/>
            <a:ext cx="4040890"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9010" y="1200524"/>
            <a:ext cx="4042477" cy="457341"/>
          </a:xfrm>
          <a:prstGeom prst="rect">
            <a:avLst/>
          </a:prstGeom>
        </p:spPr>
        <p:txBody>
          <a:bodyPr lIns="91410" tIns="45704" rIns="91410" bIns="45704" anchor="b">
            <a:noAutofit/>
          </a:bodyPr>
          <a:lstStyle>
            <a:lvl1pPr marL="0" indent="0" algn="ctr">
              <a:buNone/>
              <a:defRPr sz="2400" b="0"/>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8" name="Footer Placeholder 7"/>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9" name="Slide Number Placeholder 8"/>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
        <p:nvSpPr>
          <p:cNvPr id="11" name="Content Placeholder 10"/>
          <p:cNvSpPr>
            <a:spLocks noGrp="1"/>
          </p:cNvSpPr>
          <p:nvPr>
            <p:ph sz="quarter" idx="13"/>
          </p:nvPr>
        </p:nvSpPr>
        <p:spPr>
          <a:xfrm>
            <a:off x="457279" y="1660149"/>
            <a:ext cx="4042350" cy="2936130"/>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3395" y="1660150"/>
            <a:ext cx="4042350" cy="2935796"/>
          </a:xfrm>
          <a:prstGeom prst="rect">
            <a:avLst/>
          </a:prstGeom>
        </p:spPr>
        <p:txBody>
          <a:bodyPr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transition spd="slow">
    <p:cover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3" y="1200521"/>
            <a:ext cx="8231029" cy="3395520"/>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6"/>
            <a:ext cx="2057757" cy="4389999"/>
          </a:xfrm>
          <a:prstGeom prst="rect">
            <a:avLst/>
          </a:prstGeom>
        </p:spPr>
        <p:txBody>
          <a:bodyPr vert="eaVert" lIns="91410" tIns="45704" rIns="91410" bIns="4570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4" y="206046"/>
            <a:ext cx="6020845" cy="4389999"/>
          </a:xfrm>
          <a:prstGeom prst="rect">
            <a:avLst/>
          </a:prstGeom>
        </p:spPr>
        <p:txBody>
          <a:bodyPr vert="eaVert" lIns="91410" tIns="45704" rIns="91410" bIns="4570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6"/>
            <a:ext cx="2086337" cy="273928"/>
          </a:xfrm>
          <a:prstGeom prst="rect">
            <a:avLst/>
          </a:prstGeom>
        </p:spPr>
        <p:txBody>
          <a:bodyPr lIns="91410" tIns="45704" rIns="91410" bIns="45704"/>
          <a:lstStyle/>
          <a:p>
            <a:fld id="{544213AF-26F6-41FA-8D85-E2C5388D6E58}"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659280" y="4768736"/>
            <a:ext cx="2848470" cy="273928"/>
          </a:xfrm>
          <a:prstGeom prst="rect">
            <a:avLst/>
          </a:prstGeom>
        </p:spPr>
        <p:txBody>
          <a:bodyPr lIns="91410" tIns="45704" rIns="91410" bIns="45704"/>
          <a:lstStyle/>
          <a:p>
            <a:endParaRPr lang="en-US">
              <a:solidFill>
                <a:prstClr val="black"/>
              </a:solidFill>
            </a:endParaRPr>
          </a:p>
        </p:txBody>
      </p:sp>
      <p:sp>
        <p:nvSpPr>
          <p:cNvPr id="6" name="Slide Number Placeholder 5"/>
          <p:cNvSpPr>
            <a:spLocks noGrp="1"/>
          </p:cNvSpPr>
          <p:nvPr>
            <p:ph type="sldNum" sz="quarter" idx="12"/>
          </p:nvPr>
        </p:nvSpPr>
        <p:spPr>
          <a:xfrm>
            <a:off x="8544764" y="4768736"/>
            <a:ext cx="562073" cy="273928"/>
          </a:xfrm>
          <a:prstGeom prst="rect">
            <a:avLst/>
          </a:prstGeom>
        </p:spPr>
        <p:txBody>
          <a:bodyPr lIns="91410" tIns="45704" rIns="91410" bIns="45704"/>
          <a:lstStyle/>
          <a:p>
            <a:fld id="{D5BBC35B-A44B-4119-B8DA-DE9E3DFADA20}" type="slidenum">
              <a:rPr lang="en-US" smtClean="0">
                <a:solidFill>
                  <a:prstClr val="black"/>
                </a:solidFill>
              </a:rPr>
              <a:t>‹#›</a:t>
            </a:fld>
            <a:endParaRPr lang="en-US">
              <a:solidFill>
                <a:prstClr val="black"/>
              </a:solidFill>
            </a:endParaRPr>
          </a:p>
        </p:txBody>
      </p:sp>
    </p:spTree>
  </p:cSld>
  <p:clrMapOvr>
    <a:masterClrMapping/>
  </p:clrMapOvr>
  <p:transition spd="slow">
    <p:cover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3" y="4"/>
            <a:ext cx="8231029" cy="1200521"/>
          </a:xfrm>
          <a:prstGeom prst="rect">
            <a:avLst/>
          </a:prstGeom>
        </p:spPr>
        <p:txBody>
          <a:bodyPr lIns="91410" tIns="45704" rIns="91410" bIns="45704"/>
          <a:lstStyle/>
          <a:p>
            <a:r>
              <a:rPr lang="zh-CN" altLang="en-US"/>
              <a:t>单击此处编辑母版标题样式</a:t>
            </a:r>
            <a:endParaRPr lang="en-US" dirty="0"/>
          </a:p>
        </p:txBody>
      </p:sp>
      <p:sp>
        <p:nvSpPr>
          <p:cNvPr id="3" name="Date Placeholder 2"/>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4" name="Footer Placeholder 3"/>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5" name="Slide Number Placeholder 4"/>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7"/>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6" y="200087"/>
            <a:ext cx="3008835" cy="1572110"/>
          </a:xfrm>
          <a:prstGeom prst="rect">
            <a:avLst/>
          </a:prstGeom>
        </p:spPr>
        <p:txBody>
          <a:bodyPr lIns="91410" tIns="45704" rIns="91410" bIns="45704"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266" y="204851"/>
            <a:ext cx="4996731" cy="4391190"/>
          </a:xfrm>
          <a:prstGeom prst="rect">
            <a:avLst/>
          </a:prstGeom>
        </p:spPr>
        <p:txBody>
          <a:bodyPr lIns="91410" tIns="45704" rIns="91410" bIns="4570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8116" y="1829365"/>
            <a:ext cx="3008835" cy="2766676"/>
          </a:xfrm>
          <a:prstGeom prst="rect">
            <a:avLst/>
          </a:prstGeom>
        </p:spPr>
        <p:txBody>
          <a:bodyPr lIns="91410" tIns="45704" rIns="91410" bIns="45704">
            <a:normAutofit/>
          </a:bodyPr>
          <a:lstStyle>
            <a:lvl1pPr marL="0" indent="0" algn="ctr">
              <a:lnSpc>
                <a:spcPct val="125000"/>
              </a:lnSpc>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10" tIns="45704" rIns="91410" bIns="45704"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392" y="857516"/>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10" tIns="45704" rIns="91410" bIns="45704" anchor="t"/>
          <a:lstStyle>
            <a:lvl1pPr marL="0" indent="0" algn="ctr">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10" tIns="45704" rIns="91410" bIns="45704">
            <a:normAutofit/>
          </a:bodyPr>
          <a:lstStyle>
            <a:lvl1pPr marL="0" indent="0" algn="ctr">
              <a:buNone/>
              <a:defRPr sz="16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6"/>
            <a:ext cx="2086337" cy="273928"/>
          </a:xfrm>
          <a:prstGeom prst="rect">
            <a:avLst/>
          </a:prstGeom>
        </p:spPr>
        <p:txBody>
          <a:bodyPr lIns="91410" tIns="45704" rIns="91410" bIns="45704"/>
          <a:lstStyle/>
          <a:p>
            <a:pPr eaLnBrk="1" latinLnBrk="0" hangingPunct="1"/>
            <a:fld id="{544213AF-26F6-41FA-8D85-E2C5388D6E58}" type="datetimeFigureOut">
              <a:rPr lang="en-US" smtClean="0"/>
              <a:t>1/6/2021</a:t>
            </a:fld>
            <a:endParaRPr lang="en-US">
              <a:solidFill>
                <a:schemeClr val="tx1"/>
              </a:solidFill>
            </a:endParaRPr>
          </a:p>
        </p:txBody>
      </p:sp>
      <p:sp>
        <p:nvSpPr>
          <p:cNvPr id="6" name="Footer Placeholder 5"/>
          <p:cNvSpPr>
            <a:spLocks noGrp="1"/>
          </p:cNvSpPr>
          <p:nvPr>
            <p:ph type="ftr" sz="quarter" idx="11"/>
          </p:nvPr>
        </p:nvSpPr>
        <p:spPr>
          <a:xfrm>
            <a:off x="659280" y="4768736"/>
            <a:ext cx="2848470" cy="273928"/>
          </a:xfrm>
          <a:prstGeom prst="rect">
            <a:avLst/>
          </a:prstGeom>
        </p:spPr>
        <p:txBody>
          <a:bodyPr lIns="91410" tIns="45704" rIns="91410" bIns="45704"/>
          <a:lstStyle/>
          <a:p>
            <a:endParaRPr kumimoji="0" lang="en-US">
              <a:solidFill>
                <a:schemeClr val="tx1"/>
              </a:solidFill>
            </a:endParaRPr>
          </a:p>
        </p:txBody>
      </p:sp>
      <p:sp>
        <p:nvSpPr>
          <p:cNvPr id="7" name="Slide Number Placeholder 6"/>
          <p:cNvSpPr>
            <a:spLocks noGrp="1"/>
          </p:cNvSpPr>
          <p:nvPr>
            <p:ph type="sldNum" sz="quarter" idx="12"/>
          </p:nvPr>
        </p:nvSpPr>
        <p:spPr>
          <a:xfrm>
            <a:off x="8544764" y="4768736"/>
            <a:ext cx="562073" cy="273928"/>
          </a:xfrm>
          <a:prstGeom prst="rect">
            <a:avLst/>
          </a:prstGeom>
        </p:spPr>
        <p:txBody>
          <a:bodyPr lIns="91410" tIns="45704" rIns="91410" bIns="45704"/>
          <a:lstStyle/>
          <a:p>
            <a:pPr eaLnBrk="1" latinLnBrk="0" hangingPunct="1"/>
            <a:fld id="{D5BBC35B-A44B-4119-B8DA-DE9E3DFADA20}" type="slidenum">
              <a:rPr kumimoji="0" lang="en-US" smtClean="0"/>
              <a:t>‹#›</a:t>
            </a:fld>
            <a:endParaRPr kumimoji="0" lang="en-US">
              <a:solidFill>
                <a:schemeClr val="tx1"/>
              </a:solidFill>
            </a:endParaRPr>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7.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8100000" scaled="0"/>
          <a:tileRect/>
        </a:gradFill>
        <a:effectLst/>
      </p:bgPr>
    </p:bg>
    <p:spTree>
      <p:nvGrpSpPr>
        <p:cNvPr id="1" name=""/>
        <p:cNvGrpSpPr/>
        <p:nvPr/>
      </p:nvGrpSpPr>
      <p:grpSpPr>
        <a:xfrm>
          <a:off x="0" y="0"/>
          <a:ext cx="0" cy="0"/>
          <a:chOff x="0" y="0"/>
          <a:chExt cx="0" cy="0"/>
        </a:xfrm>
      </p:grpSpPr>
      <p:grpSp>
        <p:nvGrpSpPr>
          <p:cNvPr id="3" name="组合 2"/>
          <p:cNvGrpSpPr/>
          <p:nvPr userDrawn="1"/>
        </p:nvGrpSpPr>
        <p:grpSpPr>
          <a:xfrm>
            <a:off x="3152170" y="174019"/>
            <a:ext cx="2831223" cy="679699"/>
            <a:chOff x="903371" y="249943"/>
            <a:chExt cx="2831223" cy="679699"/>
          </a:xfrm>
        </p:grpSpPr>
        <p:sp>
          <p:nvSpPr>
            <p:cNvPr id="4" name="任意多边形 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cxnSp>
        <p:nvCxnSpPr>
          <p:cNvPr id="7" name="直接连接符 6"/>
          <p:cNvCxnSpPr/>
          <p:nvPr userDrawn="1"/>
        </p:nvCxnSpPr>
        <p:spPr>
          <a:xfrm>
            <a:off x="153194" y="513867"/>
            <a:ext cx="28963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96795" y="503859"/>
            <a:ext cx="30029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3765"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83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55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5000"/>
              </a:schemeClr>
            </a:gs>
            <a:gs pos="100000">
              <a:schemeClr val="bg1">
                <a:lumMod val="85000"/>
              </a:schemeClr>
            </a:gs>
          </a:gsLst>
          <a:lin ang="81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p14:dur="250" advTm="0"/>
    </mc:Choice>
    <mc:Fallback xmlns="">
      <p:transition advTm="0"/>
    </mc:Fallback>
  </mc:AlternateContent>
  <p:hf hdr="0" ftr="0" dt="0"/>
  <p:txStyles>
    <p:titleStyle>
      <a:lvl1pPr algn="l" defTabSz="913765" rtl="0" eaLnBrk="1" latinLnBrk="0" hangingPunct="1">
        <a:spcBef>
          <a:spcPct val="0"/>
        </a:spcBef>
        <a:buNone/>
        <a:defRPr sz="3400" kern="1200">
          <a:solidFill>
            <a:srgbClr val="17375E"/>
          </a:solidFill>
          <a:latin typeface="Signika"/>
          <a:ea typeface="Open Sans Extrabold" panose="020B0906030804020204" pitchFamily="34" charset="0"/>
          <a:cs typeface="Signika"/>
        </a:defRPr>
      </a:lvl1pPr>
    </p:titleStyle>
    <p:bodyStyle>
      <a:lvl1pPr marL="342900" indent="-342900" algn="l" defTabSz="913765" rtl="0" eaLnBrk="1" latinLnBrk="0" hangingPunct="1">
        <a:spcBef>
          <a:spcPct val="20000"/>
        </a:spcBef>
        <a:buFont typeface="Arial" panose="020B0604020202020204" pitchFamily="34" charset="0"/>
        <a:buChar char="•"/>
        <a:defRPr sz="2000" kern="1200">
          <a:solidFill>
            <a:srgbClr val="17375E"/>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1600" kern="1200">
          <a:solidFill>
            <a:srgbClr val="17375E"/>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1400" kern="1200">
          <a:solidFill>
            <a:srgbClr val="17375E"/>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1400" kern="1200">
          <a:solidFill>
            <a:srgbClr val="17375E"/>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5000"/>
              </a:schemeClr>
            </a:gs>
            <a:gs pos="100000">
              <a:schemeClr val="bg1">
                <a:lumMod val="85000"/>
              </a:schemeClr>
            </a:gs>
          </a:gsLst>
          <a:lin ang="81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p14:dur="250" advTm="0"/>
    </mc:Choice>
    <mc:Fallback xmlns="">
      <p:transition advTm="0"/>
    </mc:Fallback>
  </mc:AlternateContent>
  <p:hf hdr="0" ftr="0" dt="0"/>
  <p:txStyles>
    <p:titleStyle>
      <a:lvl1pPr algn="l" defTabSz="913765" rtl="0" eaLnBrk="1" latinLnBrk="0" hangingPunct="1">
        <a:spcBef>
          <a:spcPct val="0"/>
        </a:spcBef>
        <a:buNone/>
        <a:defRPr sz="3400" kern="1200">
          <a:solidFill>
            <a:srgbClr val="17375E"/>
          </a:solidFill>
          <a:latin typeface="Signika"/>
          <a:ea typeface="Open Sans Extrabold" panose="020B0906030804020204" pitchFamily="34" charset="0"/>
          <a:cs typeface="Signika"/>
        </a:defRPr>
      </a:lvl1pPr>
    </p:titleStyle>
    <p:bodyStyle>
      <a:lvl1pPr marL="342900" indent="-342900" algn="l" defTabSz="913765" rtl="0" eaLnBrk="1" latinLnBrk="0" hangingPunct="1">
        <a:spcBef>
          <a:spcPct val="20000"/>
        </a:spcBef>
        <a:buFont typeface="Arial" panose="020B0604020202020204" pitchFamily="34" charset="0"/>
        <a:buChar char="•"/>
        <a:defRPr sz="2000" kern="1200">
          <a:solidFill>
            <a:srgbClr val="17375E"/>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1600" kern="1200">
          <a:solidFill>
            <a:srgbClr val="17375E"/>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1400" kern="1200">
          <a:solidFill>
            <a:srgbClr val="17375E"/>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1400" kern="1200">
          <a:solidFill>
            <a:srgbClr val="17375E"/>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p14:dur="250" advTm="0"/>
    </mc:Choice>
    <mc:Fallback xmlns="">
      <p:transition advTm="0"/>
    </mc:Fallback>
  </mc:AlternateContent>
  <p:hf hdr="0" ftr="0" dt="0"/>
  <p:txStyles>
    <p:titleStyle>
      <a:lvl1pPr algn="l" defTabSz="914400" rtl="0" eaLnBrk="1" latinLnBrk="0" hangingPunct="1">
        <a:spcBef>
          <a:spcPct val="0"/>
        </a:spcBef>
        <a:buNone/>
        <a:defRPr sz="3400" kern="1200">
          <a:solidFill>
            <a:srgbClr val="17375E"/>
          </a:solidFill>
          <a:latin typeface="Signika"/>
          <a:ea typeface="Open Sans Extrabold" panose="020B0906030804020204" pitchFamily="34" charset="0"/>
          <a:cs typeface="Signika"/>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17375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7375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7375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7375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17375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8100000" scaled="0"/>
          <a:tileRect/>
        </a:gradFill>
        <a:effectLst/>
      </p:bgPr>
    </p:bg>
    <p:spTree>
      <p:nvGrpSpPr>
        <p:cNvPr id="1" name=""/>
        <p:cNvGrpSpPr/>
        <p:nvPr/>
      </p:nvGrpSpPr>
      <p:grpSpPr>
        <a:xfrm>
          <a:off x="0" y="0"/>
          <a:ext cx="0" cy="0"/>
          <a:chOff x="0" y="0"/>
          <a:chExt cx="0" cy="0"/>
        </a:xfrm>
      </p:grpSpPr>
      <p:grpSp>
        <p:nvGrpSpPr>
          <p:cNvPr id="3" name="组合 2"/>
          <p:cNvGrpSpPr/>
          <p:nvPr userDrawn="1"/>
        </p:nvGrpSpPr>
        <p:grpSpPr>
          <a:xfrm>
            <a:off x="3152170" y="174019"/>
            <a:ext cx="2831223" cy="679699"/>
            <a:chOff x="903371" y="249943"/>
            <a:chExt cx="2831223" cy="679699"/>
          </a:xfrm>
        </p:grpSpPr>
        <p:sp>
          <p:nvSpPr>
            <p:cNvPr id="4" name="任意多边形 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cxnSp>
        <p:nvCxnSpPr>
          <p:cNvPr id="7" name="直接连接符 6"/>
          <p:cNvCxnSpPr/>
          <p:nvPr userDrawn="1"/>
        </p:nvCxnSpPr>
        <p:spPr>
          <a:xfrm>
            <a:off x="153194" y="513867"/>
            <a:ext cx="28963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96795" y="503859"/>
            <a:ext cx="30029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3765"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83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55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8100000" scaled="0"/>
          <a:tileRect/>
        </a:gradFill>
        <a:effectLst/>
      </p:bgPr>
    </p:bg>
    <p:spTree>
      <p:nvGrpSpPr>
        <p:cNvPr id="1" name=""/>
        <p:cNvGrpSpPr/>
        <p:nvPr/>
      </p:nvGrpSpPr>
      <p:grpSpPr>
        <a:xfrm>
          <a:off x="0" y="0"/>
          <a:ext cx="0" cy="0"/>
          <a:chOff x="0" y="0"/>
          <a:chExt cx="0" cy="0"/>
        </a:xfrm>
      </p:grpSpPr>
      <p:grpSp>
        <p:nvGrpSpPr>
          <p:cNvPr id="3" name="组合 2"/>
          <p:cNvGrpSpPr/>
          <p:nvPr userDrawn="1"/>
        </p:nvGrpSpPr>
        <p:grpSpPr>
          <a:xfrm>
            <a:off x="3152170" y="174019"/>
            <a:ext cx="2831223" cy="679699"/>
            <a:chOff x="903371" y="249943"/>
            <a:chExt cx="2831223" cy="679699"/>
          </a:xfrm>
        </p:grpSpPr>
        <p:sp>
          <p:nvSpPr>
            <p:cNvPr id="4" name="任意多边形 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cxnSp>
        <p:nvCxnSpPr>
          <p:cNvPr id="7" name="直接连接符 6"/>
          <p:cNvCxnSpPr/>
          <p:nvPr userDrawn="1"/>
        </p:nvCxnSpPr>
        <p:spPr>
          <a:xfrm>
            <a:off x="153194" y="513867"/>
            <a:ext cx="28963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96795" y="503859"/>
            <a:ext cx="30029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3765"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83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55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8100000" scaled="0"/>
          <a:tileRect/>
        </a:gradFill>
        <a:effectLst/>
      </p:bgPr>
    </p:bg>
    <p:spTree>
      <p:nvGrpSpPr>
        <p:cNvPr id="1" name=""/>
        <p:cNvGrpSpPr/>
        <p:nvPr/>
      </p:nvGrpSpPr>
      <p:grpSpPr>
        <a:xfrm>
          <a:off x="0" y="0"/>
          <a:ext cx="0" cy="0"/>
          <a:chOff x="0" y="0"/>
          <a:chExt cx="0" cy="0"/>
        </a:xfrm>
      </p:grpSpPr>
      <p:grpSp>
        <p:nvGrpSpPr>
          <p:cNvPr id="3" name="组合 2"/>
          <p:cNvGrpSpPr/>
          <p:nvPr userDrawn="1"/>
        </p:nvGrpSpPr>
        <p:grpSpPr>
          <a:xfrm>
            <a:off x="3152170" y="174019"/>
            <a:ext cx="2831223" cy="679699"/>
            <a:chOff x="903371" y="249943"/>
            <a:chExt cx="2831223" cy="679699"/>
          </a:xfrm>
        </p:grpSpPr>
        <p:sp>
          <p:nvSpPr>
            <p:cNvPr id="4" name="任意多边形 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cxnSp>
        <p:nvCxnSpPr>
          <p:cNvPr id="7" name="直接连接符 6"/>
          <p:cNvCxnSpPr/>
          <p:nvPr userDrawn="1"/>
        </p:nvCxnSpPr>
        <p:spPr>
          <a:xfrm>
            <a:off x="153194" y="513867"/>
            <a:ext cx="28963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96795" y="503859"/>
            <a:ext cx="30029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3765"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836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55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bwMode="auto">
          <a:xfrm>
            <a:off x="0" y="1077759"/>
            <a:ext cx="9145588" cy="2821786"/>
          </a:xfrm>
          <a:prstGeom prst="rect">
            <a:avLst/>
          </a:prstGeom>
          <a:solidFill>
            <a:srgbClr val="C00000">
              <a:alpha val="75000"/>
            </a:srgbClr>
          </a:solidFill>
          <a:ln w="25400" cap="flat" cmpd="sng" algn="ctr">
            <a:noFill/>
            <a:prstDash val="solid"/>
          </a:ln>
          <a:effectLst/>
        </p:spPr>
        <p:txBody>
          <a:bodyPr lIns="68573" tIns="34287" rIns="68573" bIns="34287" anchor="ctr"/>
          <a:lstStyle/>
          <a:p>
            <a:pPr algn="ctr" eaLnBrk="0" fontAlgn="base" hangingPunct="0">
              <a:spcBef>
                <a:spcPct val="0"/>
              </a:spcBef>
              <a:spcAft>
                <a:spcPct val="0"/>
              </a:spcAft>
              <a:defRPr/>
            </a:pPr>
            <a:endParaRPr lang="zh-CN" altLang="en-US" kern="0">
              <a:solidFill>
                <a:prstClr val="white"/>
              </a:solidFill>
              <a:ea typeface="微软雅黑" panose="020B0503020204020204" charset="-122"/>
            </a:endParaRPr>
          </a:p>
        </p:txBody>
      </p:sp>
      <p:sp>
        <p:nvSpPr>
          <p:cNvPr id="16" name="圆角矩形 15"/>
          <p:cNvSpPr/>
          <p:nvPr/>
        </p:nvSpPr>
        <p:spPr>
          <a:xfrm>
            <a:off x="4239050" y="2991535"/>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noAutofit/>
          </a:bodyPr>
          <a:lstStyle/>
          <a:p>
            <a:pPr algn="ctr"/>
            <a:r>
              <a:rPr lang="zh-CN" altLang="en-US" sz="1200">
                <a:solidFill>
                  <a:prstClr val="white"/>
                </a:solidFill>
                <a:latin typeface="微软雅黑" panose="020B0503020204020204" charset="-122"/>
                <a:ea typeface="微软雅黑" panose="020B0503020204020204" charset="-122"/>
              </a:rPr>
              <a:t>竞聘人：</a:t>
            </a:r>
            <a:r>
              <a:rPr lang="en-US" altLang="zh-CN" sz="1200">
                <a:solidFill>
                  <a:prstClr val="white"/>
                </a:solidFill>
                <a:latin typeface="微软雅黑" panose="020B0503020204020204" charset="-122"/>
                <a:ea typeface="微软雅黑" panose="020B0503020204020204" charset="-122"/>
              </a:rPr>
              <a:t>xiazaii</a:t>
            </a:r>
            <a:endParaRPr lang="zh-CN" altLang="en-US" sz="1200" dirty="0">
              <a:solidFill>
                <a:prstClr val="white"/>
              </a:solidFill>
              <a:latin typeface="微软雅黑" panose="020B0503020204020204" charset="-122"/>
              <a:ea typeface="微软雅黑" panose="020B0503020204020204" charset="-122"/>
            </a:endParaRPr>
          </a:p>
        </p:txBody>
      </p:sp>
      <p:pic>
        <p:nvPicPr>
          <p:cNvPr id="5" name="shaping of the worl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7405" y="4647394"/>
            <a:ext cx="487362" cy="487362"/>
          </a:xfrm>
          <a:prstGeom prst="rect">
            <a:avLst/>
          </a:prstGeom>
        </p:spPr>
      </p:pic>
      <p:pic>
        <p:nvPicPr>
          <p:cNvPr id="67" name="Picture 2" descr="C:\Users\Administrator\Desktop\微立体创业计划\00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61068" y="927252"/>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3" descr="C:\Users\Administrator\Desktop\微立体创业计划\0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437" y="645005"/>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tretch>
            <a:fillRect/>
          </a:stretch>
        </p:blipFill>
        <p:spPr bwMode="auto">
          <a:xfrm>
            <a:off x="794338" y="993127"/>
            <a:ext cx="1815348"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16638" y="1353346"/>
            <a:ext cx="6051956" cy="646331"/>
          </a:xfrm>
          <a:prstGeom prst="rect">
            <a:avLst/>
          </a:prstGeom>
          <a:noFill/>
        </p:spPr>
        <p:txBody>
          <a:bodyPr wrap="square" lIns="91419" tIns="45710" rIns="91419" bIns="45710" rtlCol="0">
            <a:spAutoFit/>
          </a:bodyPr>
          <a:lstStyle/>
          <a:p>
            <a:r>
              <a:rPr lang="zh-CN" altLang="en-US" sz="3600">
                <a:solidFill>
                  <a:schemeClr val="bg1"/>
                </a:solidFill>
                <a:latin typeface="微软雅黑" panose="020B0503020204020204" charset="-122"/>
                <a:ea typeface="微软雅黑" panose="020B0503020204020204" charset="-122"/>
              </a:rPr>
              <a:t>竞聘述职个人简历</a:t>
            </a:r>
            <a:r>
              <a:rPr lang="en-US" altLang="zh-CN" sz="3600">
                <a:solidFill>
                  <a:schemeClr val="bg1"/>
                </a:solidFill>
                <a:latin typeface="微软雅黑" panose="020B0503020204020204" charset="-122"/>
                <a:ea typeface="微软雅黑" panose="020B0503020204020204" charset="-122"/>
              </a:rPr>
              <a:t>PPT</a:t>
            </a:r>
            <a:endParaRPr lang="zh-CN" altLang="en-US" sz="3600">
              <a:solidFill>
                <a:schemeClr val="bg1"/>
              </a:solidFill>
              <a:latin typeface="微软雅黑" panose="020B0503020204020204" charset="-122"/>
              <a:ea typeface="微软雅黑" panose="020B0503020204020204" charset="-122"/>
            </a:endParaRPr>
          </a:p>
        </p:txBody>
      </p:sp>
      <p:sp>
        <p:nvSpPr>
          <p:cNvPr id="70" name="圆角矩形 69"/>
          <p:cNvSpPr/>
          <p:nvPr/>
        </p:nvSpPr>
        <p:spPr>
          <a:xfrm>
            <a:off x="6096794" y="2986085"/>
            <a:ext cx="1937469"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noAutofit/>
          </a:bodyPr>
          <a:lstStyle/>
          <a:p>
            <a:pPr algn="ctr"/>
            <a:r>
              <a:rPr lang="zh-CN" altLang="en-US" sz="1200" dirty="0">
                <a:solidFill>
                  <a:prstClr val="white"/>
                </a:solidFill>
                <a:latin typeface="微软雅黑" panose="020B0503020204020204" charset="-122"/>
                <a:ea typeface="微软雅黑" panose="020B0503020204020204" charset="-122"/>
              </a:rPr>
              <a:t>日期：</a:t>
            </a:r>
            <a:r>
              <a:rPr lang="en-US" altLang="zh-CN" sz="1200" dirty="0">
                <a:solidFill>
                  <a:prstClr val="white"/>
                </a:solidFill>
                <a:latin typeface="微软雅黑" panose="020B0503020204020204" charset="-122"/>
                <a:ea typeface="微软雅黑" panose="020B0503020204020204" charset="-122"/>
              </a:rPr>
              <a:t>202X</a:t>
            </a:r>
            <a:r>
              <a:rPr lang="zh-CN" altLang="en-US" sz="1200" dirty="0">
                <a:solidFill>
                  <a:prstClr val="white"/>
                </a:solidFill>
                <a:latin typeface="微软雅黑" panose="020B0503020204020204" charset="-122"/>
                <a:ea typeface="微软雅黑" panose="020B0503020204020204" charset="-122"/>
              </a:rPr>
              <a:t>年</a:t>
            </a:r>
            <a:r>
              <a:rPr lang="en-US" altLang="zh-CN" sz="1200" dirty="0">
                <a:solidFill>
                  <a:prstClr val="white"/>
                </a:solidFill>
                <a:latin typeface="微软雅黑" panose="020B0503020204020204" charset="-122"/>
                <a:ea typeface="微软雅黑" panose="020B0503020204020204" charset="-122"/>
              </a:rPr>
              <a:t>XX</a:t>
            </a:r>
            <a:r>
              <a:rPr lang="zh-CN" altLang="en-US" sz="1200" dirty="0">
                <a:solidFill>
                  <a:prstClr val="white"/>
                </a:solidFill>
                <a:latin typeface="微软雅黑" panose="020B0503020204020204" charset="-122"/>
                <a:ea typeface="微软雅黑" panose="020B0503020204020204" charset="-122"/>
              </a:rPr>
              <a:t>月</a:t>
            </a:r>
            <a:r>
              <a:rPr lang="en-US" altLang="zh-CN" sz="1200" dirty="0">
                <a:solidFill>
                  <a:prstClr val="white"/>
                </a:solidFill>
                <a:latin typeface="微软雅黑" panose="020B0503020204020204" charset="-122"/>
                <a:ea typeface="微软雅黑" panose="020B0503020204020204" charset="-122"/>
              </a:rPr>
              <a:t>XX</a:t>
            </a:r>
            <a:r>
              <a:rPr lang="zh-CN" altLang="en-US" sz="1200" dirty="0">
                <a:solidFill>
                  <a:prstClr val="white"/>
                </a:solidFill>
                <a:latin typeface="微软雅黑" panose="020B0503020204020204" charset="-122"/>
                <a:ea typeface="微软雅黑" panose="020B0503020204020204" charset="-122"/>
              </a:rPr>
              <a:t>日</a:t>
            </a:r>
          </a:p>
        </p:txBody>
      </p:sp>
      <p:sp>
        <p:nvSpPr>
          <p:cNvPr id="71" name="TextBox 7"/>
          <p:cNvSpPr>
            <a:spLocks noChangeArrowheads="1"/>
          </p:cNvSpPr>
          <p:nvPr/>
        </p:nvSpPr>
        <p:spPr bwMode="auto">
          <a:xfrm>
            <a:off x="3866717" y="2273208"/>
            <a:ext cx="4392488" cy="21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a:solidFill>
                  <a:schemeClr val="bg1"/>
                </a:solidFill>
                <a:latin typeface="微软雅黑" panose="020B0503020204020204" charset="-122"/>
                <a:ea typeface="微软雅黑" panose="020B0503020204020204" charset="-122"/>
                <a:sym typeface="微软雅黑" panose="020B0503020204020204" charset="-122"/>
              </a:rPr>
              <a:t>适用于岗位竞聘述职 求职简历 自我介绍 职业规划</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cxnSp>
        <p:nvCxnSpPr>
          <p:cNvPr id="72" name="直接连接符 71"/>
          <p:cNvCxnSpPr/>
          <p:nvPr/>
        </p:nvCxnSpPr>
        <p:spPr>
          <a:xfrm flipH="1">
            <a:off x="2996556" y="2367242"/>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077995" y="2380930"/>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4" name="六边形 73"/>
          <p:cNvSpPr/>
          <p:nvPr/>
        </p:nvSpPr>
        <p:spPr>
          <a:xfrm>
            <a:off x="1843666" y="2922888"/>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75" name="六边形 74"/>
          <p:cNvSpPr/>
          <p:nvPr/>
        </p:nvSpPr>
        <p:spPr>
          <a:xfrm>
            <a:off x="1547334" y="3016995"/>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76" name="六边形 75"/>
          <p:cNvSpPr/>
          <p:nvPr/>
        </p:nvSpPr>
        <p:spPr>
          <a:xfrm>
            <a:off x="2353649" y="2895811"/>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77" name="六边形 76"/>
          <p:cNvSpPr/>
          <p:nvPr/>
        </p:nvSpPr>
        <p:spPr>
          <a:xfrm>
            <a:off x="825713" y="2786280"/>
            <a:ext cx="250454" cy="206284"/>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78" name="六边形 77"/>
          <p:cNvSpPr/>
          <p:nvPr/>
        </p:nvSpPr>
        <p:spPr>
          <a:xfrm>
            <a:off x="1126937" y="2765220"/>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79" name="六边形 78"/>
          <p:cNvSpPr/>
          <p:nvPr/>
        </p:nvSpPr>
        <p:spPr>
          <a:xfrm>
            <a:off x="1361763" y="3027502"/>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80" name="六边形 79"/>
          <p:cNvSpPr/>
          <p:nvPr/>
        </p:nvSpPr>
        <p:spPr>
          <a:xfrm>
            <a:off x="2497436" y="2875041"/>
            <a:ext cx="322151" cy="265336"/>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81" name="六边形 80"/>
          <p:cNvSpPr/>
          <p:nvPr/>
        </p:nvSpPr>
        <p:spPr>
          <a:xfrm>
            <a:off x="498270" y="2922758"/>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82" name="六边形 81"/>
          <p:cNvSpPr/>
          <p:nvPr/>
        </p:nvSpPr>
        <p:spPr>
          <a:xfrm>
            <a:off x="213060" y="3029758"/>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84" name="六边形 83"/>
          <p:cNvSpPr/>
          <p:nvPr/>
        </p:nvSpPr>
        <p:spPr>
          <a:xfrm>
            <a:off x="2063752" y="2739487"/>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85" name="六边形 84"/>
          <p:cNvSpPr/>
          <p:nvPr/>
        </p:nvSpPr>
        <p:spPr>
          <a:xfrm>
            <a:off x="982047" y="2951589"/>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
        <p:nvSpPr>
          <p:cNvPr id="87" name="六边形 86"/>
          <p:cNvSpPr/>
          <p:nvPr/>
        </p:nvSpPr>
        <p:spPr>
          <a:xfrm>
            <a:off x="2929305" y="3027502"/>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anim calcmode="lin" valueType="num">
                                      <p:cBhvr>
                                        <p:cTn id="15" dur="500" fill="hold"/>
                                        <p:tgtEl>
                                          <p:spTgt spid="68"/>
                                        </p:tgtEl>
                                        <p:attrNameLst>
                                          <p:attrName>ppt_x</p:attrName>
                                        </p:attrNameLst>
                                      </p:cBhvr>
                                      <p:tavLst>
                                        <p:tav tm="0">
                                          <p:val>
                                            <p:strVal val="#ppt_x"/>
                                          </p:val>
                                        </p:tav>
                                        <p:tav tm="100000">
                                          <p:val>
                                            <p:strVal val="#ppt_x"/>
                                          </p:val>
                                        </p:tav>
                                      </p:tavLst>
                                    </p:anim>
                                    <p:anim calcmode="lin" valueType="num">
                                      <p:cBhvr>
                                        <p:cTn id="16" dur="500" fill="hold"/>
                                        <p:tgtEl>
                                          <p:spTgt spid="6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Effect transition="in" filter="fade">
                                      <p:cBhvr>
                                        <p:cTn id="32" dur="500"/>
                                        <p:tgtEl>
                                          <p:spTgt spid="7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p:cTn id="35" dur="500" fill="hold"/>
                                        <p:tgtEl>
                                          <p:spTgt spid="75"/>
                                        </p:tgtEl>
                                        <p:attrNameLst>
                                          <p:attrName>ppt_w</p:attrName>
                                        </p:attrNameLst>
                                      </p:cBhvr>
                                      <p:tavLst>
                                        <p:tav tm="0">
                                          <p:val>
                                            <p:fltVal val="0"/>
                                          </p:val>
                                        </p:tav>
                                        <p:tav tm="100000">
                                          <p:val>
                                            <p:strVal val="#ppt_w"/>
                                          </p:val>
                                        </p:tav>
                                      </p:tavLst>
                                    </p:anim>
                                    <p:anim calcmode="lin" valueType="num">
                                      <p:cBhvr>
                                        <p:cTn id="36" dur="500" fill="hold"/>
                                        <p:tgtEl>
                                          <p:spTgt spid="75"/>
                                        </p:tgtEl>
                                        <p:attrNameLst>
                                          <p:attrName>ppt_h</p:attrName>
                                        </p:attrNameLst>
                                      </p:cBhvr>
                                      <p:tavLst>
                                        <p:tav tm="0">
                                          <p:val>
                                            <p:fltVal val="0"/>
                                          </p:val>
                                        </p:tav>
                                        <p:tav tm="100000">
                                          <p:val>
                                            <p:strVal val="#ppt_h"/>
                                          </p:val>
                                        </p:tav>
                                      </p:tavLst>
                                    </p:anim>
                                    <p:animEffect transition="in" filter="fade">
                                      <p:cBhvr>
                                        <p:cTn id="37" dur="500"/>
                                        <p:tgtEl>
                                          <p:spTgt spid="75"/>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76"/>
                                        </p:tgtEl>
                                        <p:attrNameLst>
                                          <p:attrName>style.visibility</p:attrName>
                                        </p:attrNameLst>
                                      </p:cBhvr>
                                      <p:to>
                                        <p:strVal val="visible"/>
                                      </p:to>
                                    </p:set>
                                    <p:anim calcmode="lin" valueType="num">
                                      <p:cBhvr>
                                        <p:cTn id="40" dur="500" fill="hold"/>
                                        <p:tgtEl>
                                          <p:spTgt spid="76"/>
                                        </p:tgtEl>
                                        <p:attrNameLst>
                                          <p:attrName>ppt_w</p:attrName>
                                        </p:attrNameLst>
                                      </p:cBhvr>
                                      <p:tavLst>
                                        <p:tav tm="0">
                                          <p:val>
                                            <p:fltVal val="0"/>
                                          </p:val>
                                        </p:tav>
                                        <p:tav tm="100000">
                                          <p:val>
                                            <p:strVal val="#ppt_w"/>
                                          </p:val>
                                        </p:tav>
                                      </p:tavLst>
                                    </p:anim>
                                    <p:anim calcmode="lin" valueType="num">
                                      <p:cBhvr>
                                        <p:cTn id="41" dur="500" fill="hold"/>
                                        <p:tgtEl>
                                          <p:spTgt spid="76"/>
                                        </p:tgtEl>
                                        <p:attrNameLst>
                                          <p:attrName>ppt_h</p:attrName>
                                        </p:attrNameLst>
                                      </p:cBhvr>
                                      <p:tavLst>
                                        <p:tav tm="0">
                                          <p:val>
                                            <p:fltVal val="0"/>
                                          </p:val>
                                        </p:tav>
                                        <p:tav tm="100000">
                                          <p:val>
                                            <p:strVal val="#ppt_h"/>
                                          </p:val>
                                        </p:tav>
                                      </p:tavLst>
                                    </p:anim>
                                    <p:animEffect transition="in" filter="fade">
                                      <p:cBhvr>
                                        <p:cTn id="42" dur="500"/>
                                        <p:tgtEl>
                                          <p:spTgt spid="7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p:cTn id="45" dur="500" fill="hold"/>
                                        <p:tgtEl>
                                          <p:spTgt spid="77"/>
                                        </p:tgtEl>
                                        <p:attrNameLst>
                                          <p:attrName>ppt_w</p:attrName>
                                        </p:attrNameLst>
                                      </p:cBhvr>
                                      <p:tavLst>
                                        <p:tav tm="0">
                                          <p:val>
                                            <p:fltVal val="0"/>
                                          </p:val>
                                        </p:tav>
                                        <p:tav tm="100000">
                                          <p:val>
                                            <p:strVal val="#ppt_w"/>
                                          </p:val>
                                        </p:tav>
                                      </p:tavLst>
                                    </p:anim>
                                    <p:anim calcmode="lin" valueType="num">
                                      <p:cBhvr>
                                        <p:cTn id="46" dur="500" fill="hold"/>
                                        <p:tgtEl>
                                          <p:spTgt spid="77"/>
                                        </p:tgtEl>
                                        <p:attrNameLst>
                                          <p:attrName>ppt_h</p:attrName>
                                        </p:attrNameLst>
                                      </p:cBhvr>
                                      <p:tavLst>
                                        <p:tav tm="0">
                                          <p:val>
                                            <p:fltVal val="0"/>
                                          </p:val>
                                        </p:tav>
                                        <p:tav tm="100000">
                                          <p:val>
                                            <p:strVal val="#ppt_h"/>
                                          </p:val>
                                        </p:tav>
                                      </p:tavLst>
                                    </p:anim>
                                    <p:animEffect transition="in" filter="fade">
                                      <p:cBhvr>
                                        <p:cTn id="47" dur="500"/>
                                        <p:tgtEl>
                                          <p:spTgt spid="77"/>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78"/>
                                        </p:tgtEl>
                                        <p:attrNameLst>
                                          <p:attrName>style.visibility</p:attrName>
                                        </p:attrNameLst>
                                      </p:cBhvr>
                                      <p:to>
                                        <p:strVal val="visible"/>
                                      </p:to>
                                    </p:set>
                                    <p:anim calcmode="lin" valueType="num">
                                      <p:cBhvr>
                                        <p:cTn id="50" dur="500" fill="hold"/>
                                        <p:tgtEl>
                                          <p:spTgt spid="78"/>
                                        </p:tgtEl>
                                        <p:attrNameLst>
                                          <p:attrName>ppt_w</p:attrName>
                                        </p:attrNameLst>
                                      </p:cBhvr>
                                      <p:tavLst>
                                        <p:tav tm="0">
                                          <p:val>
                                            <p:fltVal val="0"/>
                                          </p:val>
                                        </p:tav>
                                        <p:tav tm="100000">
                                          <p:val>
                                            <p:strVal val="#ppt_w"/>
                                          </p:val>
                                        </p:tav>
                                      </p:tavLst>
                                    </p:anim>
                                    <p:anim calcmode="lin" valueType="num">
                                      <p:cBhvr>
                                        <p:cTn id="51" dur="500" fill="hold"/>
                                        <p:tgtEl>
                                          <p:spTgt spid="78"/>
                                        </p:tgtEl>
                                        <p:attrNameLst>
                                          <p:attrName>ppt_h</p:attrName>
                                        </p:attrNameLst>
                                      </p:cBhvr>
                                      <p:tavLst>
                                        <p:tav tm="0">
                                          <p:val>
                                            <p:fltVal val="0"/>
                                          </p:val>
                                        </p:tav>
                                        <p:tav tm="100000">
                                          <p:val>
                                            <p:strVal val="#ppt_h"/>
                                          </p:val>
                                        </p:tav>
                                      </p:tavLst>
                                    </p:anim>
                                    <p:animEffect transition="in" filter="fade">
                                      <p:cBhvr>
                                        <p:cTn id="52" dur="500"/>
                                        <p:tgtEl>
                                          <p:spTgt spid="78"/>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ppt_w</p:attrName>
                                        </p:attrNameLst>
                                      </p:cBhvr>
                                      <p:tavLst>
                                        <p:tav tm="0">
                                          <p:val>
                                            <p:fltVal val="0"/>
                                          </p:val>
                                        </p:tav>
                                        <p:tav tm="100000">
                                          <p:val>
                                            <p:strVal val="#ppt_w"/>
                                          </p:val>
                                        </p:tav>
                                      </p:tavLst>
                                    </p:anim>
                                    <p:anim calcmode="lin" valueType="num">
                                      <p:cBhvr>
                                        <p:cTn id="56" dur="500" fill="hold"/>
                                        <p:tgtEl>
                                          <p:spTgt spid="79"/>
                                        </p:tgtEl>
                                        <p:attrNameLst>
                                          <p:attrName>ppt_h</p:attrName>
                                        </p:attrNameLst>
                                      </p:cBhvr>
                                      <p:tavLst>
                                        <p:tav tm="0">
                                          <p:val>
                                            <p:fltVal val="0"/>
                                          </p:val>
                                        </p:tav>
                                        <p:tav tm="100000">
                                          <p:val>
                                            <p:strVal val="#ppt_h"/>
                                          </p:val>
                                        </p:tav>
                                      </p:tavLst>
                                    </p:anim>
                                    <p:animEffect transition="in" filter="fade">
                                      <p:cBhvr>
                                        <p:cTn id="57" dur="500"/>
                                        <p:tgtEl>
                                          <p:spTgt spid="7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81"/>
                                        </p:tgtEl>
                                        <p:attrNameLst>
                                          <p:attrName>style.visibility</p:attrName>
                                        </p:attrNameLst>
                                      </p:cBhvr>
                                      <p:to>
                                        <p:strVal val="visible"/>
                                      </p:to>
                                    </p:set>
                                    <p:anim calcmode="lin" valueType="num">
                                      <p:cBhvr>
                                        <p:cTn id="65" dur="500" fill="hold"/>
                                        <p:tgtEl>
                                          <p:spTgt spid="81"/>
                                        </p:tgtEl>
                                        <p:attrNameLst>
                                          <p:attrName>ppt_w</p:attrName>
                                        </p:attrNameLst>
                                      </p:cBhvr>
                                      <p:tavLst>
                                        <p:tav tm="0">
                                          <p:val>
                                            <p:fltVal val="0"/>
                                          </p:val>
                                        </p:tav>
                                        <p:tav tm="100000">
                                          <p:val>
                                            <p:strVal val="#ppt_w"/>
                                          </p:val>
                                        </p:tav>
                                      </p:tavLst>
                                    </p:anim>
                                    <p:anim calcmode="lin" valueType="num">
                                      <p:cBhvr>
                                        <p:cTn id="66" dur="500" fill="hold"/>
                                        <p:tgtEl>
                                          <p:spTgt spid="81"/>
                                        </p:tgtEl>
                                        <p:attrNameLst>
                                          <p:attrName>ppt_h</p:attrName>
                                        </p:attrNameLst>
                                      </p:cBhvr>
                                      <p:tavLst>
                                        <p:tav tm="0">
                                          <p:val>
                                            <p:fltVal val="0"/>
                                          </p:val>
                                        </p:tav>
                                        <p:tav tm="100000">
                                          <p:val>
                                            <p:strVal val="#ppt_h"/>
                                          </p:val>
                                        </p:tav>
                                      </p:tavLst>
                                    </p:anim>
                                    <p:animEffect transition="in" filter="fade">
                                      <p:cBhvr>
                                        <p:cTn id="67" dur="500"/>
                                        <p:tgtEl>
                                          <p:spTgt spid="8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p:cTn id="70" dur="500" fill="hold"/>
                                        <p:tgtEl>
                                          <p:spTgt spid="82"/>
                                        </p:tgtEl>
                                        <p:attrNameLst>
                                          <p:attrName>ppt_w</p:attrName>
                                        </p:attrNameLst>
                                      </p:cBhvr>
                                      <p:tavLst>
                                        <p:tav tm="0">
                                          <p:val>
                                            <p:fltVal val="0"/>
                                          </p:val>
                                        </p:tav>
                                        <p:tav tm="100000">
                                          <p:val>
                                            <p:strVal val="#ppt_w"/>
                                          </p:val>
                                        </p:tav>
                                      </p:tavLst>
                                    </p:anim>
                                    <p:anim calcmode="lin" valueType="num">
                                      <p:cBhvr>
                                        <p:cTn id="71" dur="500" fill="hold"/>
                                        <p:tgtEl>
                                          <p:spTgt spid="82"/>
                                        </p:tgtEl>
                                        <p:attrNameLst>
                                          <p:attrName>ppt_h</p:attrName>
                                        </p:attrNameLst>
                                      </p:cBhvr>
                                      <p:tavLst>
                                        <p:tav tm="0">
                                          <p:val>
                                            <p:fltVal val="0"/>
                                          </p:val>
                                        </p:tav>
                                        <p:tav tm="100000">
                                          <p:val>
                                            <p:strVal val="#ppt_h"/>
                                          </p:val>
                                        </p:tav>
                                      </p:tavLst>
                                    </p:anim>
                                    <p:animEffect transition="in" filter="fade">
                                      <p:cBhvr>
                                        <p:cTn id="72" dur="500"/>
                                        <p:tgtEl>
                                          <p:spTgt spid="82"/>
                                        </p:tgtEl>
                                      </p:cBhvr>
                                    </p:animEffect>
                                  </p:childTnLst>
                                </p:cTn>
                              </p:par>
                              <p:par>
                                <p:cTn id="73" presetID="53" presetClass="entr" presetSubtype="16" fill="hold" grpId="0" nodeType="withEffect">
                                  <p:stCondLst>
                                    <p:cond delay="400"/>
                                  </p:stCondLst>
                                  <p:childTnLst>
                                    <p:set>
                                      <p:cBhvr>
                                        <p:cTn id="74" dur="1" fill="hold">
                                          <p:stCondLst>
                                            <p:cond delay="0"/>
                                          </p:stCondLst>
                                        </p:cTn>
                                        <p:tgtEl>
                                          <p:spTgt spid="84"/>
                                        </p:tgtEl>
                                        <p:attrNameLst>
                                          <p:attrName>style.visibility</p:attrName>
                                        </p:attrNameLst>
                                      </p:cBhvr>
                                      <p:to>
                                        <p:strVal val="visible"/>
                                      </p:to>
                                    </p:set>
                                    <p:anim calcmode="lin" valueType="num">
                                      <p:cBhvr>
                                        <p:cTn id="75" dur="500" fill="hold"/>
                                        <p:tgtEl>
                                          <p:spTgt spid="84"/>
                                        </p:tgtEl>
                                        <p:attrNameLst>
                                          <p:attrName>ppt_w</p:attrName>
                                        </p:attrNameLst>
                                      </p:cBhvr>
                                      <p:tavLst>
                                        <p:tav tm="0">
                                          <p:val>
                                            <p:fltVal val="0"/>
                                          </p:val>
                                        </p:tav>
                                        <p:tav tm="100000">
                                          <p:val>
                                            <p:strVal val="#ppt_w"/>
                                          </p:val>
                                        </p:tav>
                                      </p:tavLst>
                                    </p:anim>
                                    <p:anim calcmode="lin" valueType="num">
                                      <p:cBhvr>
                                        <p:cTn id="76" dur="500" fill="hold"/>
                                        <p:tgtEl>
                                          <p:spTgt spid="84"/>
                                        </p:tgtEl>
                                        <p:attrNameLst>
                                          <p:attrName>ppt_h</p:attrName>
                                        </p:attrNameLst>
                                      </p:cBhvr>
                                      <p:tavLst>
                                        <p:tav tm="0">
                                          <p:val>
                                            <p:fltVal val="0"/>
                                          </p:val>
                                        </p:tav>
                                        <p:tav tm="100000">
                                          <p:val>
                                            <p:strVal val="#ppt_h"/>
                                          </p:val>
                                        </p:tav>
                                      </p:tavLst>
                                    </p:anim>
                                    <p:animEffect transition="in" filter="fade">
                                      <p:cBhvr>
                                        <p:cTn id="77" dur="500"/>
                                        <p:tgtEl>
                                          <p:spTgt spid="8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85"/>
                                        </p:tgtEl>
                                        <p:attrNameLst>
                                          <p:attrName>style.visibility</p:attrName>
                                        </p:attrNameLst>
                                      </p:cBhvr>
                                      <p:to>
                                        <p:strVal val="visible"/>
                                      </p:to>
                                    </p:set>
                                    <p:anim calcmode="lin" valueType="num">
                                      <p:cBhvr>
                                        <p:cTn id="80" dur="500" fill="hold"/>
                                        <p:tgtEl>
                                          <p:spTgt spid="85"/>
                                        </p:tgtEl>
                                        <p:attrNameLst>
                                          <p:attrName>ppt_w</p:attrName>
                                        </p:attrNameLst>
                                      </p:cBhvr>
                                      <p:tavLst>
                                        <p:tav tm="0">
                                          <p:val>
                                            <p:fltVal val="0"/>
                                          </p:val>
                                        </p:tav>
                                        <p:tav tm="100000">
                                          <p:val>
                                            <p:strVal val="#ppt_w"/>
                                          </p:val>
                                        </p:tav>
                                      </p:tavLst>
                                    </p:anim>
                                    <p:anim calcmode="lin" valueType="num">
                                      <p:cBhvr>
                                        <p:cTn id="81" dur="500" fill="hold"/>
                                        <p:tgtEl>
                                          <p:spTgt spid="85"/>
                                        </p:tgtEl>
                                        <p:attrNameLst>
                                          <p:attrName>ppt_h</p:attrName>
                                        </p:attrNameLst>
                                      </p:cBhvr>
                                      <p:tavLst>
                                        <p:tav tm="0">
                                          <p:val>
                                            <p:fltVal val="0"/>
                                          </p:val>
                                        </p:tav>
                                        <p:tav tm="100000">
                                          <p:val>
                                            <p:strVal val="#ppt_h"/>
                                          </p:val>
                                        </p:tav>
                                      </p:tavLst>
                                    </p:anim>
                                    <p:animEffect transition="in" filter="fade">
                                      <p:cBhvr>
                                        <p:cTn id="82" dur="500"/>
                                        <p:tgtEl>
                                          <p:spTgt spid="8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Effect transition="in" filter="fade">
                                      <p:cBhvr>
                                        <p:cTn id="87" dur="500"/>
                                        <p:tgtEl>
                                          <p:spTgt spid="87"/>
                                        </p:tgtEl>
                                      </p:cBhvr>
                                    </p:animEffect>
                                  </p:childTnLst>
                                </p:cTn>
                              </p:par>
                            </p:childTnLst>
                          </p:cTn>
                        </p:par>
                        <p:par>
                          <p:cTn id="88" fill="hold">
                            <p:stCondLst>
                              <p:cond delay="2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6"/>
                                        </p:tgtEl>
                                        <p:attrNameLst>
                                          <p:attrName>style.visibility</p:attrName>
                                        </p:attrNameLst>
                                      </p:cBhvr>
                                      <p:to>
                                        <p:strVal val="visible"/>
                                      </p:to>
                                    </p:set>
                                    <p:anim calcmode="lin" valueType="num">
                                      <p:cBhvr>
                                        <p:cTn id="9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6"/>
                                        </p:tgtEl>
                                        <p:attrNameLst>
                                          <p:attrName>ppt_y</p:attrName>
                                        </p:attrNameLst>
                                      </p:cBhvr>
                                      <p:tavLst>
                                        <p:tav tm="0">
                                          <p:val>
                                            <p:strVal val="#ppt_y"/>
                                          </p:val>
                                        </p:tav>
                                        <p:tav tm="100000">
                                          <p:val>
                                            <p:strVal val="#ppt_y"/>
                                          </p:val>
                                        </p:tav>
                                      </p:tavLst>
                                    </p:anim>
                                    <p:anim calcmode="lin" valueType="num">
                                      <p:cBhvr>
                                        <p:cTn id="9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6"/>
                                        </p:tgtEl>
                                      </p:cBhvr>
                                    </p:animEffect>
                                  </p:childTnLst>
                                </p:cTn>
                              </p:par>
                            </p:childTnLst>
                          </p:cTn>
                        </p:par>
                        <p:par>
                          <p:cTn id="96" fill="hold">
                            <p:stCondLst>
                              <p:cond delay="3901"/>
                            </p:stCondLst>
                            <p:childTnLst>
                              <p:par>
                                <p:cTn id="97" presetID="34" presetClass="emph" presetSubtype="0" fill="hold" grpId="1" nodeType="afterEffect">
                                  <p:stCondLst>
                                    <p:cond delay="0"/>
                                  </p:stCondLst>
                                  <p:iterate type="lt">
                                    <p:tmPct val="10000"/>
                                  </p:iterate>
                                  <p:childTnLst>
                                    <p:animMotion origin="layout" path="M 0.0 0.0 L 0.0 -0.07213" pathEditMode="relative" ptsTypes="">
                                      <p:cBhvr>
                                        <p:cTn id="98" dur="250" accel="50000" decel="50000" autoRev="1" fill="hold">
                                          <p:stCondLst>
                                            <p:cond delay="0"/>
                                          </p:stCondLst>
                                        </p:cTn>
                                        <p:tgtEl>
                                          <p:spTgt spid="6"/>
                                        </p:tgtEl>
                                        <p:attrNameLst>
                                          <p:attrName>ppt_x</p:attrName>
                                          <p:attrName>ppt_y</p:attrName>
                                        </p:attrNameLst>
                                      </p:cBhvr>
                                    </p:animMotion>
                                    <p:animRot by="1500000">
                                      <p:cBhvr>
                                        <p:cTn id="99" dur="125" fill="hold">
                                          <p:stCondLst>
                                            <p:cond delay="0"/>
                                          </p:stCondLst>
                                        </p:cTn>
                                        <p:tgtEl>
                                          <p:spTgt spid="6"/>
                                        </p:tgtEl>
                                        <p:attrNameLst>
                                          <p:attrName>r</p:attrName>
                                        </p:attrNameLst>
                                      </p:cBhvr>
                                    </p:animRot>
                                    <p:animRot by="-1500000">
                                      <p:cBhvr>
                                        <p:cTn id="100" dur="125" fill="hold">
                                          <p:stCondLst>
                                            <p:cond delay="125"/>
                                          </p:stCondLst>
                                        </p:cTn>
                                        <p:tgtEl>
                                          <p:spTgt spid="6"/>
                                        </p:tgtEl>
                                        <p:attrNameLst>
                                          <p:attrName>r</p:attrName>
                                        </p:attrNameLst>
                                      </p:cBhvr>
                                    </p:animRot>
                                    <p:animRot by="-1500000">
                                      <p:cBhvr>
                                        <p:cTn id="101" dur="125" fill="hold">
                                          <p:stCondLst>
                                            <p:cond delay="250"/>
                                          </p:stCondLst>
                                        </p:cTn>
                                        <p:tgtEl>
                                          <p:spTgt spid="6"/>
                                        </p:tgtEl>
                                        <p:attrNameLst>
                                          <p:attrName>r</p:attrName>
                                        </p:attrNameLst>
                                      </p:cBhvr>
                                    </p:animRot>
                                    <p:animRot by="1500000">
                                      <p:cBhvr>
                                        <p:cTn id="102" dur="125" fill="hold">
                                          <p:stCondLst>
                                            <p:cond delay="375"/>
                                          </p:stCondLst>
                                        </p:cTn>
                                        <p:tgtEl>
                                          <p:spTgt spid="6"/>
                                        </p:tgtEl>
                                        <p:attrNameLst>
                                          <p:attrName>r</p:attrName>
                                        </p:attrNameLst>
                                      </p:cBhvr>
                                    </p:animRot>
                                  </p:childTnLst>
                                </p:cTn>
                              </p:par>
                            </p:childTnLst>
                          </p:cTn>
                        </p:par>
                        <p:par>
                          <p:cTn id="103" fill="hold">
                            <p:stCondLst>
                              <p:cond delay="4901"/>
                            </p:stCondLst>
                            <p:childTnLst>
                              <p:par>
                                <p:cTn id="104" presetID="16" presetClass="entr" presetSubtype="37"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barn(outVertical)">
                                      <p:cBhvr>
                                        <p:cTn id="106" dur="1000"/>
                                        <p:tgtEl>
                                          <p:spTgt spid="71"/>
                                        </p:tgtEl>
                                      </p:cBhvr>
                                    </p:animEffect>
                                  </p:childTnLst>
                                </p:cTn>
                              </p:par>
                            </p:childTnLst>
                          </p:cTn>
                        </p:par>
                        <p:par>
                          <p:cTn id="107" fill="hold">
                            <p:stCondLst>
                              <p:cond delay="5901"/>
                            </p:stCondLst>
                            <p:childTnLst>
                              <p:par>
                                <p:cTn id="108" presetID="22" presetClass="entr" presetSubtype="2" fill="hold" nodeType="after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wipe(right)">
                                      <p:cBhvr>
                                        <p:cTn id="110" dur="500"/>
                                        <p:tgtEl>
                                          <p:spTgt spid="72"/>
                                        </p:tgtEl>
                                      </p:cBhvr>
                                    </p:animEffect>
                                  </p:childTnLst>
                                </p:cTn>
                              </p:par>
                              <p:par>
                                <p:cTn id="111" presetID="22" presetClass="entr" presetSubtype="8" fill="hold" nodeType="with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wipe(left)">
                                      <p:cBhvr>
                                        <p:cTn id="113" dur="500"/>
                                        <p:tgtEl>
                                          <p:spTgt spid="73"/>
                                        </p:tgtEl>
                                      </p:cBhvr>
                                    </p:animEffect>
                                  </p:childTnLst>
                                </p:cTn>
                              </p:par>
                              <p:par>
                                <p:cTn id="114" presetID="53" presetClass="entr" presetSubtype="16" fill="hold" grpId="0" nodeType="withEffect">
                                  <p:stCondLst>
                                    <p:cond delay="1500"/>
                                  </p:stCondLst>
                                  <p:childTnLst>
                                    <p:set>
                                      <p:cBhvr>
                                        <p:cTn id="115" dur="1" fill="hold">
                                          <p:stCondLst>
                                            <p:cond delay="0"/>
                                          </p:stCondLst>
                                        </p:cTn>
                                        <p:tgtEl>
                                          <p:spTgt spid="16"/>
                                        </p:tgtEl>
                                        <p:attrNameLst>
                                          <p:attrName>style.visibility</p:attrName>
                                        </p:attrNameLst>
                                      </p:cBhvr>
                                      <p:to>
                                        <p:strVal val="visible"/>
                                      </p:to>
                                    </p:set>
                                    <p:anim calcmode="lin" valueType="num">
                                      <p:cBhvr>
                                        <p:cTn id="116" dur="900" fill="hold"/>
                                        <p:tgtEl>
                                          <p:spTgt spid="16"/>
                                        </p:tgtEl>
                                        <p:attrNameLst>
                                          <p:attrName>ppt_w</p:attrName>
                                        </p:attrNameLst>
                                      </p:cBhvr>
                                      <p:tavLst>
                                        <p:tav tm="0">
                                          <p:val>
                                            <p:fltVal val="0"/>
                                          </p:val>
                                        </p:tav>
                                        <p:tav tm="100000">
                                          <p:val>
                                            <p:strVal val="#ppt_w"/>
                                          </p:val>
                                        </p:tav>
                                      </p:tavLst>
                                    </p:anim>
                                    <p:anim calcmode="lin" valueType="num">
                                      <p:cBhvr>
                                        <p:cTn id="117" dur="900" fill="hold"/>
                                        <p:tgtEl>
                                          <p:spTgt spid="16"/>
                                        </p:tgtEl>
                                        <p:attrNameLst>
                                          <p:attrName>ppt_h</p:attrName>
                                        </p:attrNameLst>
                                      </p:cBhvr>
                                      <p:tavLst>
                                        <p:tav tm="0">
                                          <p:val>
                                            <p:fltVal val="0"/>
                                          </p:val>
                                        </p:tav>
                                        <p:tav tm="100000">
                                          <p:val>
                                            <p:strVal val="#ppt_h"/>
                                          </p:val>
                                        </p:tav>
                                      </p:tavLst>
                                    </p:anim>
                                    <p:animEffect transition="in" filter="fade">
                                      <p:cBhvr>
                                        <p:cTn id="118" dur="900"/>
                                        <p:tgtEl>
                                          <p:spTgt spid="16"/>
                                        </p:tgtEl>
                                      </p:cBhvr>
                                    </p:animEffect>
                                  </p:childTnLst>
                                </p:cTn>
                              </p:par>
                              <p:par>
                                <p:cTn id="119" presetID="53" presetClass="entr" presetSubtype="16" fill="hold" grpId="0" nodeType="withEffect">
                                  <p:stCondLst>
                                    <p:cond delay="1500"/>
                                  </p:stCondLst>
                                  <p:childTnLst>
                                    <p:set>
                                      <p:cBhvr>
                                        <p:cTn id="120" dur="1" fill="hold">
                                          <p:stCondLst>
                                            <p:cond delay="0"/>
                                          </p:stCondLst>
                                        </p:cTn>
                                        <p:tgtEl>
                                          <p:spTgt spid="70"/>
                                        </p:tgtEl>
                                        <p:attrNameLst>
                                          <p:attrName>style.visibility</p:attrName>
                                        </p:attrNameLst>
                                      </p:cBhvr>
                                      <p:to>
                                        <p:strVal val="visible"/>
                                      </p:to>
                                    </p:set>
                                    <p:anim calcmode="lin" valueType="num">
                                      <p:cBhvr>
                                        <p:cTn id="121" dur="900" fill="hold"/>
                                        <p:tgtEl>
                                          <p:spTgt spid="70"/>
                                        </p:tgtEl>
                                        <p:attrNameLst>
                                          <p:attrName>ppt_w</p:attrName>
                                        </p:attrNameLst>
                                      </p:cBhvr>
                                      <p:tavLst>
                                        <p:tav tm="0">
                                          <p:val>
                                            <p:fltVal val="0"/>
                                          </p:val>
                                        </p:tav>
                                        <p:tav tm="100000">
                                          <p:val>
                                            <p:strVal val="#ppt_w"/>
                                          </p:val>
                                        </p:tav>
                                      </p:tavLst>
                                    </p:anim>
                                    <p:anim calcmode="lin" valueType="num">
                                      <p:cBhvr>
                                        <p:cTn id="122" dur="900" fill="hold"/>
                                        <p:tgtEl>
                                          <p:spTgt spid="70"/>
                                        </p:tgtEl>
                                        <p:attrNameLst>
                                          <p:attrName>ppt_h</p:attrName>
                                        </p:attrNameLst>
                                      </p:cBhvr>
                                      <p:tavLst>
                                        <p:tav tm="0">
                                          <p:val>
                                            <p:fltVal val="0"/>
                                          </p:val>
                                        </p:tav>
                                        <p:tav tm="100000">
                                          <p:val>
                                            <p:strVal val="#ppt_h"/>
                                          </p:val>
                                        </p:tav>
                                      </p:tavLst>
                                    </p:anim>
                                    <p:animEffect transition="in" filter="fade">
                                      <p:cBhvr>
                                        <p:cTn id="123" dur="9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24" repeatCount="indefinite" fill="hold" display="0">
                  <p:stCondLst>
                    <p:cond delay="indefinite"/>
                  </p:stCondLst>
                  <p:endCondLst>
                    <p:cond evt="onStopAudio" delay="0">
                      <p:tgtEl>
                        <p:sldTgt/>
                      </p:tgtEl>
                    </p:cond>
                  </p:endCondLst>
                </p:cTn>
                <p:tgtEl>
                  <p:spTgt spid="5"/>
                </p:tgtEl>
              </p:cMediaNode>
            </p:audio>
          </p:childTnLst>
        </p:cTn>
      </p:par>
    </p:tnLst>
    <p:bldLst>
      <p:bldP spid="2" grpId="0" animBg="1"/>
      <p:bldP spid="16" grpId="0" animBg="1"/>
      <p:bldP spid="6" grpId="0"/>
      <p:bldP spid="6" grpId="1"/>
      <p:bldP spid="70" grpId="0" animBg="1"/>
      <p:bldP spid="71" grpId="0"/>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798" y="286545"/>
            <a:ext cx="1574778"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培训经历</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圆角矩形 2"/>
          <p:cNvSpPr/>
          <p:nvPr/>
        </p:nvSpPr>
        <p:spPr>
          <a:xfrm>
            <a:off x="131009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 name="圆角矩形 4"/>
          <p:cNvSpPr/>
          <p:nvPr/>
        </p:nvSpPr>
        <p:spPr>
          <a:xfrm>
            <a:off x="131009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6" name="椭圆 5"/>
          <p:cNvSpPr/>
          <p:nvPr/>
        </p:nvSpPr>
        <p:spPr>
          <a:xfrm>
            <a:off x="124913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椭圆 6"/>
          <p:cNvSpPr/>
          <p:nvPr/>
        </p:nvSpPr>
        <p:spPr>
          <a:xfrm>
            <a:off x="1474162" y="1577576"/>
            <a:ext cx="766429" cy="7664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8" name="组合 7"/>
          <p:cNvGrpSpPr/>
          <p:nvPr/>
        </p:nvGrpSpPr>
        <p:grpSpPr>
          <a:xfrm>
            <a:off x="1485007" y="1588423"/>
            <a:ext cx="744734" cy="744733"/>
            <a:chOff x="1980009" y="2117897"/>
            <a:chExt cx="992978" cy="992977"/>
          </a:xfrm>
        </p:grpSpPr>
        <p:sp>
          <p:nvSpPr>
            <p:cNvPr id="9" name="等腰三角形 8"/>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4" name="圆角矩形 13"/>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5" name="圆角矩形 14"/>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16" name="组合 15"/>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7" name="椭圆 1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9" name="圆角矩形 18"/>
          <p:cNvSpPr/>
          <p:nvPr/>
        </p:nvSpPr>
        <p:spPr>
          <a:xfrm>
            <a:off x="311984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 name="圆角矩形 19"/>
          <p:cNvSpPr/>
          <p:nvPr/>
        </p:nvSpPr>
        <p:spPr>
          <a:xfrm>
            <a:off x="311984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 name="椭圆 20"/>
          <p:cNvSpPr/>
          <p:nvPr/>
        </p:nvSpPr>
        <p:spPr>
          <a:xfrm>
            <a:off x="305888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 name="椭圆 21"/>
          <p:cNvSpPr/>
          <p:nvPr/>
        </p:nvSpPr>
        <p:spPr>
          <a:xfrm>
            <a:off x="3283912" y="1577576"/>
            <a:ext cx="766429" cy="7664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3" name="组合 22"/>
          <p:cNvGrpSpPr/>
          <p:nvPr/>
        </p:nvGrpSpPr>
        <p:grpSpPr>
          <a:xfrm>
            <a:off x="3294757" y="1588423"/>
            <a:ext cx="744734" cy="744733"/>
            <a:chOff x="4393009" y="2117897"/>
            <a:chExt cx="992978" cy="992977"/>
          </a:xfrm>
        </p:grpSpPr>
        <p:sp>
          <p:nvSpPr>
            <p:cNvPr id="24" name="等腰三角形 23"/>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等腰三角形 24"/>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29" name="圆角矩形 28"/>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0" name="圆角矩形 29"/>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1" name="组合 30"/>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2" name="椭圆 3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4" name="圆角矩形 33"/>
          <p:cNvSpPr/>
          <p:nvPr/>
        </p:nvSpPr>
        <p:spPr>
          <a:xfrm>
            <a:off x="492959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5" name="圆角矩形 34"/>
          <p:cNvSpPr/>
          <p:nvPr/>
        </p:nvSpPr>
        <p:spPr>
          <a:xfrm>
            <a:off x="492959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6" name="椭圆 35"/>
          <p:cNvSpPr/>
          <p:nvPr/>
        </p:nvSpPr>
        <p:spPr>
          <a:xfrm>
            <a:off x="486863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7" name="椭圆 36"/>
          <p:cNvSpPr/>
          <p:nvPr/>
        </p:nvSpPr>
        <p:spPr>
          <a:xfrm>
            <a:off x="5093662" y="1577576"/>
            <a:ext cx="766429" cy="7664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8" name="组合 37"/>
          <p:cNvGrpSpPr/>
          <p:nvPr/>
        </p:nvGrpSpPr>
        <p:grpSpPr>
          <a:xfrm>
            <a:off x="5104507" y="1588423"/>
            <a:ext cx="744734" cy="744733"/>
            <a:chOff x="6806009" y="2117897"/>
            <a:chExt cx="992978" cy="992977"/>
          </a:xfrm>
        </p:grpSpPr>
        <p:sp>
          <p:nvSpPr>
            <p:cNvPr id="39" name="等腰三角形 38"/>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4" name="圆角矩形 43"/>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5" name="圆角矩形 44"/>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46" name="组合 45"/>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7" name="椭圆 4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9" name="圆角矩形 48"/>
          <p:cNvSpPr/>
          <p:nvPr/>
        </p:nvSpPr>
        <p:spPr>
          <a:xfrm>
            <a:off x="673934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0" name="圆角矩形 49"/>
          <p:cNvSpPr/>
          <p:nvPr/>
        </p:nvSpPr>
        <p:spPr>
          <a:xfrm>
            <a:off x="673934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1" name="椭圆 50"/>
          <p:cNvSpPr/>
          <p:nvPr/>
        </p:nvSpPr>
        <p:spPr>
          <a:xfrm>
            <a:off x="667838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2" name="椭圆 51"/>
          <p:cNvSpPr/>
          <p:nvPr/>
        </p:nvSpPr>
        <p:spPr>
          <a:xfrm>
            <a:off x="6903412" y="1577576"/>
            <a:ext cx="766429" cy="76642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53" name="组合 52"/>
          <p:cNvGrpSpPr/>
          <p:nvPr/>
        </p:nvGrpSpPr>
        <p:grpSpPr>
          <a:xfrm>
            <a:off x="6914257" y="1588423"/>
            <a:ext cx="744734" cy="744733"/>
            <a:chOff x="9219009" y="2117897"/>
            <a:chExt cx="992978" cy="992977"/>
          </a:xfrm>
        </p:grpSpPr>
        <p:sp>
          <p:nvSpPr>
            <p:cNvPr id="54" name="等腰三角形 53"/>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圆角矩形 57"/>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59" name="圆角矩形 58"/>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0" name="圆角矩形 59"/>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61" name="组合 60"/>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2" name="椭圆 6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4" name="文本框 66"/>
          <p:cNvSpPr txBox="1"/>
          <p:nvPr/>
        </p:nvSpPr>
        <p:spPr>
          <a:xfrm>
            <a:off x="1259981" y="2646457"/>
            <a:ext cx="1186821" cy="346249"/>
          </a:xfrm>
          <a:prstGeom prst="rect">
            <a:avLst/>
          </a:prstGeom>
          <a:noFill/>
        </p:spPr>
        <p:txBody>
          <a:bodyPr wrap="square" lIns="68580" tIns="34290" rIns="68580" bIns="34290" rtlCol="0">
            <a:spAutoFit/>
          </a:bodyPr>
          <a:lstStyle/>
          <a:p>
            <a:pPr algn="ctr"/>
            <a:r>
              <a:rPr lang="en-US" altLang="zh-CN" sz="1800">
                <a:solidFill>
                  <a:prstClr val="black">
                    <a:lumMod val="50000"/>
                    <a:lumOff val="50000"/>
                  </a:prstClr>
                </a:solidFill>
                <a:latin typeface="Impact" panose="020B0806030902050204" pitchFamily="34" charset="0"/>
              </a:rPr>
              <a:t>2010</a:t>
            </a:r>
            <a:r>
              <a:rPr lang="zh-CN" altLang="en-US" sz="1800">
                <a:solidFill>
                  <a:prstClr val="black">
                    <a:lumMod val="50000"/>
                    <a:lumOff val="50000"/>
                  </a:prstClr>
                </a:solidFill>
                <a:latin typeface="Impact" panose="020B0806030902050204" pitchFamily="34" charset="0"/>
              </a:rPr>
              <a:t>年</a:t>
            </a:r>
            <a:endParaRPr lang="zh-CN" altLang="en-US" sz="1800" dirty="0">
              <a:solidFill>
                <a:prstClr val="black">
                  <a:lumMod val="50000"/>
                  <a:lumOff val="50000"/>
                </a:prstClr>
              </a:solidFill>
              <a:latin typeface="Impact" panose="020B0806030902050204" pitchFamily="34" charset="0"/>
            </a:endParaRPr>
          </a:p>
        </p:txBody>
      </p:sp>
      <p:sp>
        <p:nvSpPr>
          <p:cNvPr id="65" name="文本框 67"/>
          <p:cNvSpPr txBox="1"/>
          <p:nvPr/>
        </p:nvSpPr>
        <p:spPr>
          <a:xfrm>
            <a:off x="3069731" y="2646457"/>
            <a:ext cx="1186821" cy="346249"/>
          </a:xfrm>
          <a:prstGeom prst="rect">
            <a:avLst/>
          </a:prstGeom>
          <a:noFill/>
        </p:spPr>
        <p:txBody>
          <a:bodyPr wrap="square" lIns="68580" tIns="34290" rIns="68580" bIns="34290" rtlCol="0">
            <a:spAutoFit/>
          </a:bodyPr>
          <a:lstStyle/>
          <a:p>
            <a:pPr algn="ctr"/>
            <a:r>
              <a:rPr lang="en-US" altLang="zh-CN" sz="1800">
                <a:solidFill>
                  <a:prstClr val="black">
                    <a:lumMod val="50000"/>
                    <a:lumOff val="50000"/>
                  </a:prstClr>
                </a:solidFill>
                <a:latin typeface="Impact" panose="020B0806030902050204" pitchFamily="34" charset="0"/>
              </a:rPr>
              <a:t>2012</a:t>
            </a:r>
            <a:r>
              <a:rPr lang="zh-CN" altLang="en-US" sz="1800">
                <a:solidFill>
                  <a:prstClr val="black">
                    <a:lumMod val="50000"/>
                    <a:lumOff val="50000"/>
                  </a:prstClr>
                </a:solidFill>
                <a:latin typeface="Impact" panose="020B0806030902050204" pitchFamily="34" charset="0"/>
              </a:rPr>
              <a:t>年</a:t>
            </a:r>
            <a:endParaRPr lang="zh-CN" altLang="en-US" sz="1800" dirty="0">
              <a:solidFill>
                <a:prstClr val="black">
                  <a:lumMod val="50000"/>
                  <a:lumOff val="50000"/>
                </a:prstClr>
              </a:solidFill>
              <a:latin typeface="Impact" panose="020B0806030902050204" pitchFamily="34" charset="0"/>
            </a:endParaRPr>
          </a:p>
        </p:txBody>
      </p:sp>
      <p:sp>
        <p:nvSpPr>
          <p:cNvPr id="66" name="文本框 68"/>
          <p:cNvSpPr txBox="1"/>
          <p:nvPr/>
        </p:nvSpPr>
        <p:spPr>
          <a:xfrm>
            <a:off x="4879481" y="2646457"/>
            <a:ext cx="1186821" cy="346249"/>
          </a:xfrm>
          <a:prstGeom prst="rect">
            <a:avLst/>
          </a:prstGeom>
          <a:noFill/>
        </p:spPr>
        <p:txBody>
          <a:bodyPr wrap="square" lIns="68580" tIns="34290" rIns="68580" bIns="34290" rtlCol="0">
            <a:spAutoFit/>
          </a:bodyPr>
          <a:lstStyle/>
          <a:p>
            <a:pPr algn="ctr"/>
            <a:r>
              <a:rPr lang="en-US" altLang="zh-CN" sz="1800">
                <a:solidFill>
                  <a:prstClr val="black">
                    <a:lumMod val="50000"/>
                    <a:lumOff val="50000"/>
                  </a:prstClr>
                </a:solidFill>
                <a:latin typeface="Impact" panose="020B0806030902050204" pitchFamily="34" charset="0"/>
              </a:rPr>
              <a:t>2014</a:t>
            </a:r>
            <a:r>
              <a:rPr lang="zh-CN" altLang="en-US" sz="1800">
                <a:solidFill>
                  <a:prstClr val="black">
                    <a:lumMod val="50000"/>
                    <a:lumOff val="50000"/>
                  </a:prstClr>
                </a:solidFill>
                <a:latin typeface="Impact" panose="020B0806030902050204" pitchFamily="34" charset="0"/>
              </a:rPr>
              <a:t>年</a:t>
            </a:r>
            <a:endParaRPr lang="zh-CN" altLang="en-US" sz="1800" dirty="0">
              <a:solidFill>
                <a:prstClr val="black">
                  <a:lumMod val="50000"/>
                  <a:lumOff val="50000"/>
                </a:prstClr>
              </a:solidFill>
              <a:latin typeface="Impact" panose="020B0806030902050204" pitchFamily="34" charset="0"/>
            </a:endParaRPr>
          </a:p>
        </p:txBody>
      </p:sp>
      <p:sp>
        <p:nvSpPr>
          <p:cNvPr id="67" name="文本框 69"/>
          <p:cNvSpPr txBox="1"/>
          <p:nvPr/>
        </p:nvSpPr>
        <p:spPr>
          <a:xfrm>
            <a:off x="6694355" y="2646457"/>
            <a:ext cx="1186821" cy="346249"/>
          </a:xfrm>
          <a:prstGeom prst="rect">
            <a:avLst/>
          </a:prstGeom>
          <a:noFill/>
        </p:spPr>
        <p:txBody>
          <a:bodyPr wrap="square" lIns="68580" tIns="34290" rIns="68580" bIns="34290" rtlCol="0">
            <a:spAutoFit/>
          </a:bodyPr>
          <a:lstStyle/>
          <a:p>
            <a:pPr algn="ctr"/>
            <a:r>
              <a:rPr lang="en-US" altLang="zh-CN" sz="1800">
                <a:solidFill>
                  <a:prstClr val="black">
                    <a:lumMod val="50000"/>
                    <a:lumOff val="50000"/>
                  </a:prstClr>
                </a:solidFill>
                <a:latin typeface="Impact" panose="020B0806030902050204" pitchFamily="34" charset="0"/>
              </a:rPr>
              <a:t>2016</a:t>
            </a:r>
            <a:r>
              <a:rPr lang="zh-CN" altLang="en-US" sz="1800">
                <a:solidFill>
                  <a:prstClr val="black">
                    <a:lumMod val="50000"/>
                    <a:lumOff val="50000"/>
                  </a:prstClr>
                </a:solidFill>
                <a:latin typeface="Impact" panose="020B0806030902050204" pitchFamily="34" charset="0"/>
              </a:rPr>
              <a:t>年</a:t>
            </a:r>
            <a:endParaRPr lang="zh-CN" altLang="en-US" sz="1800" dirty="0">
              <a:solidFill>
                <a:prstClr val="black">
                  <a:lumMod val="50000"/>
                  <a:lumOff val="50000"/>
                </a:prstClr>
              </a:solidFill>
              <a:latin typeface="Impact" panose="020B0806030902050204" pitchFamily="34" charset="0"/>
            </a:endParaRPr>
          </a:p>
        </p:txBody>
      </p:sp>
      <p:grpSp>
        <p:nvGrpSpPr>
          <p:cNvPr id="68" name="组合 67"/>
          <p:cNvGrpSpPr/>
          <p:nvPr/>
        </p:nvGrpSpPr>
        <p:grpSpPr>
          <a:xfrm>
            <a:off x="1052685" y="3014478"/>
            <a:ext cx="1627000" cy="889263"/>
            <a:chOff x="3776606" y="2004244"/>
            <a:chExt cx="2169333" cy="1185683"/>
          </a:xfrm>
        </p:grpSpPr>
        <p:sp>
          <p:nvSpPr>
            <p:cNvPr id="69" name="文本框 71"/>
            <p:cNvSpPr txBox="1"/>
            <p:nvPr/>
          </p:nvSpPr>
          <p:spPr>
            <a:xfrm>
              <a:off x="3776606" y="2004244"/>
              <a:ext cx="2169333" cy="492443"/>
            </a:xfrm>
            <a:prstGeom prst="rect">
              <a:avLst/>
            </a:prstGeom>
            <a:noFill/>
          </p:spPr>
          <p:txBody>
            <a:bodyPr wrap="square" rtlCol="0">
              <a:spAutoFit/>
            </a:bodyPr>
            <a:lstStyle/>
            <a:p>
              <a:r>
                <a:rPr lang="zh-CN" altLang="en-US" sz="1800" dirty="0">
                  <a:solidFill>
                    <a:srgbClr val="C00000"/>
                  </a:solidFill>
                  <a:latin typeface="微软雅黑" panose="020B0503020204020204" charset="-122"/>
                  <a:ea typeface="微软雅黑" panose="020B0503020204020204" charset="-122"/>
                </a:rPr>
                <a:t>在此添加标题</a:t>
              </a:r>
            </a:p>
          </p:txBody>
        </p:sp>
        <p:sp>
          <p:nvSpPr>
            <p:cNvPr id="70" name="文本框 72"/>
            <p:cNvSpPr txBox="1"/>
            <p:nvPr/>
          </p:nvSpPr>
          <p:spPr>
            <a:xfrm>
              <a:off x="3782527" y="2389709"/>
              <a:ext cx="2011012" cy="800218"/>
            </a:xfrm>
            <a:prstGeom prst="rect">
              <a:avLst/>
            </a:prstGeom>
            <a:noFill/>
          </p:spPr>
          <p:txBody>
            <a:bodyPr wrap="square" rtlCol="0">
              <a:spAutoFit/>
            </a:bodyPr>
            <a:lstStyle/>
            <a:p>
              <a:r>
                <a:rPr lang="zh-CN" altLang="en-US" sz="11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71" name="组合 70"/>
          <p:cNvGrpSpPr/>
          <p:nvPr/>
        </p:nvGrpSpPr>
        <p:grpSpPr>
          <a:xfrm>
            <a:off x="2849641" y="3014478"/>
            <a:ext cx="1627000" cy="889263"/>
            <a:chOff x="3776606" y="2004244"/>
            <a:chExt cx="2169333" cy="1185683"/>
          </a:xfrm>
        </p:grpSpPr>
        <p:sp>
          <p:nvSpPr>
            <p:cNvPr id="72" name="文本框 74"/>
            <p:cNvSpPr txBox="1"/>
            <p:nvPr/>
          </p:nvSpPr>
          <p:spPr>
            <a:xfrm>
              <a:off x="3776606" y="2004244"/>
              <a:ext cx="2169333" cy="492443"/>
            </a:xfrm>
            <a:prstGeom prst="rect">
              <a:avLst/>
            </a:prstGeom>
            <a:noFill/>
          </p:spPr>
          <p:txBody>
            <a:bodyPr wrap="square" rtlCol="0">
              <a:spAutoFit/>
            </a:bodyPr>
            <a:lstStyle/>
            <a:p>
              <a:r>
                <a:rPr lang="zh-CN" altLang="en-US" sz="1800" dirty="0">
                  <a:solidFill>
                    <a:srgbClr val="C00000"/>
                  </a:solidFill>
                  <a:latin typeface="微软雅黑" panose="020B0503020204020204" charset="-122"/>
                  <a:ea typeface="微软雅黑" panose="020B0503020204020204" charset="-122"/>
                </a:rPr>
                <a:t>在此添加标题</a:t>
              </a:r>
            </a:p>
          </p:txBody>
        </p:sp>
        <p:sp>
          <p:nvSpPr>
            <p:cNvPr id="73" name="文本框 75"/>
            <p:cNvSpPr txBox="1"/>
            <p:nvPr/>
          </p:nvSpPr>
          <p:spPr>
            <a:xfrm>
              <a:off x="3782527" y="2389709"/>
              <a:ext cx="2011012" cy="800218"/>
            </a:xfrm>
            <a:prstGeom prst="rect">
              <a:avLst/>
            </a:prstGeom>
            <a:noFill/>
          </p:spPr>
          <p:txBody>
            <a:bodyPr wrap="square" rtlCol="0">
              <a:spAutoFit/>
            </a:bodyPr>
            <a:lstStyle/>
            <a:p>
              <a:pPr algn="ctr"/>
              <a:r>
                <a:rPr lang="zh-CN" altLang="en-US" sz="11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74" name="组合 73"/>
          <p:cNvGrpSpPr/>
          <p:nvPr/>
        </p:nvGrpSpPr>
        <p:grpSpPr>
          <a:xfrm>
            <a:off x="4679254" y="3014478"/>
            <a:ext cx="1627000" cy="889263"/>
            <a:chOff x="3776606" y="2004244"/>
            <a:chExt cx="2169333" cy="1185683"/>
          </a:xfrm>
        </p:grpSpPr>
        <p:sp>
          <p:nvSpPr>
            <p:cNvPr id="75" name="文本框 77"/>
            <p:cNvSpPr txBox="1"/>
            <p:nvPr/>
          </p:nvSpPr>
          <p:spPr>
            <a:xfrm>
              <a:off x="3776606" y="2004244"/>
              <a:ext cx="2169333" cy="492443"/>
            </a:xfrm>
            <a:prstGeom prst="rect">
              <a:avLst/>
            </a:prstGeom>
            <a:noFill/>
          </p:spPr>
          <p:txBody>
            <a:bodyPr wrap="square" rtlCol="0">
              <a:spAutoFit/>
            </a:bodyPr>
            <a:lstStyle/>
            <a:p>
              <a:r>
                <a:rPr lang="zh-CN" altLang="en-US" sz="1800" dirty="0">
                  <a:solidFill>
                    <a:srgbClr val="C00000"/>
                  </a:solidFill>
                  <a:latin typeface="微软雅黑" panose="020B0503020204020204" charset="-122"/>
                  <a:ea typeface="微软雅黑" panose="020B0503020204020204" charset="-122"/>
                </a:rPr>
                <a:t>在此添加标题</a:t>
              </a:r>
            </a:p>
          </p:txBody>
        </p:sp>
        <p:sp>
          <p:nvSpPr>
            <p:cNvPr id="76" name="文本框 78"/>
            <p:cNvSpPr txBox="1"/>
            <p:nvPr/>
          </p:nvSpPr>
          <p:spPr>
            <a:xfrm>
              <a:off x="3782527" y="2389709"/>
              <a:ext cx="2011012" cy="800218"/>
            </a:xfrm>
            <a:prstGeom prst="rect">
              <a:avLst/>
            </a:prstGeom>
            <a:noFill/>
          </p:spPr>
          <p:txBody>
            <a:bodyPr wrap="square" rtlCol="0">
              <a:spAutoFit/>
            </a:bodyPr>
            <a:lstStyle/>
            <a:p>
              <a:pPr algn="just"/>
              <a:r>
                <a:rPr lang="zh-CN" altLang="en-US" sz="11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77" name="组合 76"/>
          <p:cNvGrpSpPr/>
          <p:nvPr/>
        </p:nvGrpSpPr>
        <p:grpSpPr>
          <a:xfrm>
            <a:off x="6474265" y="3014478"/>
            <a:ext cx="1627000" cy="889263"/>
            <a:chOff x="3776606" y="2004244"/>
            <a:chExt cx="2169333" cy="1185683"/>
          </a:xfrm>
        </p:grpSpPr>
        <p:sp>
          <p:nvSpPr>
            <p:cNvPr id="78" name="文本框 80"/>
            <p:cNvSpPr txBox="1"/>
            <p:nvPr/>
          </p:nvSpPr>
          <p:spPr>
            <a:xfrm>
              <a:off x="3776606" y="2004244"/>
              <a:ext cx="2169333" cy="492443"/>
            </a:xfrm>
            <a:prstGeom prst="rect">
              <a:avLst/>
            </a:prstGeom>
            <a:noFill/>
          </p:spPr>
          <p:txBody>
            <a:bodyPr wrap="square" rtlCol="0">
              <a:spAutoFit/>
            </a:bodyPr>
            <a:lstStyle/>
            <a:p>
              <a:r>
                <a:rPr lang="zh-CN" altLang="en-US" sz="1800" dirty="0">
                  <a:solidFill>
                    <a:srgbClr val="C00000"/>
                  </a:solidFill>
                  <a:latin typeface="微软雅黑" panose="020B0503020204020204" charset="-122"/>
                  <a:ea typeface="微软雅黑" panose="020B0503020204020204" charset="-122"/>
                </a:rPr>
                <a:t>在此添加标题</a:t>
              </a:r>
            </a:p>
          </p:txBody>
        </p:sp>
        <p:sp>
          <p:nvSpPr>
            <p:cNvPr id="79" name="文本框 81"/>
            <p:cNvSpPr txBox="1"/>
            <p:nvPr/>
          </p:nvSpPr>
          <p:spPr>
            <a:xfrm>
              <a:off x="3782527" y="2389709"/>
              <a:ext cx="2011012" cy="800218"/>
            </a:xfrm>
            <a:prstGeom prst="rect">
              <a:avLst/>
            </a:prstGeom>
            <a:noFill/>
          </p:spPr>
          <p:txBody>
            <a:bodyPr wrap="square" rtlCol="0">
              <a:spAutoFit/>
            </a:bodyPr>
            <a:lstStyle/>
            <a:p>
              <a:pPr algn="ctr"/>
              <a:r>
                <a:rPr lang="zh-CN" altLang="en-US" sz="11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1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1149"/>
                            </p:stCondLst>
                            <p:childTnLst>
                              <p:par>
                                <p:cTn id="39" presetID="47"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1649"/>
                            </p:stCondLst>
                            <p:childTnLst>
                              <p:par>
                                <p:cTn id="45" presetID="14" presetClass="entr" presetSubtype="1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randombar(horizontal)">
                                      <p:cBhvr>
                                        <p:cTn id="47" dur="500"/>
                                        <p:tgtEl>
                                          <p:spTgt spid="68"/>
                                        </p:tgtEl>
                                      </p:cBhvr>
                                    </p:animEffect>
                                  </p:childTnLst>
                                </p:cTn>
                              </p:par>
                            </p:childTnLst>
                          </p:cTn>
                        </p:par>
                        <p:par>
                          <p:cTn id="48" fill="hold">
                            <p:stCondLst>
                              <p:cond delay="2149"/>
                            </p:stCondLst>
                            <p:childTnLst>
                              <p:par>
                                <p:cTn id="49" presetID="53" presetClass="entr" presetSubtype="16"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75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nodeType="withEffect">
                                  <p:stCondLst>
                                    <p:cond delay="10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2649"/>
                            </p:stCondLst>
                            <p:childTnLst>
                              <p:par>
                                <p:cTn id="75" presetID="47" presetClass="entr" presetSubtype="0"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anim calcmode="lin" valueType="num">
                                      <p:cBhvr>
                                        <p:cTn id="78" dur="500" fill="hold"/>
                                        <p:tgtEl>
                                          <p:spTgt spid="65"/>
                                        </p:tgtEl>
                                        <p:attrNameLst>
                                          <p:attrName>ppt_x</p:attrName>
                                        </p:attrNameLst>
                                      </p:cBhvr>
                                      <p:tavLst>
                                        <p:tav tm="0">
                                          <p:val>
                                            <p:strVal val="#ppt_x"/>
                                          </p:val>
                                        </p:tav>
                                        <p:tav tm="100000">
                                          <p:val>
                                            <p:strVal val="#ppt_x"/>
                                          </p:val>
                                        </p:tav>
                                      </p:tavLst>
                                    </p:anim>
                                    <p:anim calcmode="lin" valueType="num">
                                      <p:cBhvr>
                                        <p:cTn id="79" dur="500" fill="hold"/>
                                        <p:tgtEl>
                                          <p:spTgt spid="65"/>
                                        </p:tgtEl>
                                        <p:attrNameLst>
                                          <p:attrName>ppt_y</p:attrName>
                                        </p:attrNameLst>
                                      </p:cBhvr>
                                      <p:tavLst>
                                        <p:tav tm="0">
                                          <p:val>
                                            <p:strVal val="#ppt_y-.1"/>
                                          </p:val>
                                        </p:tav>
                                        <p:tav tm="100000">
                                          <p:val>
                                            <p:strVal val="#ppt_y"/>
                                          </p:val>
                                        </p:tav>
                                      </p:tavLst>
                                    </p:anim>
                                  </p:childTnLst>
                                </p:cTn>
                              </p:par>
                            </p:childTnLst>
                          </p:cTn>
                        </p:par>
                        <p:par>
                          <p:cTn id="80" fill="hold">
                            <p:stCondLst>
                              <p:cond delay="3149"/>
                            </p:stCondLst>
                            <p:childTnLst>
                              <p:par>
                                <p:cTn id="81" presetID="14" presetClass="entr" presetSubtype="10"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randombar(horizontal)">
                                      <p:cBhvr>
                                        <p:cTn id="83" dur="500"/>
                                        <p:tgtEl>
                                          <p:spTgt spid="71"/>
                                        </p:tgtEl>
                                      </p:cBhvr>
                                    </p:animEffect>
                                  </p:childTnLst>
                                </p:cTn>
                              </p:par>
                            </p:childTnLst>
                          </p:cTn>
                        </p:par>
                        <p:par>
                          <p:cTn id="84" fill="hold">
                            <p:stCondLst>
                              <p:cond delay="3649"/>
                            </p:stCondLst>
                            <p:childTnLst>
                              <p:par>
                                <p:cTn id="85" presetID="53" presetClass="entr" presetSubtype="16"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par>
                                <p:cTn id="90" presetID="53" presetClass="entr" presetSubtype="16" fill="hold" grpId="0" nodeType="withEffect">
                                  <p:stCondLst>
                                    <p:cond delay="25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animEffect transition="in" filter="fade">
                                      <p:cBhvr>
                                        <p:cTn id="94" dur="500"/>
                                        <p:tgtEl>
                                          <p:spTgt spid="35"/>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par>
                                <p:cTn id="100" presetID="53" presetClass="entr" presetSubtype="16" fill="hold" grpId="0" nodeType="withEffect">
                                  <p:stCondLst>
                                    <p:cond delay="75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par>
                                <p:cTn id="105" presetID="53" presetClass="entr" presetSubtype="16" fill="hold" nodeType="withEffect">
                                  <p:stCondLst>
                                    <p:cond delay="100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4149"/>
                            </p:stCondLst>
                            <p:childTnLst>
                              <p:par>
                                <p:cTn id="111" presetID="47"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anim calcmode="lin" valueType="num">
                                      <p:cBhvr>
                                        <p:cTn id="114" dur="500" fill="hold"/>
                                        <p:tgtEl>
                                          <p:spTgt spid="66"/>
                                        </p:tgtEl>
                                        <p:attrNameLst>
                                          <p:attrName>ppt_x</p:attrName>
                                        </p:attrNameLst>
                                      </p:cBhvr>
                                      <p:tavLst>
                                        <p:tav tm="0">
                                          <p:val>
                                            <p:strVal val="#ppt_x"/>
                                          </p:val>
                                        </p:tav>
                                        <p:tav tm="100000">
                                          <p:val>
                                            <p:strVal val="#ppt_x"/>
                                          </p:val>
                                        </p:tav>
                                      </p:tavLst>
                                    </p:anim>
                                    <p:anim calcmode="lin" valueType="num">
                                      <p:cBhvr>
                                        <p:cTn id="115" dur="500" fill="hold"/>
                                        <p:tgtEl>
                                          <p:spTgt spid="66"/>
                                        </p:tgtEl>
                                        <p:attrNameLst>
                                          <p:attrName>ppt_y</p:attrName>
                                        </p:attrNameLst>
                                      </p:cBhvr>
                                      <p:tavLst>
                                        <p:tav tm="0">
                                          <p:val>
                                            <p:strVal val="#ppt_y-.1"/>
                                          </p:val>
                                        </p:tav>
                                        <p:tav tm="100000">
                                          <p:val>
                                            <p:strVal val="#ppt_y"/>
                                          </p:val>
                                        </p:tav>
                                      </p:tavLst>
                                    </p:anim>
                                  </p:childTnLst>
                                </p:cTn>
                              </p:par>
                            </p:childTnLst>
                          </p:cTn>
                        </p:par>
                        <p:par>
                          <p:cTn id="116" fill="hold">
                            <p:stCondLst>
                              <p:cond delay="4649"/>
                            </p:stCondLst>
                            <p:childTnLst>
                              <p:par>
                                <p:cTn id="117" presetID="14" presetClass="entr" presetSubtype="10"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randombar(horizontal)">
                                      <p:cBhvr>
                                        <p:cTn id="119" dur="500"/>
                                        <p:tgtEl>
                                          <p:spTgt spid="74"/>
                                        </p:tgtEl>
                                      </p:cBhvr>
                                    </p:animEffect>
                                  </p:childTnLst>
                                </p:cTn>
                              </p:par>
                            </p:childTnLst>
                          </p:cTn>
                        </p:par>
                        <p:par>
                          <p:cTn id="120" fill="hold">
                            <p:stCondLst>
                              <p:cond delay="5149"/>
                            </p:stCondLst>
                            <p:childTnLst>
                              <p:par>
                                <p:cTn id="121" presetID="53" presetClass="entr" presetSubtype="16"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500" fill="hold"/>
                                        <p:tgtEl>
                                          <p:spTgt spid="49"/>
                                        </p:tgtEl>
                                        <p:attrNameLst>
                                          <p:attrName>ppt_w</p:attrName>
                                        </p:attrNameLst>
                                      </p:cBhvr>
                                      <p:tavLst>
                                        <p:tav tm="0">
                                          <p:val>
                                            <p:fltVal val="0"/>
                                          </p:val>
                                        </p:tav>
                                        <p:tav tm="100000">
                                          <p:val>
                                            <p:strVal val="#ppt_w"/>
                                          </p:val>
                                        </p:tav>
                                      </p:tavLst>
                                    </p:anim>
                                    <p:anim calcmode="lin" valueType="num">
                                      <p:cBhvr>
                                        <p:cTn id="124" dur="500" fill="hold"/>
                                        <p:tgtEl>
                                          <p:spTgt spid="49"/>
                                        </p:tgtEl>
                                        <p:attrNameLst>
                                          <p:attrName>ppt_h</p:attrName>
                                        </p:attrNameLst>
                                      </p:cBhvr>
                                      <p:tavLst>
                                        <p:tav tm="0">
                                          <p:val>
                                            <p:fltVal val="0"/>
                                          </p:val>
                                        </p:tav>
                                        <p:tav tm="100000">
                                          <p:val>
                                            <p:strVal val="#ppt_h"/>
                                          </p:val>
                                        </p:tav>
                                      </p:tavLst>
                                    </p:anim>
                                    <p:animEffect transition="in" filter="fade">
                                      <p:cBhvr>
                                        <p:cTn id="125" dur="500"/>
                                        <p:tgtEl>
                                          <p:spTgt spid="49"/>
                                        </p:tgtEl>
                                      </p:cBhvr>
                                    </p:animEffect>
                                  </p:childTnLst>
                                </p:cTn>
                              </p:par>
                              <p:par>
                                <p:cTn id="126" presetID="53" presetClass="entr" presetSubtype="16" fill="hold" grpId="0" nodeType="withEffect">
                                  <p:stCondLst>
                                    <p:cond delay="250"/>
                                  </p:stCondLst>
                                  <p:childTnLst>
                                    <p:set>
                                      <p:cBhvr>
                                        <p:cTn id="127" dur="1" fill="hold">
                                          <p:stCondLst>
                                            <p:cond delay="0"/>
                                          </p:stCondLst>
                                        </p:cTn>
                                        <p:tgtEl>
                                          <p:spTgt spid="50"/>
                                        </p:tgtEl>
                                        <p:attrNameLst>
                                          <p:attrName>style.visibility</p:attrName>
                                        </p:attrNameLst>
                                      </p:cBhvr>
                                      <p:to>
                                        <p:strVal val="visible"/>
                                      </p:to>
                                    </p:set>
                                    <p:anim calcmode="lin" valueType="num">
                                      <p:cBhvr>
                                        <p:cTn id="128" dur="500" fill="hold"/>
                                        <p:tgtEl>
                                          <p:spTgt spid="50"/>
                                        </p:tgtEl>
                                        <p:attrNameLst>
                                          <p:attrName>ppt_w</p:attrName>
                                        </p:attrNameLst>
                                      </p:cBhvr>
                                      <p:tavLst>
                                        <p:tav tm="0">
                                          <p:val>
                                            <p:fltVal val="0"/>
                                          </p:val>
                                        </p:tav>
                                        <p:tav tm="100000">
                                          <p:val>
                                            <p:strVal val="#ppt_w"/>
                                          </p:val>
                                        </p:tav>
                                      </p:tavLst>
                                    </p:anim>
                                    <p:anim calcmode="lin" valueType="num">
                                      <p:cBhvr>
                                        <p:cTn id="129" dur="500" fill="hold"/>
                                        <p:tgtEl>
                                          <p:spTgt spid="50"/>
                                        </p:tgtEl>
                                        <p:attrNameLst>
                                          <p:attrName>ppt_h</p:attrName>
                                        </p:attrNameLst>
                                      </p:cBhvr>
                                      <p:tavLst>
                                        <p:tav tm="0">
                                          <p:val>
                                            <p:fltVal val="0"/>
                                          </p:val>
                                        </p:tav>
                                        <p:tav tm="100000">
                                          <p:val>
                                            <p:strVal val="#ppt_h"/>
                                          </p:val>
                                        </p:tav>
                                      </p:tavLst>
                                    </p:anim>
                                    <p:animEffect transition="in" filter="fade">
                                      <p:cBhvr>
                                        <p:cTn id="130" dur="500"/>
                                        <p:tgtEl>
                                          <p:spTgt spid="50"/>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51"/>
                                        </p:tgtEl>
                                        <p:attrNameLst>
                                          <p:attrName>style.visibility</p:attrName>
                                        </p:attrNameLst>
                                      </p:cBhvr>
                                      <p:to>
                                        <p:strVal val="visible"/>
                                      </p:to>
                                    </p:set>
                                    <p:anim calcmode="lin" valueType="num">
                                      <p:cBhvr>
                                        <p:cTn id="133" dur="500" fill="hold"/>
                                        <p:tgtEl>
                                          <p:spTgt spid="51"/>
                                        </p:tgtEl>
                                        <p:attrNameLst>
                                          <p:attrName>ppt_w</p:attrName>
                                        </p:attrNameLst>
                                      </p:cBhvr>
                                      <p:tavLst>
                                        <p:tav tm="0">
                                          <p:val>
                                            <p:fltVal val="0"/>
                                          </p:val>
                                        </p:tav>
                                        <p:tav tm="100000">
                                          <p:val>
                                            <p:strVal val="#ppt_w"/>
                                          </p:val>
                                        </p:tav>
                                      </p:tavLst>
                                    </p:anim>
                                    <p:anim calcmode="lin" valueType="num">
                                      <p:cBhvr>
                                        <p:cTn id="134" dur="500" fill="hold"/>
                                        <p:tgtEl>
                                          <p:spTgt spid="51"/>
                                        </p:tgtEl>
                                        <p:attrNameLst>
                                          <p:attrName>ppt_h</p:attrName>
                                        </p:attrNameLst>
                                      </p:cBhvr>
                                      <p:tavLst>
                                        <p:tav tm="0">
                                          <p:val>
                                            <p:fltVal val="0"/>
                                          </p:val>
                                        </p:tav>
                                        <p:tav tm="100000">
                                          <p:val>
                                            <p:strVal val="#ppt_h"/>
                                          </p:val>
                                        </p:tav>
                                      </p:tavLst>
                                    </p:anim>
                                    <p:animEffect transition="in" filter="fade">
                                      <p:cBhvr>
                                        <p:cTn id="135" dur="500"/>
                                        <p:tgtEl>
                                          <p:spTgt spid="51"/>
                                        </p:tgtEl>
                                      </p:cBhvr>
                                    </p:animEffect>
                                  </p:childTnLst>
                                </p:cTn>
                              </p:par>
                              <p:par>
                                <p:cTn id="136" presetID="53" presetClass="entr" presetSubtype="16" fill="hold" grpId="0" nodeType="withEffect">
                                  <p:stCondLst>
                                    <p:cond delay="75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par>
                                <p:cTn id="141" presetID="53" presetClass="entr" presetSubtype="16" fill="hold" nodeType="withEffect">
                                  <p:stCondLst>
                                    <p:cond delay="1000"/>
                                  </p:stCondLst>
                                  <p:childTnLst>
                                    <p:set>
                                      <p:cBhvr>
                                        <p:cTn id="142" dur="1" fill="hold">
                                          <p:stCondLst>
                                            <p:cond delay="0"/>
                                          </p:stCondLst>
                                        </p:cTn>
                                        <p:tgtEl>
                                          <p:spTgt spid="53"/>
                                        </p:tgtEl>
                                        <p:attrNameLst>
                                          <p:attrName>style.visibility</p:attrName>
                                        </p:attrNameLst>
                                      </p:cBhvr>
                                      <p:to>
                                        <p:strVal val="visible"/>
                                      </p:to>
                                    </p:set>
                                    <p:anim calcmode="lin" valueType="num">
                                      <p:cBhvr>
                                        <p:cTn id="143" dur="500" fill="hold"/>
                                        <p:tgtEl>
                                          <p:spTgt spid="53"/>
                                        </p:tgtEl>
                                        <p:attrNameLst>
                                          <p:attrName>ppt_w</p:attrName>
                                        </p:attrNameLst>
                                      </p:cBhvr>
                                      <p:tavLst>
                                        <p:tav tm="0">
                                          <p:val>
                                            <p:fltVal val="0"/>
                                          </p:val>
                                        </p:tav>
                                        <p:tav tm="100000">
                                          <p:val>
                                            <p:strVal val="#ppt_w"/>
                                          </p:val>
                                        </p:tav>
                                      </p:tavLst>
                                    </p:anim>
                                    <p:anim calcmode="lin" valueType="num">
                                      <p:cBhvr>
                                        <p:cTn id="144" dur="500" fill="hold"/>
                                        <p:tgtEl>
                                          <p:spTgt spid="53"/>
                                        </p:tgtEl>
                                        <p:attrNameLst>
                                          <p:attrName>ppt_h</p:attrName>
                                        </p:attrNameLst>
                                      </p:cBhvr>
                                      <p:tavLst>
                                        <p:tav tm="0">
                                          <p:val>
                                            <p:fltVal val="0"/>
                                          </p:val>
                                        </p:tav>
                                        <p:tav tm="100000">
                                          <p:val>
                                            <p:strVal val="#ppt_h"/>
                                          </p:val>
                                        </p:tav>
                                      </p:tavLst>
                                    </p:anim>
                                    <p:animEffect transition="in" filter="fade">
                                      <p:cBhvr>
                                        <p:cTn id="145" dur="500"/>
                                        <p:tgtEl>
                                          <p:spTgt spid="53"/>
                                        </p:tgtEl>
                                      </p:cBhvr>
                                    </p:animEffect>
                                  </p:childTnLst>
                                </p:cTn>
                              </p:par>
                            </p:childTnLst>
                          </p:cTn>
                        </p:par>
                        <p:par>
                          <p:cTn id="146" fill="hold">
                            <p:stCondLst>
                              <p:cond delay="5649"/>
                            </p:stCondLst>
                            <p:childTnLst>
                              <p:par>
                                <p:cTn id="147" presetID="47" presetClass="entr" presetSubtype="0" fill="hold" grpId="0" nodeType="after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fade">
                                      <p:cBhvr>
                                        <p:cTn id="149" dur="500"/>
                                        <p:tgtEl>
                                          <p:spTgt spid="67"/>
                                        </p:tgtEl>
                                      </p:cBhvr>
                                    </p:animEffect>
                                    <p:anim calcmode="lin" valueType="num">
                                      <p:cBhvr>
                                        <p:cTn id="150" dur="500" fill="hold"/>
                                        <p:tgtEl>
                                          <p:spTgt spid="67"/>
                                        </p:tgtEl>
                                        <p:attrNameLst>
                                          <p:attrName>ppt_x</p:attrName>
                                        </p:attrNameLst>
                                      </p:cBhvr>
                                      <p:tavLst>
                                        <p:tav tm="0">
                                          <p:val>
                                            <p:strVal val="#ppt_x"/>
                                          </p:val>
                                        </p:tav>
                                        <p:tav tm="100000">
                                          <p:val>
                                            <p:strVal val="#ppt_x"/>
                                          </p:val>
                                        </p:tav>
                                      </p:tavLst>
                                    </p:anim>
                                    <p:anim calcmode="lin" valueType="num">
                                      <p:cBhvr>
                                        <p:cTn id="151" dur="500" fill="hold"/>
                                        <p:tgtEl>
                                          <p:spTgt spid="67"/>
                                        </p:tgtEl>
                                        <p:attrNameLst>
                                          <p:attrName>ppt_y</p:attrName>
                                        </p:attrNameLst>
                                      </p:cBhvr>
                                      <p:tavLst>
                                        <p:tav tm="0">
                                          <p:val>
                                            <p:strVal val="#ppt_y-.1"/>
                                          </p:val>
                                        </p:tav>
                                        <p:tav tm="100000">
                                          <p:val>
                                            <p:strVal val="#ppt_y"/>
                                          </p:val>
                                        </p:tav>
                                      </p:tavLst>
                                    </p:anim>
                                  </p:childTnLst>
                                </p:cTn>
                              </p:par>
                            </p:childTnLst>
                          </p:cTn>
                        </p:par>
                        <p:par>
                          <p:cTn id="152" fill="hold">
                            <p:stCondLst>
                              <p:cond delay="6149"/>
                            </p:stCondLst>
                            <p:childTnLst>
                              <p:par>
                                <p:cTn id="153" presetID="14" presetClass="entr" presetSubtype="10" fill="hold"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randombar(horizontal)">
                                      <p:cBhvr>
                                        <p:cTn id="1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9" grpId="0" animBg="1"/>
      <p:bldP spid="20" grpId="0" animBg="1"/>
      <p:bldP spid="21" grpId="0" animBg="1"/>
      <p:bldP spid="22" grpId="0" animBg="1"/>
      <p:bldP spid="34" grpId="0" animBg="1"/>
      <p:bldP spid="35" grpId="0" animBg="1"/>
      <p:bldP spid="36" grpId="0" animBg="1"/>
      <p:bldP spid="37" grpId="0" animBg="1"/>
      <p:bldP spid="49" grpId="0" animBg="1"/>
      <p:bldP spid="50" grpId="0" animBg="1"/>
      <p:bldP spid="51" grpId="0" animBg="1"/>
      <p:bldP spid="52" grpId="0" animBg="1"/>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29368" y="1581945"/>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endParaRPr lang="zh-CN" altLang="en-US">
              <a:solidFill>
                <a:prstClr val="white"/>
              </a:solidFill>
            </a:endParaRPr>
          </a:p>
        </p:txBody>
      </p:sp>
      <p:sp>
        <p:nvSpPr>
          <p:cNvPr id="5" name="TextBox 4"/>
          <p:cNvSpPr txBox="1"/>
          <p:nvPr/>
        </p:nvSpPr>
        <p:spPr>
          <a:xfrm>
            <a:off x="88153" y="2015729"/>
            <a:ext cx="2031305" cy="646321"/>
          </a:xfrm>
          <a:prstGeom prst="rect">
            <a:avLst/>
          </a:prstGeom>
          <a:noFill/>
        </p:spPr>
        <p:txBody>
          <a:bodyPr wrap="none" lIns="91430" tIns="45715" rIns="91430" bIns="45715" rtlCol="0">
            <a:spAutoFit/>
          </a:bodyPr>
          <a:lstStyle/>
          <a:p>
            <a:pPr algn="r"/>
            <a:r>
              <a:rPr lang="zh-CN" altLang="en-US" sz="3600">
                <a:solidFill>
                  <a:srgbClr val="C00000"/>
                </a:solidFill>
                <a:latin typeface="微软雅黑" panose="020B0503020204020204" charset="-122"/>
                <a:ea typeface="微软雅黑" panose="020B0503020204020204" charset="-122"/>
              </a:rPr>
              <a:t>第二部分</a:t>
            </a:r>
            <a:endParaRPr lang="zh-CN" altLang="en-US" sz="3600"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2136879" y="1821244"/>
            <a:ext cx="1871291" cy="1076900"/>
          </a:xfrm>
          <a:prstGeom prst="rect">
            <a:avLst/>
          </a:prstGeom>
          <a:blipFill>
            <a:blip r:embed="rId2" cstate="print"/>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defTabSz="685165" fontAlgn="auto">
              <a:spcBef>
                <a:spcPts val="0"/>
              </a:spcBef>
              <a:spcAft>
                <a:spcPts val="0"/>
              </a:spcAft>
            </a:pPr>
            <a:endParaRPr lang="zh-CN" altLang="en-US" sz="1400" b="0">
              <a:solidFill>
                <a:prstClr val="white"/>
              </a:solidFill>
            </a:endParaRPr>
          </a:p>
        </p:txBody>
      </p:sp>
      <p:sp>
        <p:nvSpPr>
          <p:cNvPr id="7" name="文本占位符 3"/>
          <p:cNvSpPr txBox="1"/>
          <p:nvPr/>
        </p:nvSpPr>
        <p:spPr>
          <a:xfrm>
            <a:off x="4643686" y="174188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C00000"/>
                </a:solidFill>
                <a:ea typeface="微软雅黑" panose="020B0503020204020204" charset="-122"/>
              </a:rPr>
              <a:t>以往工作成绩</a:t>
            </a:r>
            <a:endParaRPr lang="zh-CN" altLang="en-US" sz="3200" dirty="0">
              <a:solidFill>
                <a:srgbClr val="C00000"/>
              </a:solidFill>
              <a:ea typeface="微软雅黑" panose="020B0503020204020204" charset="-122"/>
            </a:endParaRPr>
          </a:p>
        </p:txBody>
      </p:sp>
      <p:sp>
        <p:nvSpPr>
          <p:cNvPr id="8" name="文本占位符 5"/>
          <p:cNvSpPr txBox="1"/>
          <p:nvPr/>
        </p:nvSpPr>
        <p:spPr>
          <a:xfrm>
            <a:off x="4714578"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主要项目</a:t>
            </a:r>
            <a:endParaRPr lang="zh-CN" altLang="en-US" b="0" dirty="0">
              <a:solidFill>
                <a:prstClr val="black">
                  <a:lumMod val="75000"/>
                  <a:lumOff val="25000"/>
                </a:prstClr>
              </a:solidFill>
              <a:ea typeface="微软雅黑" panose="020B0503020204020204" charset="-122"/>
            </a:endParaRPr>
          </a:p>
        </p:txBody>
      </p:sp>
      <p:sp>
        <p:nvSpPr>
          <p:cNvPr id="9" name="矩形 8"/>
          <p:cNvSpPr/>
          <p:nvPr/>
        </p:nvSpPr>
        <p:spPr>
          <a:xfrm>
            <a:off x="4662339" y="2294751"/>
            <a:ext cx="4150196" cy="45719"/>
          </a:xfrm>
          <a:prstGeom prst="rect">
            <a:avLst/>
          </a:prstGeom>
          <a:solidFill>
            <a:srgbClr val="C00000"/>
          </a:solidFill>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endParaRPr lang="en-US">
              <a:solidFill>
                <a:prstClr val="white"/>
              </a:solidFill>
            </a:endParaRPr>
          </a:p>
        </p:txBody>
      </p:sp>
      <p:sp>
        <p:nvSpPr>
          <p:cNvPr id="10" name="文本占位符 5"/>
          <p:cNvSpPr txBox="1"/>
          <p:nvPr/>
        </p:nvSpPr>
        <p:spPr>
          <a:xfrm>
            <a:off x="5822132"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参与过程</a:t>
            </a:r>
            <a:endParaRPr lang="zh-CN" altLang="en-US" b="0" dirty="0">
              <a:solidFill>
                <a:prstClr val="black">
                  <a:lumMod val="75000"/>
                  <a:lumOff val="25000"/>
                </a:prstClr>
              </a:solidFill>
              <a:ea typeface="微软雅黑" panose="020B0503020204020204" charset="-122"/>
            </a:endParaRPr>
          </a:p>
        </p:txBody>
      </p:sp>
      <p:sp>
        <p:nvSpPr>
          <p:cNvPr id="11" name="文本占位符 5"/>
          <p:cNvSpPr txBox="1"/>
          <p:nvPr/>
        </p:nvSpPr>
        <p:spPr>
          <a:xfrm>
            <a:off x="6929686"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战略制定</a:t>
            </a:r>
            <a:endParaRPr lang="zh-CN" altLang="en-US" b="0" dirty="0">
              <a:solidFill>
                <a:prstClr val="black">
                  <a:lumMod val="75000"/>
                  <a:lumOff val="25000"/>
                </a:prstClr>
              </a:solidFill>
              <a:ea typeface="微软雅黑" panose="020B0503020204020204" charset="-122"/>
            </a:endParaRPr>
          </a:p>
        </p:txBody>
      </p:sp>
      <p:sp>
        <p:nvSpPr>
          <p:cNvPr id="12" name="文本占位符 5"/>
          <p:cNvSpPr txBox="1"/>
          <p:nvPr/>
        </p:nvSpPr>
        <p:spPr>
          <a:xfrm>
            <a:off x="4714578"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工作亮点</a:t>
            </a:r>
            <a:endParaRPr lang="zh-CN" altLang="en-US" b="0" dirty="0">
              <a:solidFill>
                <a:prstClr val="black">
                  <a:lumMod val="75000"/>
                  <a:lumOff val="25000"/>
                </a:prstClr>
              </a:solidFill>
              <a:ea typeface="微软雅黑" panose="020B0503020204020204" charset="-122"/>
            </a:endParaRPr>
          </a:p>
        </p:txBody>
      </p:sp>
      <p:sp>
        <p:nvSpPr>
          <p:cNvPr id="13" name="文本占位符 5"/>
          <p:cNvSpPr txBox="1"/>
          <p:nvPr/>
        </p:nvSpPr>
        <p:spPr>
          <a:xfrm>
            <a:off x="5817729"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团队介绍</a:t>
            </a:r>
            <a:endParaRPr lang="zh-CN" altLang="en-US" b="0" dirty="0">
              <a:solidFill>
                <a:prstClr val="black">
                  <a:lumMod val="75000"/>
                  <a:lumOff val="25000"/>
                </a:prstClr>
              </a:solidFill>
              <a:ea typeface="微软雅黑" panose="020B0503020204020204" charset="-122"/>
            </a:endParaRPr>
          </a:p>
        </p:txBody>
      </p:sp>
      <p:sp>
        <p:nvSpPr>
          <p:cNvPr id="14" name="文本占位符 5"/>
          <p:cNvSpPr txBox="1"/>
          <p:nvPr/>
        </p:nvSpPr>
        <p:spPr>
          <a:xfrm>
            <a:off x="6929686"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发展建议</a:t>
            </a:r>
            <a:endParaRPr lang="zh-CN" altLang="en-US" b="0" dirty="0">
              <a:solidFill>
                <a:prstClr val="black">
                  <a:lumMod val="75000"/>
                  <a:lumOff val="25000"/>
                </a:prstClr>
              </a:solidFill>
              <a:ea typeface="微软雅黑" panose="020B050302020402020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600" fill="hold"/>
                                        <p:tgtEl>
                                          <p:spTgt spid="5"/>
                                        </p:tgtEl>
                                        <p:attrNameLst>
                                          <p:attrName>ppt_w</p:attrName>
                                        </p:attrNameLst>
                                      </p:cBhvr>
                                      <p:tavLst>
                                        <p:tav tm="0">
                                          <p:val>
                                            <p:fltVal val="0"/>
                                          </p:val>
                                        </p:tav>
                                        <p:tav tm="100000">
                                          <p:val>
                                            <p:strVal val="#ppt_w"/>
                                          </p:val>
                                        </p:tav>
                                      </p:tavLst>
                                    </p:anim>
                                    <p:anim calcmode="lin" valueType="num">
                                      <p:cBhvr>
                                        <p:cTn id="12" dur="600" fill="hold"/>
                                        <p:tgtEl>
                                          <p:spTgt spid="5"/>
                                        </p:tgtEl>
                                        <p:attrNameLst>
                                          <p:attrName>ppt_h</p:attrName>
                                        </p:attrNameLst>
                                      </p:cBhvr>
                                      <p:tavLst>
                                        <p:tav tm="0">
                                          <p:val>
                                            <p:fltVal val="0"/>
                                          </p:val>
                                        </p:tav>
                                        <p:tav tm="100000">
                                          <p:val>
                                            <p:strVal val="#ppt_h"/>
                                          </p:val>
                                        </p:tav>
                                      </p:tavLst>
                                    </p:anim>
                                    <p:anim calcmode="lin" valueType="num">
                                      <p:cBhvr>
                                        <p:cTn id="13" dur="6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400"/>
                                        <p:tgtEl>
                                          <p:spTgt spid="7"/>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400"/>
                                        <p:tgtEl>
                                          <p:spTgt spid="9"/>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400"/>
                                        <p:tgtEl>
                                          <p:spTgt spid="8"/>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400"/>
                                        <p:tgtEl>
                                          <p:spTgt spid="10"/>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400"/>
                                        <p:tgtEl>
                                          <p:spTgt spid="11"/>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400"/>
                                        <p:tgtEl>
                                          <p:spTgt spid="12"/>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400"/>
                                        <p:tgtEl>
                                          <p:spTgt spid="13"/>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6"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主要项目</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80" name="矩形 79"/>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1" name="矩形 80"/>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2" name="矩形 81"/>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3" name="矩形 82"/>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nvGrpSpPr>
          <p:cNvPr id="84" name="组合 83"/>
          <p:cNvGrpSpPr/>
          <p:nvPr/>
        </p:nvGrpSpPr>
        <p:grpSpPr>
          <a:xfrm>
            <a:off x="339086" y="1132264"/>
            <a:ext cx="1722794" cy="1526899"/>
            <a:chOff x="452114" y="1509685"/>
            <a:chExt cx="2297059" cy="2035865"/>
          </a:xfrm>
        </p:grpSpPr>
        <p:grpSp>
          <p:nvGrpSpPr>
            <p:cNvPr id="85" name="组合 84"/>
            <p:cNvGrpSpPr/>
            <p:nvPr/>
          </p:nvGrpSpPr>
          <p:grpSpPr>
            <a:xfrm>
              <a:off x="452114" y="1509685"/>
              <a:ext cx="2297059" cy="2035865"/>
              <a:chOff x="1529861" y="1829264"/>
              <a:chExt cx="2452453" cy="2173589"/>
            </a:xfrm>
          </p:grpSpPr>
          <p:sp>
            <p:nvSpPr>
              <p:cNvPr id="93"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sp>
            <p:nvSpPr>
              <p:cNvPr id="94"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sp>
          <p:nvSpPr>
            <p:cNvPr id="86" name="文本框 71"/>
            <p:cNvSpPr txBox="1"/>
            <p:nvPr/>
          </p:nvSpPr>
          <p:spPr>
            <a:xfrm>
              <a:off x="974167" y="2096527"/>
              <a:ext cx="1621928" cy="492442"/>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项目名称</a:t>
              </a:r>
            </a:p>
          </p:txBody>
        </p:sp>
        <p:sp>
          <p:nvSpPr>
            <p:cNvPr id="87" name="文本框 72"/>
            <p:cNvSpPr txBox="1"/>
            <p:nvPr/>
          </p:nvSpPr>
          <p:spPr>
            <a:xfrm>
              <a:off x="852803" y="2443749"/>
              <a:ext cx="1743292"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endParaRPr lang="en-US" altLang="zh-CN" sz="800" dirty="0">
                <a:solidFill>
                  <a:schemeClr val="bg1"/>
                </a:solidFill>
                <a:latin typeface="微软雅黑" panose="020B0503020204020204" charset="-122"/>
                <a:ea typeface="微软雅黑" panose="020B0503020204020204" charset="-122"/>
              </a:endParaRPr>
            </a:p>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p>
          </p:txBody>
        </p:sp>
        <p:grpSp>
          <p:nvGrpSpPr>
            <p:cNvPr id="88"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89"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90"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91"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92"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grpSp>
      </p:grpSp>
      <p:grpSp>
        <p:nvGrpSpPr>
          <p:cNvPr id="95" name="组合 94"/>
          <p:cNvGrpSpPr/>
          <p:nvPr/>
        </p:nvGrpSpPr>
        <p:grpSpPr>
          <a:xfrm>
            <a:off x="2867443" y="2926968"/>
            <a:ext cx="1722794" cy="1526899"/>
            <a:chOff x="3823257" y="3902623"/>
            <a:chExt cx="2297059" cy="2035865"/>
          </a:xfrm>
        </p:grpSpPr>
        <p:grpSp>
          <p:nvGrpSpPr>
            <p:cNvPr id="96" name="组合 95"/>
            <p:cNvGrpSpPr/>
            <p:nvPr/>
          </p:nvGrpSpPr>
          <p:grpSpPr>
            <a:xfrm>
              <a:off x="3823257" y="3902623"/>
              <a:ext cx="2297059" cy="2035865"/>
              <a:chOff x="1529861" y="1829264"/>
              <a:chExt cx="2452453" cy="2173589"/>
            </a:xfrm>
          </p:grpSpPr>
          <p:sp>
            <p:nvSpPr>
              <p:cNvPr id="103"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sp>
            <p:nvSpPr>
              <p:cNvPr id="104"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sp>
          <p:nvSpPr>
            <p:cNvPr id="97" name="文本框 79"/>
            <p:cNvSpPr txBox="1"/>
            <p:nvPr/>
          </p:nvSpPr>
          <p:spPr>
            <a:xfrm>
              <a:off x="4367898" y="4509914"/>
              <a:ext cx="1599342" cy="492443"/>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项目名称</a:t>
              </a:r>
            </a:p>
          </p:txBody>
        </p:sp>
        <p:grpSp>
          <p:nvGrpSpPr>
            <p:cNvPr id="98" name="Group 46"/>
            <p:cNvGrpSpPr>
              <a:grpSpLocks noChangeAspect="1"/>
            </p:cNvGrpSpPr>
            <p:nvPr/>
          </p:nvGrpSpPr>
          <p:grpSpPr bwMode="auto">
            <a:xfrm>
              <a:off x="5080879" y="4129663"/>
              <a:ext cx="466721" cy="288952"/>
              <a:chOff x="3098" y="1701"/>
              <a:chExt cx="1486" cy="920"/>
            </a:xfrm>
            <a:solidFill>
              <a:schemeClr val="bg1"/>
            </a:solidFill>
          </p:grpSpPr>
          <p:sp>
            <p:nvSpPr>
              <p:cNvPr id="100"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1"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2"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
          <p:nvSpPr>
            <p:cNvPr id="99" name="文本框 72"/>
            <p:cNvSpPr txBox="1"/>
            <p:nvPr/>
          </p:nvSpPr>
          <p:spPr>
            <a:xfrm>
              <a:off x="4108254" y="4892020"/>
              <a:ext cx="1727064"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endParaRPr lang="en-US" altLang="zh-CN" sz="800" dirty="0">
                <a:solidFill>
                  <a:schemeClr val="bg1"/>
                </a:solidFill>
                <a:latin typeface="微软雅黑" panose="020B0503020204020204" charset="-122"/>
                <a:ea typeface="微软雅黑" panose="020B0503020204020204" charset="-122"/>
              </a:endParaRPr>
            </a:p>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p>
          </p:txBody>
        </p:sp>
      </p:grpSp>
      <p:grpSp>
        <p:nvGrpSpPr>
          <p:cNvPr id="105" name="组合 104"/>
          <p:cNvGrpSpPr/>
          <p:nvPr/>
        </p:nvGrpSpPr>
        <p:grpSpPr>
          <a:xfrm>
            <a:off x="7157071" y="2904600"/>
            <a:ext cx="1722794" cy="1526899"/>
            <a:chOff x="9542760" y="3872799"/>
            <a:chExt cx="2297059" cy="2035865"/>
          </a:xfrm>
        </p:grpSpPr>
        <p:grpSp>
          <p:nvGrpSpPr>
            <p:cNvPr id="106" name="组合 105"/>
            <p:cNvGrpSpPr/>
            <p:nvPr/>
          </p:nvGrpSpPr>
          <p:grpSpPr>
            <a:xfrm>
              <a:off x="9542760" y="3872799"/>
              <a:ext cx="2297059" cy="2035865"/>
              <a:chOff x="1529861" y="1829264"/>
              <a:chExt cx="2452453" cy="2173589"/>
            </a:xfrm>
          </p:grpSpPr>
          <p:sp>
            <p:nvSpPr>
              <p:cNvPr id="110"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sp>
            <p:nvSpPr>
              <p:cNvPr id="111"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sp>
          <p:nvSpPr>
            <p:cNvPr id="107" name="文本框 85"/>
            <p:cNvSpPr txBox="1"/>
            <p:nvPr/>
          </p:nvSpPr>
          <p:spPr>
            <a:xfrm>
              <a:off x="10056629" y="4492980"/>
              <a:ext cx="1511183" cy="492443"/>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项目名称</a:t>
              </a:r>
            </a:p>
          </p:txBody>
        </p:sp>
        <p:sp>
          <p:nvSpPr>
            <p:cNvPr id="108"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rgbClr val="FFB850"/>
                </a:solidFill>
                <a:latin typeface="微软雅黑" panose="020B0503020204020204" charset="-122"/>
                <a:ea typeface="微软雅黑" panose="020B0503020204020204" charset="-122"/>
              </a:endParaRPr>
            </a:p>
          </p:txBody>
        </p:sp>
        <p:sp>
          <p:nvSpPr>
            <p:cNvPr id="109" name="文本框 72"/>
            <p:cNvSpPr txBox="1"/>
            <p:nvPr/>
          </p:nvSpPr>
          <p:spPr>
            <a:xfrm>
              <a:off x="9922177" y="4862312"/>
              <a:ext cx="1739371"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endParaRPr lang="en-US" altLang="zh-CN" sz="800" dirty="0">
                <a:solidFill>
                  <a:schemeClr val="bg1"/>
                </a:solidFill>
                <a:latin typeface="微软雅黑" panose="020B0503020204020204" charset="-122"/>
                <a:ea typeface="微软雅黑" panose="020B0503020204020204" charset="-122"/>
              </a:endParaRPr>
            </a:p>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p>
          </p:txBody>
        </p:sp>
      </p:grpSp>
      <p:grpSp>
        <p:nvGrpSpPr>
          <p:cNvPr id="112" name="组合 111"/>
          <p:cNvGrpSpPr/>
          <p:nvPr/>
        </p:nvGrpSpPr>
        <p:grpSpPr>
          <a:xfrm>
            <a:off x="4756368" y="1132264"/>
            <a:ext cx="1722794" cy="1526899"/>
            <a:chOff x="6341823" y="1509685"/>
            <a:chExt cx="2297059" cy="2035865"/>
          </a:xfrm>
        </p:grpSpPr>
        <p:grpSp>
          <p:nvGrpSpPr>
            <p:cNvPr id="113" name="组合 112"/>
            <p:cNvGrpSpPr/>
            <p:nvPr/>
          </p:nvGrpSpPr>
          <p:grpSpPr>
            <a:xfrm>
              <a:off x="6341823" y="1509685"/>
              <a:ext cx="2297059" cy="2035865"/>
              <a:chOff x="1529861" y="1829264"/>
              <a:chExt cx="2452453" cy="2173589"/>
            </a:xfrm>
          </p:grpSpPr>
          <p:sp>
            <p:nvSpPr>
              <p:cNvPr id="117"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sp>
            <p:nvSpPr>
              <p:cNvPr id="118"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sp>
          <p:nvSpPr>
            <p:cNvPr id="114" name="文本框 82"/>
            <p:cNvSpPr txBox="1"/>
            <p:nvPr/>
          </p:nvSpPr>
          <p:spPr>
            <a:xfrm>
              <a:off x="6796838" y="2096528"/>
              <a:ext cx="1539424" cy="492443"/>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项目名称</a:t>
              </a:r>
            </a:p>
          </p:txBody>
        </p:sp>
        <p:sp>
          <p:nvSpPr>
            <p:cNvPr id="115"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charset="-122"/>
                <a:ea typeface="微软雅黑" panose="020B0503020204020204" charset="-122"/>
              </a:endParaRPr>
            </a:p>
          </p:txBody>
        </p:sp>
        <p:sp>
          <p:nvSpPr>
            <p:cNvPr id="116" name="文本框 72"/>
            <p:cNvSpPr txBox="1"/>
            <p:nvPr/>
          </p:nvSpPr>
          <p:spPr>
            <a:xfrm>
              <a:off x="6667282" y="2500284"/>
              <a:ext cx="1688968"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endParaRPr lang="en-US" altLang="zh-CN" sz="800" dirty="0">
                <a:solidFill>
                  <a:schemeClr val="bg1"/>
                </a:solidFill>
                <a:latin typeface="微软雅黑" panose="020B0503020204020204" charset="-122"/>
                <a:ea typeface="微软雅黑" panose="020B0503020204020204" charset="-122"/>
              </a:endParaRPr>
            </a:p>
            <a:p>
              <a:pPr algn="just">
                <a:lnSpc>
                  <a:spcPct val="150000"/>
                </a:lnSpc>
              </a:pPr>
              <a:r>
                <a:rPr lang="zh-CN" altLang="en-US" sz="800" dirty="0">
                  <a:solidFill>
                    <a:schemeClr val="bg1"/>
                  </a:solidFill>
                  <a:latin typeface="微软雅黑" panose="020B0503020204020204" charset="-122"/>
                  <a:ea typeface="微软雅黑" panose="020B0503020204020204" charset="-122"/>
                </a:rPr>
                <a:t>点击添加文字说明详情</a:t>
              </a:r>
            </a:p>
          </p:txBody>
        </p:sp>
      </p:grpSp>
      <p:sp>
        <p:nvSpPr>
          <p:cNvPr id="119" name="矩形 47"/>
          <p:cNvSpPr>
            <a:spLocks noChangeArrowheads="1"/>
          </p:cNvSpPr>
          <p:nvPr/>
        </p:nvSpPr>
        <p:spPr bwMode="auto">
          <a:xfrm>
            <a:off x="2143125" y="144958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您的内容打在这里</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或者通过复制您的</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文本后，在此框中</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选择粘贴，并选择</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只保留文字。</a:t>
            </a:r>
            <a:endParaRPr lang="en-US" altLang="zh-CN" sz="900" b="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20" name="圆角矩形 119"/>
          <p:cNvSpPr/>
          <p:nvPr/>
        </p:nvSpPr>
        <p:spPr>
          <a:xfrm>
            <a:off x="3426682" y="1400839"/>
            <a:ext cx="1137271" cy="1033187"/>
          </a:xfrm>
          <a:prstGeom prst="roundRect">
            <a:avLst>
              <a:gd name="adj" fmla="val 0"/>
            </a:avLst>
          </a:prstGeom>
          <a:blipFill>
            <a:blip r:embed="rId2" cstate="print"/>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charset="-122"/>
              <a:ea typeface="微软雅黑" panose="020B0503020204020204" charset="-122"/>
            </a:endParaRPr>
          </a:p>
        </p:txBody>
      </p:sp>
      <p:sp>
        <p:nvSpPr>
          <p:cNvPr id="121" name="圆角矩形 120"/>
          <p:cNvSpPr/>
          <p:nvPr/>
        </p:nvSpPr>
        <p:spPr>
          <a:xfrm>
            <a:off x="7608891" y="1400839"/>
            <a:ext cx="1137271" cy="1033187"/>
          </a:xfrm>
          <a:prstGeom prst="roundRect">
            <a:avLst>
              <a:gd name="adj" fmla="val 0"/>
            </a:avLst>
          </a:prstGeom>
          <a:blipFill>
            <a:blip r:embed="rId3" cstate="print"/>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charset="-122"/>
              <a:ea typeface="微软雅黑" panose="020B0503020204020204" charset="-122"/>
            </a:endParaRPr>
          </a:p>
        </p:txBody>
      </p:sp>
      <p:sp>
        <p:nvSpPr>
          <p:cNvPr id="122" name="圆角矩形 121"/>
          <p:cNvSpPr/>
          <p:nvPr/>
        </p:nvSpPr>
        <p:spPr>
          <a:xfrm>
            <a:off x="437293" y="3167217"/>
            <a:ext cx="1137271" cy="1033187"/>
          </a:xfrm>
          <a:prstGeom prst="roundRect">
            <a:avLst>
              <a:gd name="adj" fmla="val 0"/>
            </a:avLst>
          </a:prstGeom>
          <a:blipFill>
            <a:blip r:embed="rId4" cstate="print"/>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charset="-122"/>
              <a:ea typeface="微软雅黑" panose="020B0503020204020204" charset="-122"/>
            </a:endParaRPr>
          </a:p>
        </p:txBody>
      </p:sp>
      <p:sp>
        <p:nvSpPr>
          <p:cNvPr id="123" name="圆角矩形 122"/>
          <p:cNvSpPr/>
          <p:nvPr/>
        </p:nvSpPr>
        <p:spPr>
          <a:xfrm>
            <a:off x="4733802" y="3167217"/>
            <a:ext cx="1137271" cy="1033187"/>
          </a:xfrm>
          <a:prstGeom prst="roundRect">
            <a:avLst>
              <a:gd name="adj" fmla="val 0"/>
            </a:avLst>
          </a:prstGeom>
          <a:blipFill>
            <a:blip r:embed="rId5" cstate="print"/>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charset="-122"/>
              <a:ea typeface="微软雅黑" panose="020B0503020204020204" charset="-122"/>
            </a:endParaRPr>
          </a:p>
        </p:txBody>
      </p:sp>
      <p:sp>
        <p:nvSpPr>
          <p:cNvPr id="124" name="矩形 47"/>
          <p:cNvSpPr>
            <a:spLocks noChangeArrowheads="1"/>
          </p:cNvSpPr>
          <p:nvPr/>
        </p:nvSpPr>
        <p:spPr bwMode="auto">
          <a:xfrm>
            <a:off x="1716053" y="320177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您的内容打在这里</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或者通过复制您的</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文本后，在此框中</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选择粘贴，并选择</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只保留文字。</a:t>
            </a:r>
            <a:endParaRPr lang="en-US" altLang="zh-CN" sz="900" b="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25" name="矩形 47"/>
          <p:cNvSpPr>
            <a:spLocks noChangeArrowheads="1"/>
          </p:cNvSpPr>
          <p:nvPr/>
        </p:nvSpPr>
        <p:spPr bwMode="auto">
          <a:xfrm>
            <a:off x="5924977" y="320177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您的内容打在这里</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或者通过复制您的</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文本后，在此框中</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选择粘贴，并选择</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只保留文字。</a:t>
            </a:r>
            <a:endParaRPr lang="en-US" altLang="zh-CN" sz="900" b="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26" name="矩形 125"/>
          <p:cNvSpPr>
            <a:spLocks noChangeArrowheads="1"/>
          </p:cNvSpPr>
          <p:nvPr/>
        </p:nvSpPr>
        <p:spPr bwMode="auto">
          <a:xfrm>
            <a:off x="6535165" y="143562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您的内容打在这里</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或者通过复制您的</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文本后，在此框中</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选择粘贴，并选择</a:t>
            </a:r>
            <a:endParaRPr lang="en-US" altLang="zh-CN" sz="900" b="0" dirty="0">
              <a:solidFill>
                <a:schemeClr val="tx1">
                  <a:lumMod val="75000"/>
                  <a:lumOff val="25000"/>
                </a:schemeClr>
              </a:solidFill>
              <a:latin typeface="微软雅黑" panose="020B0503020204020204" charset="-122"/>
              <a:ea typeface="微软雅黑" panose="020B0503020204020204" charset="-122"/>
            </a:endParaRPr>
          </a:p>
          <a:p>
            <a:pPr>
              <a:lnSpc>
                <a:spcPct val="130000"/>
              </a:lnSpc>
              <a:spcBef>
                <a:spcPct val="0"/>
              </a:spcBef>
            </a:pPr>
            <a:r>
              <a:rPr lang="zh-CN" altLang="en-US" sz="900" b="0" dirty="0">
                <a:solidFill>
                  <a:schemeClr val="tx1">
                    <a:lumMod val="75000"/>
                    <a:lumOff val="25000"/>
                  </a:schemeClr>
                </a:solidFill>
                <a:latin typeface="微软雅黑" panose="020B0503020204020204" charset="-122"/>
                <a:ea typeface="微软雅黑" panose="020B0503020204020204" charset="-122"/>
              </a:rPr>
              <a:t>只保留文字。</a:t>
            </a:r>
            <a:endParaRPr lang="en-US" altLang="zh-CN" sz="900" b="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nvGrpSpPr>
          <p:cNvPr id="127" name="组合 126"/>
          <p:cNvGrpSpPr/>
          <p:nvPr/>
        </p:nvGrpSpPr>
        <p:grpSpPr>
          <a:xfrm>
            <a:off x="437271" y="2307819"/>
            <a:ext cx="750088" cy="561979"/>
            <a:chOff x="583027" y="3077091"/>
            <a:chExt cx="1000117" cy="749305"/>
          </a:xfrm>
        </p:grpSpPr>
        <p:sp>
          <p:nvSpPr>
            <p:cNvPr id="128" name="Freeform 5"/>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nvGrpSpPr>
            <p:cNvPr id="129" name="组合 128"/>
            <p:cNvGrpSpPr/>
            <p:nvPr/>
          </p:nvGrpSpPr>
          <p:grpSpPr>
            <a:xfrm>
              <a:off x="583027" y="3115838"/>
              <a:ext cx="1000117" cy="708903"/>
              <a:chOff x="4123036" y="1197871"/>
              <a:chExt cx="1000117" cy="708903"/>
            </a:xfrm>
          </p:grpSpPr>
          <p:sp>
            <p:nvSpPr>
              <p:cNvPr id="130" name="文本框 59"/>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微软雅黑" panose="020B0503020204020204" charset="-122"/>
                    <a:ea typeface="微软雅黑" panose="020B0503020204020204" charset="-122"/>
                  </a:rPr>
                  <a:t>01</a:t>
                </a:r>
                <a:endParaRPr lang="zh-CN" altLang="en-US" sz="2400" dirty="0">
                  <a:solidFill>
                    <a:srgbClr val="C00000"/>
                  </a:solidFill>
                  <a:latin typeface="微软雅黑" panose="020B0503020204020204" charset="-122"/>
                  <a:ea typeface="微软雅黑" panose="020B0503020204020204" charset="-122"/>
                </a:endParaRPr>
              </a:p>
            </p:txBody>
          </p:sp>
          <p:sp>
            <p:nvSpPr>
              <p:cNvPr id="131" name="文本框 60"/>
              <p:cNvSpPr txBox="1"/>
              <p:nvPr/>
            </p:nvSpPr>
            <p:spPr>
              <a:xfrm>
                <a:off x="4198825" y="1619515"/>
                <a:ext cx="866241" cy="287259"/>
              </a:xfrm>
              <a:prstGeom prst="rect">
                <a:avLst/>
              </a:prstGeom>
              <a:noFill/>
            </p:spPr>
            <p:txBody>
              <a:bodyPr wrap="square" rtlCol="0">
                <a:spAutoFit/>
              </a:bodyPr>
              <a:lstStyle/>
              <a:p>
                <a:pPr algn="ctr"/>
                <a:r>
                  <a:rPr lang="en-US" altLang="zh-CN" sz="800" dirty="0">
                    <a:solidFill>
                      <a:schemeClr val="tx1">
                        <a:lumMod val="50000"/>
                        <a:lumOff val="50000"/>
                      </a:schemeClr>
                    </a:solidFill>
                    <a:latin typeface="微软雅黑" panose="020B0503020204020204" charset="-122"/>
                    <a:ea typeface="微软雅黑" panose="020B0503020204020204" charset="-122"/>
                  </a:rPr>
                  <a:t>OPTION</a:t>
                </a:r>
                <a:endParaRPr lang="zh-CN" altLang="en-US" sz="800" dirty="0">
                  <a:solidFill>
                    <a:schemeClr val="tx1">
                      <a:lumMod val="50000"/>
                      <a:lumOff val="50000"/>
                    </a:schemeClr>
                  </a:solidFill>
                  <a:latin typeface="微软雅黑" panose="020B0503020204020204" charset="-122"/>
                  <a:ea typeface="微软雅黑" panose="020B0503020204020204" charset="-122"/>
                </a:endParaRPr>
              </a:p>
            </p:txBody>
          </p:sp>
        </p:grpSp>
      </p:grpSp>
      <p:grpSp>
        <p:nvGrpSpPr>
          <p:cNvPr id="132" name="组合 131"/>
          <p:cNvGrpSpPr/>
          <p:nvPr/>
        </p:nvGrpSpPr>
        <p:grpSpPr>
          <a:xfrm>
            <a:off x="2953326" y="2670700"/>
            <a:ext cx="750088" cy="566000"/>
            <a:chOff x="3937768" y="3560935"/>
            <a:chExt cx="1000117" cy="754667"/>
          </a:xfrm>
        </p:grpSpPr>
        <p:sp>
          <p:nvSpPr>
            <p:cNvPr id="133" name="Freeform 5"/>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nvGrpSpPr>
            <p:cNvPr id="134" name="组合 133"/>
            <p:cNvGrpSpPr/>
            <p:nvPr/>
          </p:nvGrpSpPr>
          <p:grpSpPr>
            <a:xfrm>
              <a:off x="3937768" y="3606699"/>
              <a:ext cx="1000117" cy="708903"/>
              <a:chOff x="4123036" y="1197871"/>
              <a:chExt cx="1000117" cy="708903"/>
            </a:xfrm>
          </p:grpSpPr>
          <p:sp>
            <p:nvSpPr>
              <p:cNvPr id="135" name="文本框 62"/>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微软雅黑" panose="020B0503020204020204" charset="-122"/>
                    <a:ea typeface="微软雅黑" panose="020B0503020204020204" charset="-122"/>
                  </a:rPr>
                  <a:t>02</a:t>
                </a:r>
                <a:endParaRPr lang="zh-CN" altLang="en-US" sz="2400" dirty="0">
                  <a:solidFill>
                    <a:srgbClr val="C00000"/>
                  </a:solidFill>
                  <a:latin typeface="微软雅黑" panose="020B0503020204020204" charset="-122"/>
                  <a:ea typeface="微软雅黑" panose="020B0503020204020204" charset="-122"/>
                </a:endParaRPr>
              </a:p>
            </p:txBody>
          </p:sp>
          <p:sp>
            <p:nvSpPr>
              <p:cNvPr id="136" name="文本框 63"/>
              <p:cNvSpPr txBox="1"/>
              <p:nvPr/>
            </p:nvSpPr>
            <p:spPr>
              <a:xfrm>
                <a:off x="4179051" y="1619515"/>
                <a:ext cx="884076" cy="287259"/>
              </a:xfrm>
              <a:prstGeom prst="rect">
                <a:avLst/>
              </a:prstGeom>
              <a:noFill/>
            </p:spPr>
            <p:txBody>
              <a:bodyPr wrap="square" rtlCol="0">
                <a:spAutoFit/>
              </a:bodyPr>
              <a:lstStyle/>
              <a:p>
                <a:pPr algn="ctr"/>
                <a:r>
                  <a:rPr lang="en-US" altLang="zh-CN" sz="800" dirty="0">
                    <a:solidFill>
                      <a:schemeClr val="tx1">
                        <a:lumMod val="50000"/>
                        <a:lumOff val="50000"/>
                      </a:schemeClr>
                    </a:solidFill>
                    <a:latin typeface="微软雅黑" panose="020B0503020204020204" charset="-122"/>
                    <a:ea typeface="微软雅黑" panose="020B0503020204020204" charset="-122"/>
                  </a:rPr>
                  <a:t>OPTION</a:t>
                </a:r>
                <a:endParaRPr lang="zh-CN" altLang="en-US" sz="800" dirty="0">
                  <a:solidFill>
                    <a:schemeClr val="tx1">
                      <a:lumMod val="50000"/>
                      <a:lumOff val="50000"/>
                    </a:schemeClr>
                  </a:solidFill>
                  <a:latin typeface="微软雅黑" panose="020B0503020204020204" charset="-122"/>
                  <a:ea typeface="微软雅黑" panose="020B0503020204020204" charset="-122"/>
                </a:endParaRPr>
              </a:p>
            </p:txBody>
          </p:sp>
        </p:grpSp>
      </p:grpSp>
      <p:grpSp>
        <p:nvGrpSpPr>
          <p:cNvPr id="137" name="组合 136"/>
          <p:cNvGrpSpPr/>
          <p:nvPr/>
        </p:nvGrpSpPr>
        <p:grpSpPr>
          <a:xfrm>
            <a:off x="5734085" y="914502"/>
            <a:ext cx="750088" cy="561979"/>
            <a:chOff x="7645446" y="1219336"/>
            <a:chExt cx="1000117" cy="749305"/>
          </a:xfrm>
        </p:grpSpPr>
        <p:sp>
          <p:nvSpPr>
            <p:cNvPr id="138" name="Freeform 5"/>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nvGrpSpPr>
            <p:cNvPr id="139" name="组合 138"/>
            <p:cNvGrpSpPr/>
            <p:nvPr/>
          </p:nvGrpSpPr>
          <p:grpSpPr>
            <a:xfrm>
              <a:off x="7645446" y="1234183"/>
              <a:ext cx="1000117" cy="696189"/>
              <a:chOff x="4123036" y="1197871"/>
              <a:chExt cx="1000117" cy="696189"/>
            </a:xfrm>
          </p:grpSpPr>
          <p:sp>
            <p:nvSpPr>
              <p:cNvPr id="140" name="文本框 65"/>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微软雅黑" panose="020B0503020204020204" charset="-122"/>
                    <a:ea typeface="微软雅黑" panose="020B0503020204020204" charset="-122"/>
                  </a:rPr>
                  <a:t>03</a:t>
                </a:r>
                <a:endParaRPr lang="zh-CN" altLang="en-US" sz="2400" dirty="0">
                  <a:solidFill>
                    <a:srgbClr val="C00000"/>
                  </a:solidFill>
                  <a:latin typeface="微软雅黑" panose="020B0503020204020204" charset="-122"/>
                  <a:ea typeface="微软雅黑" panose="020B0503020204020204" charset="-122"/>
                </a:endParaRPr>
              </a:p>
            </p:txBody>
          </p:sp>
          <p:sp>
            <p:nvSpPr>
              <p:cNvPr id="141" name="文本框 66"/>
              <p:cNvSpPr txBox="1"/>
              <p:nvPr/>
            </p:nvSpPr>
            <p:spPr>
              <a:xfrm>
                <a:off x="4154140" y="1606801"/>
                <a:ext cx="937908" cy="287259"/>
              </a:xfrm>
              <a:prstGeom prst="rect">
                <a:avLst/>
              </a:prstGeom>
              <a:noFill/>
            </p:spPr>
            <p:txBody>
              <a:bodyPr wrap="square" rtlCol="0">
                <a:spAutoFit/>
              </a:bodyPr>
              <a:lstStyle/>
              <a:p>
                <a:pPr algn="ctr"/>
                <a:r>
                  <a:rPr lang="en-US" altLang="zh-CN" sz="800" dirty="0">
                    <a:solidFill>
                      <a:schemeClr val="tx1">
                        <a:lumMod val="50000"/>
                        <a:lumOff val="50000"/>
                      </a:schemeClr>
                    </a:solidFill>
                    <a:latin typeface="微软雅黑" panose="020B0503020204020204" charset="-122"/>
                    <a:ea typeface="微软雅黑" panose="020B0503020204020204" charset="-122"/>
                  </a:rPr>
                  <a:t>OPTION</a:t>
                </a:r>
                <a:endParaRPr lang="zh-CN" altLang="en-US" sz="800" dirty="0">
                  <a:solidFill>
                    <a:schemeClr val="tx1">
                      <a:lumMod val="50000"/>
                      <a:lumOff val="50000"/>
                    </a:schemeClr>
                  </a:solidFill>
                  <a:latin typeface="微软雅黑" panose="020B0503020204020204" charset="-122"/>
                  <a:ea typeface="微软雅黑" panose="020B0503020204020204" charset="-122"/>
                </a:endParaRPr>
              </a:p>
            </p:txBody>
          </p:sp>
        </p:grpSp>
      </p:grpSp>
      <p:grpSp>
        <p:nvGrpSpPr>
          <p:cNvPr id="142" name="组合 141"/>
          <p:cNvGrpSpPr/>
          <p:nvPr/>
        </p:nvGrpSpPr>
        <p:grpSpPr>
          <a:xfrm>
            <a:off x="7208878" y="4138557"/>
            <a:ext cx="750088" cy="565946"/>
            <a:chOff x="9611837" y="5518080"/>
            <a:chExt cx="1000117" cy="754595"/>
          </a:xfrm>
        </p:grpSpPr>
        <p:sp>
          <p:nvSpPr>
            <p:cNvPr id="143" name="Freeform 5"/>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sym typeface="Arial" panose="020B0604020202020204" pitchFamily="34" charset="0"/>
              </a:endParaRPr>
            </a:p>
          </p:txBody>
        </p:sp>
        <p:grpSp>
          <p:nvGrpSpPr>
            <p:cNvPr id="144" name="组合 143"/>
            <p:cNvGrpSpPr/>
            <p:nvPr/>
          </p:nvGrpSpPr>
          <p:grpSpPr>
            <a:xfrm>
              <a:off x="9611837" y="5563772"/>
              <a:ext cx="1000117" cy="708903"/>
              <a:chOff x="4123036" y="1197871"/>
              <a:chExt cx="1000117" cy="708903"/>
            </a:xfrm>
          </p:grpSpPr>
          <p:sp>
            <p:nvSpPr>
              <p:cNvPr id="145" name="文本框 68"/>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微软雅黑" panose="020B0503020204020204" charset="-122"/>
                    <a:ea typeface="微软雅黑" panose="020B0503020204020204" charset="-122"/>
                  </a:rPr>
                  <a:t>04</a:t>
                </a:r>
                <a:endParaRPr lang="zh-CN" altLang="en-US" sz="2400" dirty="0">
                  <a:solidFill>
                    <a:srgbClr val="C00000"/>
                  </a:solidFill>
                  <a:latin typeface="微软雅黑" panose="020B0503020204020204" charset="-122"/>
                  <a:ea typeface="微软雅黑" panose="020B0503020204020204" charset="-122"/>
                </a:endParaRPr>
              </a:p>
            </p:txBody>
          </p:sp>
          <p:sp>
            <p:nvSpPr>
              <p:cNvPr id="146" name="文本框 69"/>
              <p:cNvSpPr txBox="1"/>
              <p:nvPr/>
            </p:nvSpPr>
            <p:spPr>
              <a:xfrm>
                <a:off x="4164257" y="1619515"/>
                <a:ext cx="953152" cy="287259"/>
              </a:xfrm>
              <a:prstGeom prst="rect">
                <a:avLst/>
              </a:prstGeom>
              <a:noFill/>
            </p:spPr>
            <p:txBody>
              <a:bodyPr wrap="square" rtlCol="0">
                <a:spAutoFit/>
              </a:bodyPr>
              <a:lstStyle/>
              <a:p>
                <a:pPr algn="ctr"/>
                <a:r>
                  <a:rPr lang="en-US" altLang="zh-CN" sz="800" dirty="0">
                    <a:solidFill>
                      <a:schemeClr val="tx1">
                        <a:lumMod val="50000"/>
                        <a:lumOff val="50000"/>
                      </a:schemeClr>
                    </a:solidFill>
                    <a:latin typeface="微软雅黑" panose="020B0503020204020204" charset="-122"/>
                    <a:ea typeface="微软雅黑" panose="020B0503020204020204" charset="-122"/>
                  </a:rPr>
                  <a:t>OPTION</a:t>
                </a:r>
                <a:endParaRPr lang="zh-CN" altLang="en-US" sz="800" dirty="0">
                  <a:solidFill>
                    <a:schemeClr val="tx1">
                      <a:lumMod val="50000"/>
                      <a:lumOff val="50000"/>
                    </a:schemeClr>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1149"/>
                            </p:stCondLst>
                            <p:childTnLst>
                              <p:par>
                                <p:cTn id="19" presetID="53" presetClass="entr" presetSubtype="16"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anim calcmode="lin" valueType="num">
                                      <p:cBhvr>
                                        <p:cTn id="21" dur="500" fill="hold"/>
                                        <p:tgtEl>
                                          <p:spTgt spid="95"/>
                                        </p:tgtEl>
                                        <p:attrNameLst>
                                          <p:attrName>ppt_w</p:attrName>
                                        </p:attrNameLst>
                                      </p:cBhvr>
                                      <p:tavLst>
                                        <p:tav tm="0">
                                          <p:val>
                                            <p:fltVal val="0"/>
                                          </p:val>
                                        </p:tav>
                                        <p:tav tm="100000">
                                          <p:val>
                                            <p:strVal val="#ppt_w"/>
                                          </p:val>
                                        </p:tav>
                                      </p:tavLst>
                                    </p:anim>
                                    <p:anim calcmode="lin" valueType="num">
                                      <p:cBhvr>
                                        <p:cTn id="22" dur="500" fill="hold"/>
                                        <p:tgtEl>
                                          <p:spTgt spid="95"/>
                                        </p:tgtEl>
                                        <p:attrNameLst>
                                          <p:attrName>ppt_h</p:attrName>
                                        </p:attrNameLst>
                                      </p:cBhvr>
                                      <p:tavLst>
                                        <p:tav tm="0">
                                          <p:val>
                                            <p:fltVal val="0"/>
                                          </p:val>
                                        </p:tav>
                                        <p:tav tm="100000">
                                          <p:val>
                                            <p:strVal val="#ppt_h"/>
                                          </p:val>
                                        </p:tav>
                                      </p:tavLst>
                                    </p:anim>
                                    <p:animEffect transition="in" filter="fade">
                                      <p:cBhvr>
                                        <p:cTn id="23" dur="500"/>
                                        <p:tgtEl>
                                          <p:spTgt spid="95"/>
                                        </p:tgtEl>
                                      </p:cBhvr>
                                    </p:animEffect>
                                  </p:childTnLst>
                                </p:cTn>
                              </p:par>
                            </p:childTnLst>
                          </p:cTn>
                        </p:par>
                        <p:par>
                          <p:cTn id="24" fill="hold">
                            <p:stCondLst>
                              <p:cond delay="1649"/>
                            </p:stCondLst>
                            <p:childTnLst>
                              <p:par>
                                <p:cTn id="25" presetID="53" presetClass="entr" presetSubtype="16"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p:cTn id="27" dur="500" fill="hold"/>
                                        <p:tgtEl>
                                          <p:spTgt spid="112"/>
                                        </p:tgtEl>
                                        <p:attrNameLst>
                                          <p:attrName>ppt_w</p:attrName>
                                        </p:attrNameLst>
                                      </p:cBhvr>
                                      <p:tavLst>
                                        <p:tav tm="0">
                                          <p:val>
                                            <p:fltVal val="0"/>
                                          </p:val>
                                        </p:tav>
                                        <p:tav tm="100000">
                                          <p:val>
                                            <p:strVal val="#ppt_w"/>
                                          </p:val>
                                        </p:tav>
                                      </p:tavLst>
                                    </p:anim>
                                    <p:anim calcmode="lin" valueType="num">
                                      <p:cBhvr>
                                        <p:cTn id="28" dur="500" fill="hold"/>
                                        <p:tgtEl>
                                          <p:spTgt spid="112"/>
                                        </p:tgtEl>
                                        <p:attrNameLst>
                                          <p:attrName>ppt_h</p:attrName>
                                        </p:attrNameLst>
                                      </p:cBhvr>
                                      <p:tavLst>
                                        <p:tav tm="0">
                                          <p:val>
                                            <p:fltVal val="0"/>
                                          </p:val>
                                        </p:tav>
                                        <p:tav tm="100000">
                                          <p:val>
                                            <p:strVal val="#ppt_h"/>
                                          </p:val>
                                        </p:tav>
                                      </p:tavLst>
                                    </p:anim>
                                    <p:animEffect transition="in" filter="fade">
                                      <p:cBhvr>
                                        <p:cTn id="29" dur="500"/>
                                        <p:tgtEl>
                                          <p:spTgt spid="112"/>
                                        </p:tgtEl>
                                      </p:cBhvr>
                                    </p:animEffect>
                                  </p:childTnLst>
                                </p:cTn>
                              </p:par>
                            </p:childTnLst>
                          </p:cTn>
                        </p:par>
                        <p:par>
                          <p:cTn id="30" fill="hold">
                            <p:stCondLst>
                              <p:cond delay="2149"/>
                            </p:stCondLst>
                            <p:childTnLst>
                              <p:par>
                                <p:cTn id="31" presetID="53" presetClass="entr" presetSubtype="16" fill="hold" nodeType="after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p:cTn id="33" dur="500" fill="hold"/>
                                        <p:tgtEl>
                                          <p:spTgt spid="105"/>
                                        </p:tgtEl>
                                        <p:attrNameLst>
                                          <p:attrName>ppt_w</p:attrName>
                                        </p:attrNameLst>
                                      </p:cBhvr>
                                      <p:tavLst>
                                        <p:tav tm="0">
                                          <p:val>
                                            <p:fltVal val="0"/>
                                          </p:val>
                                        </p:tav>
                                        <p:tav tm="100000">
                                          <p:val>
                                            <p:strVal val="#ppt_w"/>
                                          </p:val>
                                        </p:tav>
                                      </p:tavLst>
                                    </p:anim>
                                    <p:anim calcmode="lin" valueType="num">
                                      <p:cBhvr>
                                        <p:cTn id="34" dur="500" fill="hold"/>
                                        <p:tgtEl>
                                          <p:spTgt spid="105"/>
                                        </p:tgtEl>
                                        <p:attrNameLst>
                                          <p:attrName>ppt_h</p:attrName>
                                        </p:attrNameLst>
                                      </p:cBhvr>
                                      <p:tavLst>
                                        <p:tav tm="0">
                                          <p:val>
                                            <p:fltVal val="0"/>
                                          </p:val>
                                        </p:tav>
                                        <p:tav tm="100000">
                                          <p:val>
                                            <p:strVal val="#ppt_h"/>
                                          </p:val>
                                        </p:tav>
                                      </p:tavLst>
                                    </p:anim>
                                    <p:animEffect transition="in" filter="fade">
                                      <p:cBhvr>
                                        <p:cTn id="35" dur="500"/>
                                        <p:tgtEl>
                                          <p:spTgt spid="105"/>
                                        </p:tgtEl>
                                      </p:cBhvr>
                                    </p:animEffect>
                                  </p:childTnLst>
                                </p:cTn>
                              </p:par>
                            </p:childTnLst>
                          </p:cTn>
                        </p:par>
                        <p:par>
                          <p:cTn id="36" fill="hold">
                            <p:stCondLst>
                              <p:cond delay="2649"/>
                            </p:stCondLst>
                            <p:childTnLst>
                              <p:par>
                                <p:cTn id="37" presetID="23" presetClass="entr" presetSubtype="32" fill="hold" nodeType="afterEffect">
                                  <p:stCondLst>
                                    <p:cond delay="0"/>
                                  </p:stCondLst>
                                  <p:childTnLst>
                                    <p:set>
                                      <p:cBhvr>
                                        <p:cTn id="38" dur="1" fill="hold">
                                          <p:stCondLst>
                                            <p:cond delay="0"/>
                                          </p:stCondLst>
                                        </p:cTn>
                                        <p:tgtEl>
                                          <p:spTgt spid="127"/>
                                        </p:tgtEl>
                                        <p:attrNameLst>
                                          <p:attrName>style.visibility</p:attrName>
                                        </p:attrNameLst>
                                      </p:cBhvr>
                                      <p:to>
                                        <p:strVal val="visible"/>
                                      </p:to>
                                    </p:set>
                                    <p:anim calcmode="lin" valueType="num">
                                      <p:cBhvr>
                                        <p:cTn id="39" dur="500" fill="hold"/>
                                        <p:tgtEl>
                                          <p:spTgt spid="127"/>
                                        </p:tgtEl>
                                        <p:attrNameLst>
                                          <p:attrName>ppt_w</p:attrName>
                                        </p:attrNameLst>
                                      </p:cBhvr>
                                      <p:tavLst>
                                        <p:tav tm="0">
                                          <p:val>
                                            <p:strVal val="4*#ppt_w"/>
                                          </p:val>
                                        </p:tav>
                                        <p:tav tm="100000">
                                          <p:val>
                                            <p:strVal val="#ppt_w"/>
                                          </p:val>
                                        </p:tav>
                                      </p:tavLst>
                                    </p:anim>
                                    <p:anim calcmode="lin" valueType="num">
                                      <p:cBhvr>
                                        <p:cTn id="40" dur="500" fill="hold"/>
                                        <p:tgtEl>
                                          <p:spTgt spid="127"/>
                                        </p:tgtEl>
                                        <p:attrNameLst>
                                          <p:attrName>ppt_h</p:attrName>
                                        </p:attrNameLst>
                                      </p:cBhvr>
                                      <p:tavLst>
                                        <p:tav tm="0">
                                          <p:val>
                                            <p:strVal val="4*#ppt_h"/>
                                          </p:val>
                                        </p:tav>
                                        <p:tav tm="100000">
                                          <p:val>
                                            <p:strVal val="#ppt_h"/>
                                          </p:val>
                                        </p:tav>
                                      </p:tavLst>
                                    </p:anim>
                                  </p:childTnLst>
                                </p:cTn>
                              </p:par>
                            </p:childTnLst>
                          </p:cTn>
                        </p:par>
                        <p:par>
                          <p:cTn id="41" fill="hold">
                            <p:stCondLst>
                              <p:cond delay="3149"/>
                            </p:stCondLst>
                            <p:childTnLst>
                              <p:par>
                                <p:cTn id="42" presetID="23" presetClass="entr" presetSubtype="32" fill="hold" nodeType="afterEffect">
                                  <p:stCondLst>
                                    <p:cond delay="0"/>
                                  </p:stCondLst>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strVal val="4*#ppt_w"/>
                                          </p:val>
                                        </p:tav>
                                        <p:tav tm="100000">
                                          <p:val>
                                            <p:strVal val="#ppt_w"/>
                                          </p:val>
                                        </p:tav>
                                      </p:tavLst>
                                    </p:anim>
                                    <p:anim calcmode="lin" valueType="num">
                                      <p:cBhvr>
                                        <p:cTn id="45" dur="500" fill="hold"/>
                                        <p:tgtEl>
                                          <p:spTgt spid="132"/>
                                        </p:tgtEl>
                                        <p:attrNameLst>
                                          <p:attrName>ppt_h</p:attrName>
                                        </p:attrNameLst>
                                      </p:cBhvr>
                                      <p:tavLst>
                                        <p:tav tm="0">
                                          <p:val>
                                            <p:strVal val="4*#ppt_h"/>
                                          </p:val>
                                        </p:tav>
                                        <p:tav tm="100000">
                                          <p:val>
                                            <p:strVal val="#ppt_h"/>
                                          </p:val>
                                        </p:tav>
                                      </p:tavLst>
                                    </p:anim>
                                  </p:childTnLst>
                                </p:cTn>
                              </p:par>
                            </p:childTnLst>
                          </p:cTn>
                        </p:par>
                        <p:par>
                          <p:cTn id="46" fill="hold">
                            <p:stCondLst>
                              <p:cond delay="3649"/>
                            </p:stCondLst>
                            <p:childTnLst>
                              <p:par>
                                <p:cTn id="47" presetID="23" presetClass="entr" presetSubtype="32" fill="hold" nodeType="afterEffect">
                                  <p:stCondLst>
                                    <p:cond delay="0"/>
                                  </p:stCondLst>
                                  <p:childTnLst>
                                    <p:set>
                                      <p:cBhvr>
                                        <p:cTn id="48" dur="1" fill="hold">
                                          <p:stCondLst>
                                            <p:cond delay="0"/>
                                          </p:stCondLst>
                                        </p:cTn>
                                        <p:tgtEl>
                                          <p:spTgt spid="137"/>
                                        </p:tgtEl>
                                        <p:attrNameLst>
                                          <p:attrName>style.visibility</p:attrName>
                                        </p:attrNameLst>
                                      </p:cBhvr>
                                      <p:to>
                                        <p:strVal val="visible"/>
                                      </p:to>
                                    </p:set>
                                    <p:anim calcmode="lin" valueType="num">
                                      <p:cBhvr>
                                        <p:cTn id="49" dur="500" fill="hold"/>
                                        <p:tgtEl>
                                          <p:spTgt spid="137"/>
                                        </p:tgtEl>
                                        <p:attrNameLst>
                                          <p:attrName>ppt_w</p:attrName>
                                        </p:attrNameLst>
                                      </p:cBhvr>
                                      <p:tavLst>
                                        <p:tav tm="0">
                                          <p:val>
                                            <p:strVal val="4*#ppt_w"/>
                                          </p:val>
                                        </p:tav>
                                        <p:tav tm="100000">
                                          <p:val>
                                            <p:strVal val="#ppt_w"/>
                                          </p:val>
                                        </p:tav>
                                      </p:tavLst>
                                    </p:anim>
                                    <p:anim calcmode="lin" valueType="num">
                                      <p:cBhvr>
                                        <p:cTn id="50" dur="500" fill="hold"/>
                                        <p:tgtEl>
                                          <p:spTgt spid="137"/>
                                        </p:tgtEl>
                                        <p:attrNameLst>
                                          <p:attrName>ppt_h</p:attrName>
                                        </p:attrNameLst>
                                      </p:cBhvr>
                                      <p:tavLst>
                                        <p:tav tm="0">
                                          <p:val>
                                            <p:strVal val="4*#ppt_h"/>
                                          </p:val>
                                        </p:tav>
                                        <p:tav tm="100000">
                                          <p:val>
                                            <p:strVal val="#ppt_h"/>
                                          </p:val>
                                        </p:tav>
                                      </p:tavLst>
                                    </p:anim>
                                  </p:childTnLst>
                                </p:cTn>
                              </p:par>
                            </p:childTnLst>
                          </p:cTn>
                        </p:par>
                        <p:par>
                          <p:cTn id="51" fill="hold">
                            <p:stCondLst>
                              <p:cond delay="4149"/>
                            </p:stCondLst>
                            <p:childTnLst>
                              <p:par>
                                <p:cTn id="52" presetID="23" presetClass="entr" presetSubtype="32" fill="hold" nodeType="afterEffect">
                                  <p:stCondLst>
                                    <p:cond delay="0"/>
                                  </p:stCondLst>
                                  <p:childTnLst>
                                    <p:set>
                                      <p:cBhvr>
                                        <p:cTn id="53" dur="1" fill="hold">
                                          <p:stCondLst>
                                            <p:cond delay="0"/>
                                          </p:stCondLst>
                                        </p:cTn>
                                        <p:tgtEl>
                                          <p:spTgt spid="142"/>
                                        </p:tgtEl>
                                        <p:attrNameLst>
                                          <p:attrName>style.visibility</p:attrName>
                                        </p:attrNameLst>
                                      </p:cBhvr>
                                      <p:to>
                                        <p:strVal val="visible"/>
                                      </p:to>
                                    </p:set>
                                    <p:anim calcmode="lin" valueType="num">
                                      <p:cBhvr>
                                        <p:cTn id="54" dur="500" fill="hold"/>
                                        <p:tgtEl>
                                          <p:spTgt spid="142"/>
                                        </p:tgtEl>
                                        <p:attrNameLst>
                                          <p:attrName>ppt_w</p:attrName>
                                        </p:attrNameLst>
                                      </p:cBhvr>
                                      <p:tavLst>
                                        <p:tav tm="0">
                                          <p:val>
                                            <p:strVal val="4*#ppt_w"/>
                                          </p:val>
                                        </p:tav>
                                        <p:tav tm="100000">
                                          <p:val>
                                            <p:strVal val="#ppt_w"/>
                                          </p:val>
                                        </p:tav>
                                      </p:tavLst>
                                    </p:anim>
                                    <p:anim calcmode="lin" valueType="num">
                                      <p:cBhvr>
                                        <p:cTn id="55" dur="500" fill="hold"/>
                                        <p:tgtEl>
                                          <p:spTgt spid="142"/>
                                        </p:tgtEl>
                                        <p:attrNameLst>
                                          <p:attrName>ppt_h</p:attrName>
                                        </p:attrNameLst>
                                      </p:cBhvr>
                                      <p:tavLst>
                                        <p:tav tm="0">
                                          <p:val>
                                            <p:strVal val="4*#ppt_h"/>
                                          </p:val>
                                        </p:tav>
                                        <p:tav tm="100000">
                                          <p:val>
                                            <p:strVal val="#ppt_h"/>
                                          </p:val>
                                        </p:tav>
                                      </p:tavLst>
                                    </p:anim>
                                  </p:childTnLst>
                                </p:cTn>
                              </p:par>
                            </p:childTnLst>
                          </p:cTn>
                        </p:par>
                        <p:par>
                          <p:cTn id="56" fill="hold">
                            <p:stCondLst>
                              <p:cond delay="4649"/>
                            </p:stCondLst>
                            <p:childTnLst>
                              <p:par>
                                <p:cTn id="57" presetID="12" presetClass="entr" presetSubtype="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p:tgtEl>
                                          <p:spTgt spid="80"/>
                                        </p:tgtEl>
                                        <p:attrNameLst>
                                          <p:attrName>ppt_x</p:attrName>
                                        </p:attrNameLst>
                                      </p:cBhvr>
                                      <p:tavLst>
                                        <p:tav tm="0">
                                          <p:val>
                                            <p:strVal val="#ppt_x-#ppt_w*1.125000"/>
                                          </p:val>
                                        </p:tav>
                                        <p:tav tm="100000">
                                          <p:val>
                                            <p:strVal val="#ppt_x"/>
                                          </p:val>
                                        </p:tav>
                                      </p:tavLst>
                                    </p:anim>
                                    <p:animEffect transition="in" filter="wipe(right)">
                                      <p:cBhvr>
                                        <p:cTn id="60" dur="500"/>
                                        <p:tgtEl>
                                          <p:spTgt spid="80"/>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p:tgtEl>
                                          <p:spTgt spid="81"/>
                                        </p:tgtEl>
                                        <p:attrNameLst>
                                          <p:attrName>ppt_x</p:attrName>
                                        </p:attrNameLst>
                                      </p:cBhvr>
                                      <p:tavLst>
                                        <p:tav tm="0">
                                          <p:val>
                                            <p:strVal val="#ppt_x-#ppt_w*1.125000"/>
                                          </p:val>
                                        </p:tav>
                                        <p:tav tm="100000">
                                          <p:val>
                                            <p:strVal val="#ppt_x"/>
                                          </p:val>
                                        </p:tav>
                                      </p:tavLst>
                                    </p:anim>
                                    <p:animEffect transition="in" filter="wipe(right)">
                                      <p:cBhvr>
                                        <p:cTn id="64" dur="500"/>
                                        <p:tgtEl>
                                          <p:spTgt spid="81"/>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p:tgtEl>
                                          <p:spTgt spid="82"/>
                                        </p:tgtEl>
                                        <p:attrNameLst>
                                          <p:attrName>ppt_x</p:attrName>
                                        </p:attrNameLst>
                                      </p:cBhvr>
                                      <p:tavLst>
                                        <p:tav tm="0">
                                          <p:val>
                                            <p:strVal val="#ppt_x+#ppt_w*1.125000"/>
                                          </p:val>
                                        </p:tav>
                                        <p:tav tm="100000">
                                          <p:val>
                                            <p:strVal val="#ppt_x"/>
                                          </p:val>
                                        </p:tav>
                                      </p:tavLst>
                                    </p:anim>
                                    <p:animEffect transition="in" filter="wipe(left)">
                                      <p:cBhvr>
                                        <p:cTn id="68" dur="500"/>
                                        <p:tgtEl>
                                          <p:spTgt spid="82"/>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p:tgtEl>
                                          <p:spTgt spid="83"/>
                                        </p:tgtEl>
                                        <p:attrNameLst>
                                          <p:attrName>ppt_x</p:attrName>
                                        </p:attrNameLst>
                                      </p:cBhvr>
                                      <p:tavLst>
                                        <p:tav tm="0">
                                          <p:val>
                                            <p:strVal val="#ppt_x+#ppt_w*1.125000"/>
                                          </p:val>
                                        </p:tav>
                                        <p:tav tm="100000">
                                          <p:val>
                                            <p:strVal val="#ppt_x"/>
                                          </p:val>
                                        </p:tav>
                                      </p:tavLst>
                                    </p:anim>
                                    <p:animEffect transition="in" filter="wipe(left)">
                                      <p:cBhvr>
                                        <p:cTn id="72" dur="500"/>
                                        <p:tgtEl>
                                          <p:spTgt spid="83"/>
                                        </p:tgtEl>
                                      </p:cBhvr>
                                    </p:animEffect>
                                  </p:childTnLst>
                                </p:cTn>
                              </p:par>
                            </p:childTnLst>
                          </p:cTn>
                        </p:par>
                        <p:par>
                          <p:cTn id="73" fill="hold">
                            <p:stCondLst>
                              <p:cond delay="5149"/>
                            </p:stCondLst>
                            <p:childTnLst>
                              <p:par>
                                <p:cTn id="74" presetID="14" presetClass="entr" presetSubtype="10" fill="hold" grpId="0" nodeType="after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randombar(horizontal)">
                                      <p:cBhvr>
                                        <p:cTn id="76" dur="500"/>
                                        <p:tgtEl>
                                          <p:spTgt spid="12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26"/>
                                        </p:tgtEl>
                                        <p:attrNameLst>
                                          <p:attrName>style.visibility</p:attrName>
                                        </p:attrNameLst>
                                      </p:cBhvr>
                                      <p:to>
                                        <p:strVal val="visible"/>
                                      </p:to>
                                    </p:set>
                                    <p:animEffect transition="in" filter="randombar(horizontal)">
                                      <p:cBhvr>
                                        <p:cTn id="79" dur="500"/>
                                        <p:tgtEl>
                                          <p:spTgt spid="12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19"/>
                                        </p:tgtEl>
                                        <p:attrNameLst>
                                          <p:attrName>style.visibility</p:attrName>
                                        </p:attrNameLst>
                                      </p:cBhvr>
                                      <p:to>
                                        <p:strVal val="visible"/>
                                      </p:to>
                                    </p:set>
                                    <p:animEffect transition="in" filter="randombar(horizontal)">
                                      <p:cBhvr>
                                        <p:cTn id="82" dur="500"/>
                                        <p:tgtEl>
                                          <p:spTgt spid="11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randombar(horizontal)">
                                      <p:cBhvr>
                                        <p:cTn id="85" dur="500"/>
                                        <p:tgtEl>
                                          <p:spTgt spid="124"/>
                                        </p:tgtEl>
                                      </p:cBhvr>
                                    </p:animEffect>
                                  </p:childTnLst>
                                </p:cTn>
                              </p:par>
                            </p:childTnLst>
                          </p:cTn>
                        </p:par>
                        <p:par>
                          <p:cTn id="86" fill="hold">
                            <p:stCondLst>
                              <p:cond delay="5649"/>
                            </p:stCondLst>
                            <p:childTnLst>
                              <p:par>
                                <p:cTn id="87" presetID="12" presetClass="entr" presetSubtype="8" fill="hold" grpId="0" nodeType="afterEffect">
                                  <p:stCondLst>
                                    <p:cond delay="0"/>
                                  </p:stCondLst>
                                  <p:childTnLst>
                                    <p:set>
                                      <p:cBhvr>
                                        <p:cTn id="88" dur="1" fill="hold">
                                          <p:stCondLst>
                                            <p:cond delay="0"/>
                                          </p:stCondLst>
                                        </p:cTn>
                                        <p:tgtEl>
                                          <p:spTgt spid="120"/>
                                        </p:tgtEl>
                                        <p:attrNameLst>
                                          <p:attrName>style.visibility</p:attrName>
                                        </p:attrNameLst>
                                      </p:cBhvr>
                                      <p:to>
                                        <p:strVal val="visible"/>
                                      </p:to>
                                    </p:set>
                                    <p:anim calcmode="lin" valueType="num">
                                      <p:cBhvr additive="base">
                                        <p:cTn id="89" dur="500"/>
                                        <p:tgtEl>
                                          <p:spTgt spid="120"/>
                                        </p:tgtEl>
                                        <p:attrNameLst>
                                          <p:attrName>ppt_x</p:attrName>
                                        </p:attrNameLst>
                                      </p:cBhvr>
                                      <p:tavLst>
                                        <p:tav tm="0">
                                          <p:val>
                                            <p:strVal val="#ppt_x-#ppt_w*1.125000"/>
                                          </p:val>
                                        </p:tav>
                                        <p:tav tm="100000">
                                          <p:val>
                                            <p:strVal val="#ppt_x"/>
                                          </p:val>
                                        </p:tav>
                                      </p:tavLst>
                                    </p:anim>
                                    <p:animEffect transition="in" filter="wipe(right)">
                                      <p:cBhvr>
                                        <p:cTn id="90" dur="500"/>
                                        <p:tgtEl>
                                          <p:spTgt spid="120"/>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21"/>
                                        </p:tgtEl>
                                        <p:attrNameLst>
                                          <p:attrName>style.visibility</p:attrName>
                                        </p:attrNameLst>
                                      </p:cBhvr>
                                      <p:to>
                                        <p:strVal val="visible"/>
                                      </p:to>
                                    </p:set>
                                    <p:anim calcmode="lin" valueType="num">
                                      <p:cBhvr additive="base">
                                        <p:cTn id="93" dur="500"/>
                                        <p:tgtEl>
                                          <p:spTgt spid="121"/>
                                        </p:tgtEl>
                                        <p:attrNameLst>
                                          <p:attrName>ppt_x</p:attrName>
                                        </p:attrNameLst>
                                      </p:cBhvr>
                                      <p:tavLst>
                                        <p:tav tm="0">
                                          <p:val>
                                            <p:strVal val="#ppt_x-#ppt_w*1.125000"/>
                                          </p:val>
                                        </p:tav>
                                        <p:tav tm="100000">
                                          <p:val>
                                            <p:strVal val="#ppt_x"/>
                                          </p:val>
                                        </p:tav>
                                      </p:tavLst>
                                    </p:anim>
                                    <p:animEffect transition="in" filter="wipe(right)">
                                      <p:cBhvr>
                                        <p:cTn id="94" dur="500"/>
                                        <p:tgtEl>
                                          <p:spTgt spid="121"/>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 calcmode="lin" valueType="num">
                                      <p:cBhvr additive="base">
                                        <p:cTn id="97" dur="500"/>
                                        <p:tgtEl>
                                          <p:spTgt spid="123"/>
                                        </p:tgtEl>
                                        <p:attrNameLst>
                                          <p:attrName>ppt_x</p:attrName>
                                        </p:attrNameLst>
                                      </p:cBhvr>
                                      <p:tavLst>
                                        <p:tav tm="0">
                                          <p:val>
                                            <p:strVal val="#ppt_x+#ppt_w*1.125000"/>
                                          </p:val>
                                        </p:tav>
                                        <p:tav tm="100000">
                                          <p:val>
                                            <p:strVal val="#ppt_x"/>
                                          </p:val>
                                        </p:tav>
                                      </p:tavLst>
                                    </p:anim>
                                    <p:animEffect transition="in" filter="wipe(left)">
                                      <p:cBhvr>
                                        <p:cTn id="98" dur="500"/>
                                        <p:tgtEl>
                                          <p:spTgt spid="123"/>
                                        </p:tgtEl>
                                      </p:cBhvr>
                                    </p:animEffect>
                                  </p:childTnLst>
                                </p:cTn>
                              </p:par>
                              <p:par>
                                <p:cTn id="99" presetID="12" presetClass="entr" presetSubtype="2" fill="hold" grpId="0" nodeType="with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500"/>
                                        <p:tgtEl>
                                          <p:spTgt spid="122"/>
                                        </p:tgtEl>
                                        <p:attrNameLst>
                                          <p:attrName>ppt_x</p:attrName>
                                        </p:attrNameLst>
                                      </p:cBhvr>
                                      <p:tavLst>
                                        <p:tav tm="0">
                                          <p:val>
                                            <p:strVal val="#ppt_x+#ppt_w*1.125000"/>
                                          </p:val>
                                        </p:tav>
                                        <p:tav tm="100000">
                                          <p:val>
                                            <p:strVal val="#ppt_x"/>
                                          </p:val>
                                        </p:tav>
                                      </p:tavLst>
                                    </p:anim>
                                    <p:animEffect transition="in" filter="wipe(left)">
                                      <p:cBhvr>
                                        <p:cTn id="10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0" grpId="0" animBg="1"/>
      <p:bldP spid="81" grpId="0" animBg="1"/>
      <p:bldP spid="82" grpId="0" animBg="1"/>
      <p:bldP spid="83" grpId="0" animBg="1"/>
      <p:bldP spid="119" grpId="0"/>
      <p:bldP spid="120" grpId="0" animBg="1"/>
      <p:bldP spid="121" grpId="0" animBg="1"/>
      <p:bldP spid="122" grpId="0" animBg="1"/>
      <p:bldP spid="123" grpId="0" animBg="1"/>
      <p:bldP spid="124" grpId="0"/>
      <p:bldP spid="125" grpId="0"/>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6"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参与过程</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任意多边形 2"/>
          <p:cNvSpPr/>
          <p:nvPr/>
        </p:nvSpPr>
        <p:spPr>
          <a:xfrm>
            <a:off x="5590218" y="1974283"/>
            <a:ext cx="1590675" cy="161705"/>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5" name="任意多边形 4"/>
          <p:cNvSpPr/>
          <p:nvPr/>
        </p:nvSpPr>
        <p:spPr>
          <a:xfrm>
            <a:off x="5110320" y="2835110"/>
            <a:ext cx="1068988" cy="161705"/>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6" name="任意多边形 5"/>
          <p:cNvSpPr/>
          <p:nvPr/>
        </p:nvSpPr>
        <p:spPr>
          <a:xfrm>
            <a:off x="6351855" y="1775520"/>
            <a:ext cx="0" cy="188656"/>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7" name="任意多边形 6"/>
          <p:cNvSpPr/>
          <p:nvPr/>
        </p:nvSpPr>
        <p:spPr>
          <a:xfrm>
            <a:off x="5604563" y="2643084"/>
            <a:ext cx="0" cy="188656"/>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8" name="任意多边形 7"/>
          <p:cNvSpPr/>
          <p:nvPr/>
        </p:nvSpPr>
        <p:spPr>
          <a:xfrm>
            <a:off x="7227866" y="2642173"/>
            <a:ext cx="0" cy="334216"/>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9" name="圆角矩形 8"/>
          <p:cNvSpPr/>
          <p:nvPr/>
        </p:nvSpPr>
        <p:spPr>
          <a:xfrm>
            <a:off x="1169179" y="2892773"/>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10" name="圆角矩形 9"/>
          <p:cNvSpPr/>
          <p:nvPr/>
        </p:nvSpPr>
        <p:spPr>
          <a:xfrm>
            <a:off x="1169179" y="2030346"/>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11" name="圆角矩形 10"/>
          <p:cNvSpPr/>
          <p:nvPr/>
        </p:nvSpPr>
        <p:spPr>
          <a:xfrm>
            <a:off x="1169179" y="1197011"/>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grpSp>
        <p:nvGrpSpPr>
          <p:cNvPr id="12" name="组合 11"/>
          <p:cNvGrpSpPr/>
          <p:nvPr/>
        </p:nvGrpSpPr>
        <p:grpSpPr>
          <a:xfrm>
            <a:off x="1245809" y="1275905"/>
            <a:ext cx="518370" cy="518886"/>
            <a:chOff x="1764354" y="1805094"/>
            <a:chExt cx="484086" cy="484743"/>
          </a:xfrm>
        </p:grpSpPr>
        <p:sp>
          <p:nvSpPr>
            <p:cNvPr id="13" name="椭圆 12"/>
            <p:cNvSpPr/>
            <p:nvPr/>
          </p:nvSpPr>
          <p:spPr>
            <a:xfrm>
              <a:off x="1764354" y="1805094"/>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
          <p:nvSpPr>
            <p:cNvPr id="14" name="文本框 44"/>
            <p:cNvSpPr txBox="1"/>
            <p:nvPr/>
          </p:nvSpPr>
          <p:spPr>
            <a:xfrm>
              <a:off x="1777262" y="1872926"/>
              <a:ext cx="458270" cy="416911"/>
            </a:xfrm>
            <a:prstGeom prst="rect">
              <a:avLst/>
            </a:prstGeom>
            <a:noFill/>
          </p:spPr>
          <p:txBody>
            <a:bodyPr wrap="square" rtlCol="0">
              <a:spAutoFit/>
            </a:bodyPr>
            <a:lstStyle/>
            <a:p>
              <a:pPr algn="ctr"/>
              <a:r>
                <a:rPr lang="en-US" altLang="zh-CN" sz="2300" b="0" dirty="0">
                  <a:solidFill>
                    <a:srgbClr val="C00000"/>
                  </a:solidFill>
                  <a:latin typeface="Impact" panose="020B0806030902050204" pitchFamily="34" charset="0"/>
                </a:rPr>
                <a:t>01</a:t>
              </a:r>
              <a:endParaRPr lang="zh-CN" altLang="en-US" sz="2300" b="0" dirty="0">
                <a:solidFill>
                  <a:srgbClr val="C00000"/>
                </a:solidFill>
                <a:latin typeface="Impact" panose="020B0806030902050204" pitchFamily="34" charset="0"/>
              </a:endParaRPr>
            </a:p>
          </p:txBody>
        </p:sp>
      </p:grpSp>
      <p:grpSp>
        <p:nvGrpSpPr>
          <p:cNvPr id="15" name="组合 14"/>
          <p:cNvGrpSpPr/>
          <p:nvPr/>
        </p:nvGrpSpPr>
        <p:grpSpPr>
          <a:xfrm>
            <a:off x="1245809" y="2127340"/>
            <a:ext cx="518370" cy="519342"/>
            <a:chOff x="1764354" y="2940605"/>
            <a:chExt cx="484086" cy="485169"/>
          </a:xfrm>
        </p:grpSpPr>
        <p:sp>
          <p:nvSpPr>
            <p:cNvPr id="16" name="椭圆 15"/>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
          <p:nvSpPr>
            <p:cNvPr id="17" name="文本框 45"/>
            <p:cNvSpPr txBox="1"/>
            <p:nvPr/>
          </p:nvSpPr>
          <p:spPr>
            <a:xfrm>
              <a:off x="1777262" y="3008863"/>
              <a:ext cx="458270" cy="416911"/>
            </a:xfrm>
            <a:prstGeom prst="rect">
              <a:avLst/>
            </a:prstGeom>
            <a:noFill/>
          </p:spPr>
          <p:txBody>
            <a:bodyPr wrap="square" rtlCol="0">
              <a:spAutoFit/>
            </a:bodyPr>
            <a:lstStyle/>
            <a:p>
              <a:pPr algn="ctr"/>
              <a:r>
                <a:rPr lang="en-US" altLang="zh-CN" sz="2300" b="0" dirty="0">
                  <a:solidFill>
                    <a:srgbClr val="C00000"/>
                  </a:solidFill>
                  <a:latin typeface="Impact" panose="020B0806030902050204" pitchFamily="34" charset="0"/>
                </a:rPr>
                <a:t>02</a:t>
              </a:r>
              <a:endParaRPr lang="zh-CN" altLang="en-US" sz="2300" b="0" dirty="0">
                <a:solidFill>
                  <a:srgbClr val="C00000"/>
                </a:solidFill>
                <a:latin typeface="Impact" panose="020B0806030902050204" pitchFamily="34" charset="0"/>
              </a:endParaRPr>
            </a:p>
          </p:txBody>
        </p:sp>
      </p:grpSp>
      <p:grpSp>
        <p:nvGrpSpPr>
          <p:cNvPr id="18" name="组合 17"/>
          <p:cNvGrpSpPr/>
          <p:nvPr/>
        </p:nvGrpSpPr>
        <p:grpSpPr>
          <a:xfrm>
            <a:off x="1245809" y="2974040"/>
            <a:ext cx="540838" cy="518183"/>
            <a:chOff x="1764354" y="4069797"/>
            <a:chExt cx="505068" cy="484086"/>
          </a:xfrm>
        </p:grpSpPr>
        <p:sp>
          <p:nvSpPr>
            <p:cNvPr id="19" name="椭圆 18"/>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
          <p:nvSpPr>
            <p:cNvPr id="20" name="文本框 46"/>
            <p:cNvSpPr txBox="1"/>
            <p:nvPr/>
          </p:nvSpPr>
          <p:spPr>
            <a:xfrm>
              <a:off x="1777262" y="4128622"/>
              <a:ext cx="492160" cy="416910"/>
            </a:xfrm>
            <a:prstGeom prst="rect">
              <a:avLst/>
            </a:prstGeom>
            <a:noFill/>
          </p:spPr>
          <p:txBody>
            <a:bodyPr wrap="square" rtlCol="0">
              <a:spAutoFit/>
            </a:bodyPr>
            <a:lstStyle/>
            <a:p>
              <a:pPr algn="ctr"/>
              <a:r>
                <a:rPr lang="en-US" altLang="zh-CN" sz="2300" b="0" dirty="0">
                  <a:solidFill>
                    <a:srgbClr val="C00000"/>
                  </a:solidFill>
                  <a:latin typeface="Impact" panose="020B0806030902050204" pitchFamily="34" charset="0"/>
                </a:rPr>
                <a:t>03</a:t>
              </a:r>
              <a:endParaRPr lang="zh-CN" altLang="en-US" sz="2300" b="0" dirty="0">
                <a:solidFill>
                  <a:srgbClr val="C00000"/>
                </a:solidFill>
                <a:latin typeface="Impact" panose="020B0806030902050204" pitchFamily="34" charset="0"/>
              </a:endParaRPr>
            </a:p>
          </p:txBody>
        </p:sp>
      </p:grpSp>
      <p:grpSp>
        <p:nvGrpSpPr>
          <p:cNvPr id="21" name="组合 20"/>
          <p:cNvGrpSpPr/>
          <p:nvPr/>
        </p:nvGrpSpPr>
        <p:grpSpPr>
          <a:xfrm>
            <a:off x="5906911" y="1254021"/>
            <a:ext cx="901028" cy="525542"/>
            <a:chOff x="7874855" y="1672415"/>
            <a:chExt cx="1201215" cy="700884"/>
          </a:xfrm>
        </p:grpSpPr>
        <p:sp>
          <p:nvSpPr>
            <p:cNvPr id="22" name="圆角矩形 21"/>
            <p:cNvSpPr/>
            <p:nvPr/>
          </p:nvSpPr>
          <p:spPr>
            <a:xfrm>
              <a:off x="7874855" y="1672415"/>
              <a:ext cx="1201215" cy="700884"/>
            </a:xfrm>
            <a:prstGeom prst="roundRect">
              <a:avLst>
                <a:gd name="adj" fmla="val 20986"/>
              </a:avLst>
            </a:prstGeom>
            <a:solidFill>
              <a:srgbClr val="C0000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grpSp>
          <p:nvGrpSpPr>
            <p:cNvPr id="23" name="Group 8"/>
            <p:cNvGrpSpPr>
              <a:grpSpLocks noChangeAspect="1"/>
            </p:cNvGrpSpPr>
            <p:nvPr/>
          </p:nvGrpSpPr>
          <p:grpSpPr bwMode="auto">
            <a:xfrm>
              <a:off x="8295193" y="1807671"/>
              <a:ext cx="377812" cy="413979"/>
              <a:chOff x="3437" y="2282"/>
              <a:chExt cx="679" cy="744"/>
            </a:xfrm>
            <a:solidFill>
              <a:schemeClr val="bg1"/>
            </a:solidFill>
          </p:grpSpPr>
          <p:sp>
            <p:nvSpPr>
              <p:cNvPr id="2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2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grpSp>
      </p:grpSp>
      <p:grpSp>
        <p:nvGrpSpPr>
          <p:cNvPr id="26" name="组合 25"/>
          <p:cNvGrpSpPr/>
          <p:nvPr/>
        </p:nvGrpSpPr>
        <p:grpSpPr>
          <a:xfrm>
            <a:off x="5165317" y="2116447"/>
            <a:ext cx="901028" cy="525542"/>
            <a:chOff x="6886192" y="2822584"/>
            <a:chExt cx="1201215" cy="700884"/>
          </a:xfrm>
        </p:grpSpPr>
        <p:sp>
          <p:nvSpPr>
            <p:cNvPr id="27" name="圆角矩形 26"/>
            <p:cNvSpPr/>
            <p:nvPr/>
          </p:nvSpPr>
          <p:spPr>
            <a:xfrm>
              <a:off x="6886192" y="2822584"/>
              <a:ext cx="1201215" cy="700884"/>
            </a:xfrm>
            <a:prstGeom prst="roundRect">
              <a:avLst>
                <a:gd name="adj" fmla="val 20986"/>
              </a:avLst>
            </a:prstGeom>
            <a:solidFill>
              <a:srgbClr val="C0000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grpSp>
          <p:nvGrpSpPr>
            <p:cNvPr id="28" name="Group 13"/>
            <p:cNvGrpSpPr>
              <a:grpSpLocks noChangeAspect="1"/>
            </p:cNvGrpSpPr>
            <p:nvPr/>
          </p:nvGrpSpPr>
          <p:grpSpPr bwMode="auto">
            <a:xfrm>
              <a:off x="7279650" y="2987998"/>
              <a:ext cx="414299" cy="419189"/>
              <a:chOff x="2426" y="2781"/>
              <a:chExt cx="593" cy="600"/>
            </a:xfrm>
            <a:solidFill>
              <a:schemeClr val="bg1"/>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grpSp>
      </p:grpSp>
      <p:grpSp>
        <p:nvGrpSpPr>
          <p:cNvPr id="31" name="组合 30"/>
          <p:cNvGrpSpPr/>
          <p:nvPr/>
        </p:nvGrpSpPr>
        <p:grpSpPr>
          <a:xfrm>
            <a:off x="6768301" y="2116447"/>
            <a:ext cx="901028" cy="525542"/>
            <a:chOff x="9023226" y="2822584"/>
            <a:chExt cx="1201215" cy="700884"/>
          </a:xfrm>
        </p:grpSpPr>
        <p:sp>
          <p:nvSpPr>
            <p:cNvPr id="32" name="圆角矩形 31"/>
            <p:cNvSpPr/>
            <p:nvPr/>
          </p:nvSpPr>
          <p:spPr>
            <a:xfrm>
              <a:off x="9023226" y="2822584"/>
              <a:ext cx="1201215" cy="700884"/>
            </a:xfrm>
            <a:prstGeom prst="roundRect">
              <a:avLst>
                <a:gd name="adj" fmla="val 20986"/>
              </a:avLst>
            </a:prstGeom>
            <a:solidFill>
              <a:srgbClr val="C0000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grpSp>
          <p:nvGrpSpPr>
            <p:cNvPr id="33" name="Group 18"/>
            <p:cNvGrpSpPr>
              <a:grpSpLocks noChangeAspect="1"/>
            </p:cNvGrpSpPr>
            <p:nvPr/>
          </p:nvGrpSpPr>
          <p:grpSpPr bwMode="auto">
            <a:xfrm>
              <a:off x="9428212" y="2999720"/>
              <a:ext cx="391243" cy="364567"/>
              <a:chOff x="3802" y="2858"/>
              <a:chExt cx="616" cy="574"/>
            </a:xfrm>
            <a:solidFill>
              <a:schemeClr val="bg1"/>
            </a:solidFill>
          </p:grpSpPr>
          <p:sp>
            <p:nvSpPr>
              <p:cNvPr id="3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3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3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3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3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grpSp>
      </p:grpSp>
      <p:grpSp>
        <p:nvGrpSpPr>
          <p:cNvPr id="39" name="组合 38"/>
          <p:cNvGrpSpPr/>
          <p:nvPr/>
        </p:nvGrpSpPr>
        <p:grpSpPr>
          <a:xfrm>
            <a:off x="4680027" y="2980812"/>
            <a:ext cx="901028" cy="525542"/>
            <a:chOff x="6239222" y="3975336"/>
            <a:chExt cx="1201215" cy="700884"/>
          </a:xfrm>
        </p:grpSpPr>
        <p:sp>
          <p:nvSpPr>
            <p:cNvPr id="40" name="圆角矩形 39"/>
            <p:cNvSpPr/>
            <p:nvPr/>
          </p:nvSpPr>
          <p:spPr>
            <a:xfrm>
              <a:off x="6239222" y="3975336"/>
              <a:ext cx="1201215" cy="700884"/>
            </a:xfrm>
            <a:prstGeom prst="roundRect">
              <a:avLst>
                <a:gd name="adj" fmla="val 20986"/>
              </a:avLst>
            </a:prstGeom>
            <a:solidFill>
              <a:srgbClr val="C0000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grpSp>
          <p:nvGrpSpPr>
            <p:cNvPr id="41" name="Group 26"/>
            <p:cNvGrpSpPr>
              <a:grpSpLocks noChangeAspect="1"/>
            </p:cNvGrpSpPr>
            <p:nvPr/>
          </p:nvGrpSpPr>
          <p:grpSpPr bwMode="auto">
            <a:xfrm>
              <a:off x="6561367" y="4191243"/>
              <a:ext cx="556924" cy="276101"/>
              <a:chOff x="5676" y="2597"/>
              <a:chExt cx="1061" cy="526"/>
            </a:xfrm>
            <a:solidFill>
              <a:schemeClr val="bg1"/>
            </a:solidFill>
          </p:grpSpPr>
          <p:sp>
            <p:nvSpPr>
              <p:cNvPr id="4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49"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sp>
            <p:nvSpPr>
              <p:cNvPr id="5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grpSp>
      </p:grpSp>
      <p:grpSp>
        <p:nvGrpSpPr>
          <p:cNvPr id="57" name="组合 56"/>
          <p:cNvGrpSpPr/>
          <p:nvPr/>
        </p:nvGrpSpPr>
        <p:grpSpPr>
          <a:xfrm>
            <a:off x="6768301" y="2980812"/>
            <a:ext cx="901028" cy="525542"/>
            <a:chOff x="9023226" y="3975336"/>
            <a:chExt cx="1201215" cy="700884"/>
          </a:xfrm>
        </p:grpSpPr>
        <p:sp>
          <p:nvSpPr>
            <p:cNvPr id="58" name="圆角矩形 57"/>
            <p:cNvSpPr/>
            <p:nvPr/>
          </p:nvSpPr>
          <p:spPr>
            <a:xfrm>
              <a:off x="9023226" y="3975336"/>
              <a:ext cx="1201215" cy="700884"/>
            </a:xfrm>
            <a:prstGeom prst="roundRect">
              <a:avLst>
                <a:gd name="adj" fmla="val 20986"/>
              </a:avLst>
            </a:prstGeom>
            <a:solidFill>
              <a:srgbClr val="C0000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
          <p:nvSpPr>
            <p:cNvPr id="59" name="Freeform 108"/>
            <p:cNvSpPr>
              <a:spLocks noEditPoints="1"/>
            </p:cNvSpPr>
            <p:nvPr/>
          </p:nvSpPr>
          <p:spPr bwMode="auto">
            <a:xfrm>
              <a:off x="9465880" y="4171299"/>
              <a:ext cx="381856" cy="38322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grpSp>
      <p:grpSp>
        <p:nvGrpSpPr>
          <p:cNvPr id="60" name="组合 59"/>
          <p:cNvGrpSpPr/>
          <p:nvPr/>
        </p:nvGrpSpPr>
        <p:grpSpPr>
          <a:xfrm>
            <a:off x="5730904" y="2980812"/>
            <a:ext cx="901028" cy="525542"/>
            <a:chOff x="7640210" y="3975336"/>
            <a:chExt cx="1201215" cy="700884"/>
          </a:xfrm>
        </p:grpSpPr>
        <p:sp>
          <p:nvSpPr>
            <p:cNvPr id="61" name="圆角矩形 60"/>
            <p:cNvSpPr/>
            <p:nvPr/>
          </p:nvSpPr>
          <p:spPr>
            <a:xfrm>
              <a:off x="7640210" y="3975336"/>
              <a:ext cx="1201215" cy="700884"/>
            </a:xfrm>
            <a:prstGeom prst="roundRect">
              <a:avLst>
                <a:gd name="adj" fmla="val 20986"/>
              </a:avLst>
            </a:prstGeom>
            <a:solidFill>
              <a:srgbClr val="C0000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prstClr val="white"/>
                </a:solidFill>
              </a:endParaRPr>
            </a:p>
          </p:txBody>
        </p:sp>
        <p:sp>
          <p:nvSpPr>
            <p:cNvPr id="62" name="Freeform 96"/>
            <p:cNvSpPr>
              <a:spLocks noEditPoints="1"/>
            </p:cNvSpPr>
            <p:nvPr/>
          </p:nvSpPr>
          <p:spPr bwMode="auto">
            <a:xfrm>
              <a:off x="8061116" y="4109786"/>
              <a:ext cx="371781" cy="404108"/>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prstClr val="black"/>
                </a:solidFill>
              </a:endParaRPr>
            </a:p>
          </p:txBody>
        </p:sp>
      </p:grpSp>
      <p:cxnSp>
        <p:nvCxnSpPr>
          <p:cNvPr id="63" name="直接连接符 62"/>
          <p:cNvCxnSpPr/>
          <p:nvPr/>
        </p:nvCxnSpPr>
        <p:spPr>
          <a:xfrm>
            <a:off x="1282215" y="4029575"/>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23"/>
          <p:cNvSpPr txBox="1"/>
          <p:nvPr/>
        </p:nvSpPr>
        <p:spPr>
          <a:xfrm>
            <a:off x="1786647" y="1275906"/>
            <a:ext cx="2602904" cy="411779"/>
          </a:xfrm>
          <a:prstGeom prst="rect">
            <a:avLst/>
          </a:prstGeom>
          <a:noFill/>
        </p:spPr>
        <p:txBody>
          <a:bodyPr wrap="square" lIns="68580" tIns="34290" rIns="68580" bIns="34290" rtlCol="0">
            <a:spAutoFit/>
          </a:bodyPr>
          <a:lstStyle/>
          <a:p>
            <a:pPr algn="just">
              <a:lnSpc>
                <a:spcPct val="130000"/>
              </a:lnSpc>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65" name="文本框 23"/>
          <p:cNvSpPr txBox="1"/>
          <p:nvPr/>
        </p:nvSpPr>
        <p:spPr>
          <a:xfrm>
            <a:off x="1786647" y="2142502"/>
            <a:ext cx="2602904" cy="411779"/>
          </a:xfrm>
          <a:prstGeom prst="rect">
            <a:avLst/>
          </a:prstGeom>
          <a:noFill/>
        </p:spPr>
        <p:txBody>
          <a:bodyPr wrap="square" lIns="68580" tIns="34290" rIns="68580" bIns="34290" rtlCol="0">
            <a:spAutoFit/>
          </a:bodyPr>
          <a:lstStyle/>
          <a:p>
            <a:pPr algn="just">
              <a:lnSpc>
                <a:spcPct val="130000"/>
              </a:lnSpc>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66" name="文本框 23"/>
          <p:cNvSpPr txBox="1"/>
          <p:nvPr/>
        </p:nvSpPr>
        <p:spPr>
          <a:xfrm>
            <a:off x="1786647" y="3006398"/>
            <a:ext cx="2461274" cy="411779"/>
          </a:xfrm>
          <a:prstGeom prst="rect">
            <a:avLst/>
          </a:prstGeom>
          <a:noFill/>
        </p:spPr>
        <p:txBody>
          <a:bodyPr wrap="square" lIns="68580" tIns="34290" rIns="68580" bIns="34290" rtlCol="0">
            <a:spAutoFit/>
          </a:bodyPr>
          <a:lstStyle/>
          <a:p>
            <a:pPr algn="just">
              <a:lnSpc>
                <a:spcPct val="130000"/>
              </a:lnSpc>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67" name="文本框 113"/>
          <p:cNvSpPr txBox="1"/>
          <p:nvPr/>
        </p:nvSpPr>
        <p:spPr>
          <a:xfrm>
            <a:off x="1290513" y="4163389"/>
            <a:ext cx="6571870" cy="623248"/>
          </a:xfrm>
          <a:prstGeom prst="rect">
            <a:avLst/>
          </a:prstGeom>
          <a:noFill/>
        </p:spPr>
        <p:txBody>
          <a:bodyPr wrap="square" lIns="68580" tIns="34290" rIns="68580" bIns="34290" rtlCol="0">
            <a:spAutoFit/>
          </a:bodyPr>
          <a:lstStyle/>
          <a:p>
            <a:pPr algn="just">
              <a:lnSpc>
                <a:spcPct val="150000"/>
              </a:lnSpc>
            </a:pPr>
            <a:r>
              <a:rPr lang="zh-CN" altLang="en-US" sz="800" b="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a:p>
            <a:pPr algn="just">
              <a:lnSpc>
                <a:spcPct val="150000"/>
              </a:lnSpc>
            </a:pPr>
            <a:endParaRPr lang="zh-CN" altLang="en-US" sz="800" b="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149"/>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1649"/>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149"/>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649"/>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149"/>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3649"/>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4149"/>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4649"/>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149"/>
                            </p:stCondLst>
                            <p:childTnLst>
                              <p:par>
                                <p:cTn id="49" presetID="10"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5649"/>
                            </p:stCondLst>
                            <p:childTnLst>
                              <p:par>
                                <p:cTn id="53" presetID="10"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par>
                          <p:cTn id="56" fill="hold">
                            <p:stCondLst>
                              <p:cond delay="6149"/>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par>
                          <p:cTn id="60" fill="hold">
                            <p:stCondLst>
                              <p:cond delay="6649"/>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7149"/>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649"/>
                            </p:stCondLst>
                            <p:childTnLst>
                              <p:par>
                                <p:cTn id="69" presetID="53" presetClass="entr" presetSubtype="16"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8149"/>
                            </p:stCondLst>
                            <p:childTnLst>
                              <p:par>
                                <p:cTn id="75" presetID="16" presetClass="entr" presetSubtype="21"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arn(inVertical)">
                                      <p:cBhvr>
                                        <p:cTn id="77" dur="500"/>
                                        <p:tgtEl>
                                          <p:spTgt spid="64"/>
                                        </p:tgtEl>
                                      </p:cBhvr>
                                    </p:animEffect>
                                  </p:childTnLst>
                                </p:cTn>
                              </p:par>
                            </p:childTnLst>
                          </p:cTn>
                        </p:par>
                        <p:par>
                          <p:cTn id="78" fill="hold">
                            <p:stCondLst>
                              <p:cond delay="8649"/>
                            </p:stCondLst>
                            <p:childTnLst>
                              <p:par>
                                <p:cTn id="79" presetID="53" presetClass="entr" presetSubtype="16"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9149"/>
                            </p:stCondLst>
                            <p:childTnLst>
                              <p:par>
                                <p:cTn id="85" presetID="16" presetClass="entr" presetSubtype="21"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barn(inVertical)">
                                      <p:cBhvr>
                                        <p:cTn id="87" dur="500"/>
                                        <p:tgtEl>
                                          <p:spTgt spid="65"/>
                                        </p:tgtEl>
                                      </p:cBhvr>
                                    </p:animEffect>
                                  </p:childTnLst>
                                </p:cTn>
                              </p:par>
                            </p:childTnLst>
                          </p:cTn>
                        </p:par>
                        <p:par>
                          <p:cTn id="88" fill="hold">
                            <p:stCondLst>
                              <p:cond delay="9649"/>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10149"/>
                            </p:stCondLst>
                            <p:childTnLst>
                              <p:par>
                                <p:cTn id="95" presetID="16" presetClass="entr" presetSubtype="21"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barn(inVertical)">
                                      <p:cBhvr>
                                        <p:cTn id="97" dur="500"/>
                                        <p:tgtEl>
                                          <p:spTgt spid="66"/>
                                        </p:tgtEl>
                                      </p:cBhvr>
                                    </p:animEffect>
                                  </p:childTnLst>
                                </p:cTn>
                              </p:par>
                            </p:childTnLst>
                          </p:cTn>
                        </p:par>
                        <p:par>
                          <p:cTn id="98" fill="hold">
                            <p:stCondLst>
                              <p:cond delay="10649"/>
                            </p:stCondLst>
                            <p:childTnLst>
                              <p:par>
                                <p:cTn id="99" presetID="16" presetClass="entr" presetSubtype="21"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barn(inVertical)">
                                      <p:cBhvr>
                                        <p:cTn id="101" dur="500"/>
                                        <p:tgtEl>
                                          <p:spTgt spid="63"/>
                                        </p:tgtEl>
                                      </p:cBhvr>
                                    </p:animEffect>
                                  </p:childTnLst>
                                </p:cTn>
                              </p:par>
                            </p:childTnLst>
                          </p:cTn>
                        </p:par>
                        <p:par>
                          <p:cTn id="102" fill="hold">
                            <p:stCondLst>
                              <p:cond delay="11149"/>
                            </p:stCondLst>
                            <p:childTnLst>
                              <p:par>
                                <p:cTn id="103" presetID="14" presetClass="entr" presetSubtype="10" fill="hold" grpId="0" nodeType="after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randombar(horizontal)">
                                      <p:cBhvr>
                                        <p:cTn id="10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6"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战略制定</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3" name="组合 2"/>
          <p:cNvGrpSpPr/>
          <p:nvPr/>
        </p:nvGrpSpPr>
        <p:grpSpPr>
          <a:xfrm>
            <a:off x="872900" y="1023186"/>
            <a:ext cx="1408915" cy="3606758"/>
            <a:chOff x="1163715" y="1235074"/>
            <a:chExt cx="1878308" cy="4810125"/>
          </a:xfrm>
        </p:grpSpPr>
        <p:sp>
          <p:nvSpPr>
            <p:cNvPr id="5" name="矩形 4"/>
            <p:cNvSpPr/>
            <p:nvPr/>
          </p:nvSpPr>
          <p:spPr>
            <a:xfrm>
              <a:off x="1163715" y="1235074"/>
              <a:ext cx="1878308" cy="4810125"/>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2144721" y="1568453"/>
              <a:ext cx="897302" cy="1794603"/>
              <a:chOff x="2144721" y="1568453"/>
              <a:chExt cx="897302" cy="1794603"/>
            </a:xfrm>
          </p:grpSpPr>
          <p:sp>
            <p:nvSpPr>
              <p:cNvPr id="7" name="任意多边形 6"/>
              <p:cNvSpPr/>
              <p:nvPr/>
            </p:nvSpPr>
            <p:spPr>
              <a:xfrm>
                <a:off x="2144721"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C0000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30"/>
              <p:cNvSpPr txBox="1"/>
              <p:nvPr/>
            </p:nvSpPr>
            <p:spPr>
              <a:xfrm>
                <a:off x="2350376"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1</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9" name="文本框 34"/>
              <p:cNvSpPr txBox="1"/>
              <p:nvPr/>
            </p:nvSpPr>
            <p:spPr>
              <a:xfrm>
                <a:off x="2410537"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grpSp>
        <p:nvGrpSpPr>
          <p:cNvPr id="10" name="组合 9"/>
          <p:cNvGrpSpPr/>
          <p:nvPr/>
        </p:nvGrpSpPr>
        <p:grpSpPr>
          <a:xfrm>
            <a:off x="2829370" y="1023186"/>
            <a:ext cx="1409978" cy="3606758"/>
            <a:chOff x="3772003" y="1235074"/>
            <a:chExt cx="1879725" cy="4810125"/>
          </a:xfrm>
        </p:grpSpPr>
        <p:sp>
          <p:nvSpPr>
            <p:cNvPr id="11" name="矩形 10"/>
            <p:cNvSpPr/>
            <p:nvPr/>
          </p:nvSpPr>
          <p:spPr>
            <a:xfrm>
              <a:off x="3772003"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53009" y="1568453"/>
              <a:ext cx="898719" cy="1794603"/>
              <a:chOff x="4753009" y="1568453"/>
              <a:chExt cx="898719" cy="1794603"/>
            </a:xfrm>
          </p:grpSpPr>
          <p:sp>
            <p:nvSpPr>
              <p:cNvPr id="13" name="任意多边形 12"/>
              <p:cNvSpPr/>
              <p:nvPr/>
            </p:nvSpPr>
            <p:spPr>
              <a:xfrm>
                <a:off x="4753009"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C0000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31"/>
              <p:cNvSpPr txBox="1"/>
              <p:nvPr/>
            </p:nvSpPr>
            <p:spPr>
              <a:xfrm>
                <a:off x="4971557"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2</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15" name="文本框 35"/>
              <p:cNvSpPr txBox="1"/>
              <p:nvPr/>
            </p:nvSpPr>
            <p:spPr>
              <a:xfrm>
                <a:off x="5031719"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grpSp>
        <p:nvGrpSpPr>
          <p:cNvPr id="16" name="组合 15"/>
          <p:cNvGrpSpPr/>
          <p:nvPr/>
        </p:nvGrpSpPr>
        <p:grpSpPr>
          <a:xfrm>
            <a:off x="4785841" y="1023186"/>
            <a:ext cx="1409978" cy="3606758"/>
            <a:chOff x="6380291" y="1235074"/>
            <a:chExt cx="1879725" cy="4810125"/>
          </a:xfrm>
        </p:grpSpPr>
        <p:sp>
          <p:nvSpPr>
            <p:cNvPr id="17" name="矩形 16"/>
            <p:cNvSpPr/>
            <p:nvPr/>
          </p:nvSpPr>
          <p:spPr>
            <a:xfrm>
              <a:off x="6380291"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7361297" y="1568453"/>
              <a:ext cx="898719" cy="1794603"/>
              <a:chOff x="7361297" y="1568453"/>
              <a:chExt cx="898719" cy="1794603"/>
            </a:xfrm>
          </p:grpSpPr>
          <p:sp>
            <p:nvSpPr>
              <p:cNvPr id="19" name="任意多边形 18"/>
              <p:cNvSpPr/>
              <p:nvPr/>
            </p:nvSpPr>
            <p:spPr>
              <a:xfrm>
                <a:off x="7361297"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C0000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32"/>
              <p:cNvSpPr txBox="1"/>
              <p:nvPr/>
            </p:nvSpPr>
            <p:spPr>
              <a:xfrm>
                <a:off x="7579845"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3</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1" name="文本框 36"/>
              <p:cNvSpPr txBox="1"/>
              <p:nvPr/>
            </p:nvSpPr>
            <p:spPr>
              <a:xfrm>
                <a:off x="7640007"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grpSp>
        <p:nvGrpSpPr>
          <p:cNvPr id="22" name="组合 21"/>
          <p:cNvGrpSpPr/>
          <p:nvPr/>
        </p:nvGrpSpPr>
        <p:grpSpPr>
          <a:xfrm>
            <a:off x="6742312" y="1023186"/>
            <a:ext cx="1408915" cy="3606758"/>
            <a:chOff x="8988579" y="1235074"/>
            <a:chExt cx="1878308" cy="4810125"/>
          </a:xfrm>
        </p:grpSpPr>
        <p:sp>
          <p:nvSpPr>
            <p:cNvPr id="23" name="矩形 22"/>
            <p:cNvSpPr/>
            <p:nvPr/>
          </p:nvSpPr>
          <p:spPr>
            <a:xfrm>
              <a:off x="8988579"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组合 23"/>
            <p:cNvGrpSpPr/>
            <p:nvPr/>
          </p:nvGrpSpPr>
          <p:grpSpPr>
            <a:xfrm>
              <a:off x="9969585" y="1568453"/>
              <a:ext cx="897302" cy="1794603"/>
              <a:chOff x="9969585" y="1568453"/>
              <a:chExt cx="897302" cy="1794603"/>
            </a:xfrm>
          </p:grpSpPr>
          <p:sp>
            <p:nvSpPr>
              <p:cNvPr id="25" name="任意多边形 24"/>
              <p:cNvSpPr/>
              <p:nvPr/>
            </p:nvSpPr>
            <p:spPr>
              <a:xfrm>
                <a:off x="9969585"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C0000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33"/>
              <p:cNvSpPr txBox="1"/>
              <p:nvPr/>
            </p:nvSpPr>
            <p:spPr>
              <a:xfrm>
                <a:off x="10186715"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4</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7" name="文本框 37"/>
              <p:cNvSpPr txBox="1"/>
              <p:nvPr/>
            </p:nvSpPr>
            <p:spPr>
              <a:xfrm>
                <a:off x="10246878"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sp>
        <p:nvSpPr>
          <p:cNvPr id="28" name="文本框 38"/>
          <p:cNvSpPr txBox="1"/>
          <p:nvPr/>
        </p:nvSpPr>
        <p:spPr>
          <a:xfrm>
            <a:off x="938824" y="2778900"/>
            <a:ext cx="1326377"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29" name="文本框 27"/>
          <p:cNvSpPr txBox="1"/>
          <p:nvPr/>
        </p:nvSpPr>
        <p:spPr>
          <a:xfrm>
            <a:off x="2897620" y="2778900"/>
            <a:ext cx="1326377"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30" name="文本框 29"/>
          <p:cNvSpPr txBox="1"/>
          <p:nvPr/>
        </p:nvSpPr>
        <p:spPr>
          <a:xfrm>
            <a:off x="4859383" y="2778900"/>
            <a:ext cx="1326377"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31" name="文本框 41"/>
          <p:cNvSpPr txBox="1"/>
          <p:nvPr/>
        </p:nvSpPr>
        <p:spPr>
          <a:xfrm>
            <a:off x="6815361" y="2778900"/>
            <a:ext cx="1326377"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grpSp>
        <p:nvGrpSpPr>
          <p:cNvPr id="32" name="组合 31"/>
          <p:cNvGrpSpPr/>
          <p:nvPr/>
        </p:nvGrpSpPr>
        <p:grpSpPr>
          <a:xfrm>
            <a:off x="4789635" y="3980812"/>
            <a:ext cx="452497" cy="524706"/>
            <a:chOff x="6385349" y="5179489"/>
            <a:chExt cx="603250" cy="699770"/>
          </a:xfrm>
        </p:grpSpPr>
        <p:sp>
          <p:nvSpPr>
            <p:cNvPr id="33" name="六边形 32"/>
            <p:cNvSpPr/>
            <p:nvPr/>
          </p:nvSpPr>
          <p:spPr>
            <a:xfrm rot="16200000">
              <a:off x="6337089" y="5227749"/>
              <a:ext cx="699770" cy="603250"/>
            </a:xfrm>
            <a:prstGeom prst="hexagon">
              <a:avLst/>
            </a:prstGeom>
            <a:solidFill>
              <a:srgbClr val="C0000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3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8" name="组合 37"/>
          <p:cNvGrpSpPr/>
          <p:nvPr/>
        </p:nvGrpSpPr>
        <p:grpSpPr>
          <a:xfrm>
            <a:off x="6746106" y="3980812"/>
            <a:ext cx="452497" cy="524706"/>
            <a:chOff x="8993637" y="5179489"/>
            <a:chExt cx="603250" cy="699770"/>
          </a:xfrm>
        </p:grpSpPr>
        <p:sp>
          <p:nvSpPr>
            <p:cNvPr id="39" name="六边形 38"/>
            <p:cNvSpPr/>
            <p:nvPr/>
          </p:nvSpPr>
          <p:spPr>
            <a:xfrm rot="16200000">
              <a:off x="8945377" y="5227749"/>
              <a:ext cx="699770" cy="603250"/>
            </a:xfrm>
            <a:prstGeom prst="hexagon">
              <a:avLst/>
            </a:prstGeom>
            <a:solidFill>
              <a:srgbClr val="C00000"/>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p:nvPr/>
        </p:nvGrpSpPr>
        <p:grpSpPr>
          <a:xfrm>
            <a:off x="2833164" y="3980812"/>
            <a:ext cx="452497" cy="524706"/>
            <a:chOff x="3777061" y="5179489"/>
            <a:chExt cx="603250" cy="699770"/>
          </a:xfrm>
        </p:grpSpPr>
        <p:sp>
          <p:nvSpPr>
            <p:cNvPr id="42" name="六边形 41"/>
            <p:cNvSpPr/>
            <p:nvPr/>
          </p:nvSpPr>
          <p:spPr>
            <a:xfrm rot="16200000">
              <a:off x="3728801" y="5227749"/>
              <a:ext cx="699770" cy="603250"/>
            </a:xfrm>
            <a:prstGeom prst="hexagon">
              <a:avLst/>
            </a:prstGeom>
            <a:solidFill>
              <a:srgbClr val="C0000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44"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876694" y="3980812"/>
            <a:ext cx="452497" cy="524706"/>
            <a:chOff x="1168773" y="5179489"/>
            <a:chExt cx="603250" cy="699770"/>
          </a:xfrm>
        </p:grpSpPr>
        <p:sp>
          <p:nvSpPr>
            <p:cNvPr id="47" name="六边形 46"/>
            <p:cNvSpPr/>
            <p:nvPr/>
          </p:nvSpPr>
          <p:spPr>
            <a:xfrm rot="16200000">
              <a:off x="1120513" y="5227749"/>
              <a:ext cx="699770" cy="603250"/>
            </a:xfrm>
            <a:prstGeom prst="hexagon">
              <a:avLst/>
            </a:prstGeom>
            <a:solidFill>
              <a:srgbClr val="C0000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矩形 47"/>
          <p:cNvSpPr>
            <a:spLocks noChangeArrowheads="1"/>
          </p:cNvSpPr>
          <p:nvPr/>
        </p:nvSpPr>
        <p:spPr bwMode="auto">
          <a:xfrm>
            <a:off x="953126" y="3078914"/>
            <a:ext cx="1267376" cy="2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pPr>
            <a:r>
              <a:rPr lang="zh-CN" altLang="en-US" sz="900" b="0" dirty="0">
                <a:solidFill>
                  <a:schemeClr val="tx1">
                    <a:lumMod val="50000"/>
                    <a:lumOff val="50000"/>
                  </a:schemeClr>
                </a:solidFill>
                <a:latin typeface="微软雅黑" panose="020B0503020204020204" charset="-122"/>
                <a:ea typeface="微软雅黑" panose="020B0503020204020204" charset="-122"/>
              </a:rPr>
              <a:t> </a:t>
            </a:r>
            <a:endParaRPr lang="en-US" altLang="zh-CN" sz="900" b="0" dirty="0">
              <a:solidFill>
                <a:schemeClr val="tx1">
                  <a:lumMod val="50000"/>
                  <a:lumOff val="50000"/>
                </a:schemeClr>
              </a:solidFill>
              <a:latin typeface="微软雅黑" panose="020B0503020204020204" charset="-122"/>
              <a:ea typeface="微软雅黑" panose="020B0503020204020204" charset="-122"/>
            </a:endParaRPr>
          </a:p>
        </p:txBody>
      </p:sp>
      <p:sp>
        <p:nvSpPr>
          <p:cNvPr id="50" name="矩形 47"/>
          <p:cNvSpPr>
            <a:spLocks noChangeArrowheads="1"/>
          </p:cNvSpPr>
          <p:nvPr/>
        </p:nvSpPr>
        <p:spPr bwMode="auto">
          <a:xfrm>
            <a:off x="2926533" y="3078913"/>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51" name="矩形 47"/>
          <p:cNvSpPr>
            <a:spLocks noChangeArrowheads="1"/>
          </p:cNvSpPr>
          <p:nvPr/>
        </p:nvSpPr>
        <p:spPr bwMode="auto">
          <a:xfrm>
            <a:off x="4896078" y="3078913"/>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52" name="矩形 47"/>
          <p:cNvSpPr>
            <a:spLocks noChangeArrowheads="1"/>
          </p:cNvSpPr>
          <p:nvPr/>
        </p:nvSpPr>
        <p:spPr bwMode="auto">
          <a:xfrm>
            <a:off x="6840547" y="3078912"/>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b="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7" dur="1500" fill="hold"/>
                                        <p:tgtEl>
                                          <p:spTgt spid="3"/>
                                        </p:tgtEl>
                                        <p:attrNameLst>
                                          <p:attrName>ppt_x</p:attrName>
                                          <p:attrName>ppt_y</p:attrName>
                                        </p:attrNameLst>
                                      </p:cBhvr>
                                      <p:rCtr x="-42188" y="-9583"/>
                                    </p:animMotion>
                                  </p:childTnLst>
                                </p:cTn>
                              </p:par>
                              <p:par>
                                <p:cTn id="18" presetID="8" presetClass="emph" presetSubtype="0" fill="hold" nodeType="withEffect">
                                  <p:stCondLst>
                                    <p:cond delay="0"/>
                                  </p:stCondLst>
                                  <p:childTnLst>
                                    <p:animRot by="21600000">
                                      <p:cBhvr>
                                        <p:cTn id="19" dur="1500" fill="hold"/>
                                        <p:tgtEl>
                                          <p:spTgt spid="3"/>
                                        </p:tgtEl>
                                        <p:attrNameLst>
                                          <p:attrName>r</p:attrName>
                                        </p:attrNameLst>
                                      </p:cBhvr>
                                    </p:animRot>
                                  </p:childTnLst>
                                </p:cTn>
                              </p:par>
                              <p:par>
                                <p:cTn id="20" presetID="19"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500" fill="hold"/>
                                        <p:tgtEl>
                                          <p:spTgt spid="3"/>
                                        </p:tgtEl>
                                        <p:attrNameLst>
                                          <p:attrName>ppt_w</p:attrName>
                                        </p:attrNameLst>
                                      </p:cBhvr>
                                      <p:tavLst>
                                        <p:tav tm="0" fmla="#ppt_w*sin(2.5*pi*$)">
                                          <p:val>
                                            <p:fltVal val="0"/>
                                          </p:val>
                                        </p:tav>
                                        <p:tav tm="100000">
                                          <p:val>
                                            <p:fltVal val="1"/>
                                          </p:val>
                                        </p:tav>
                                      </p:tavLst>
                                    </p:anim>
                                    <p:anim calcmode="lin" valueType="num">
                                      <p:cBhvr>
                                        <p:cTn id="23" dur="1500" fill="hold"/>
                                        <p:tgtEl>
                                          <p:spTgt spid="3"/>
                                        </p:tgtEl>
                                        <p:attrNameLst>
                                          <p:attrName>ppt_h</p:attrName>
                                        </p:attrNameLst>
                                      </p:cBhvr>
                                      <p:tavLst>
                                        <p:tav tm="0">
                                          <p:val>
                                            <p:strVal val="#ppt_h"/>
                                          </p:val>
                                        </p:tav>
                                        <p:tav tm="100000">
                                          <p:val>
                                            <p:strVal val="#ppt_h"/>
                                          </p:val>
                                        </p:tav>
                                      </p:tavLst>
                                    </p:anim>
                                  </p:childTnLst>
                                </p:cTn>
                              </p:par>
                              <p:par>
                                <p:cTn id="24" presetID="32" presetClass="emph" presetSubtype="0" repeatCount="3000" fill="hold" nodeType="withEffect">
                                  <p:stCondLst>
                                    <p:cond delay="1500"/>
                                  </p:stCondLst>
                                  <p:childTnLst>
                                    <p:animRot by="120000">
                                      <p:cBhvr>
                                        <p:cTn id="25" dur="25" fill="hold">
                                          <p:stCondLst>
                                            <p:cond delay="0"/>
                                          </p:stCondLst>
                                        </p:cTn>
                                        <p:tgtEl>
                                          <p:spTgt spid="3"/>
                                        </p:tgtEl>
                                        <p:attrNameLst>
                                          <p:attrName>r</p:attrName>
                                        </p:attrNameLst>
                                      </p:cBhvr>
                                    </p:animRot>
                                    <p:animRot by="-240000">
                                      <p:cBhvr>
                                        <p:cTn id="26" dur="50" fill="hold">
                                          <p:stCondLst>
                                            <p:cond delay="50"/>
                                          </p:stCondLst>
                                        </p:cTn>
                                        <p:tgtEl>
                                          <p:spTgt spid="3"/>
                                        </p:tgtEl>
                                        <p:attrNameLst>
                                          <p:attrName>r</p:attrName>
                                        </p:attrNameLst>
                                      </p:cBhvr>
                                    </p:animRot>
                                    <p:animRot by="240000">
                                      <p:cBhvr>
                                        <p:cTn id="27" dur="50" fill="hold">
                                          <p:stCondLst>
                                            <p:cond delay="100"/>
                                          </p:stCondLst>
                                        </p:cTn>
                                        <p:tgtEl>
                                          <p:spTgt spid="3"/>
                                        </p:tgtEl>
                                        <p:attrNameLst>
                                          <p:attrName>r</p:attrName>
                                        </p:attrNameLst>
                                      </p:cBhvr>
                                    </p:animRot>
                                    <p:animRot by="-240000">
                                      <p:cBhvr>
                                        <p:cTn id="28" dur="50" fill="hold">
                                          <p:stCondLst>
                                            <p:cond delay="150"/>
                                          </p:stCondLst>
                                        </p:cTn>
                                        <p:tgtEl>
                                          <p:spTgt spid="3"/>
                                        </p:tgtEl>
                                        <p:attrNameLst>
                                          <p:attrName>r</p:attrName>
                                        </p:attrNameLst>
                                      </p:cBhvr>
                                    </p:animRot>
                                    <p:animRot by="120000">
                                      <p:cBhvr>
                                        <p:cTn id="29" dur="50" fill="hold">
                                          <p:stCondLst>
                                            <p:cond delay="200"/>
                                          </p:stCondLst>
                                        </p:cTn>
                                        <p:tgtEl>
                                          <p:spTgt spid="3"/>
                                        </p:tgtEl>
                                        <p:attrNameLst>
                                          <p:attrName>r</p:attrName>
                                        </p:attrNameLst>
                                      </p:cBhvr>
                                    </p:animRot>
                                  </p:childTnLst>
                                </p:cTn>
                              </p:par>
                            </p:childTnLst>
                          </p:cTn>
                        </p:par>
                        <p:par>
                          <p:cTn id="30" fill="hold">
                            <p:stCondLst>
                              <p:cond delay="1149"/>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500" fill="hold"/>
                                        <p:tgtEl>
                                          <p:spTgt spid="10"/>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500" fill="hold"/>
                                        <p:tgtEl>
                                          <p:spTgt spid="10"/>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500" fill="hold"/>
                                        <p:tgtEl>
                                          <p:spTgt spid="10"/>
                                        </p:tgtEl>
                                        <p:attrNameLst>
                                          <p:attrName>ppt_w</p:attrName>
                                        </p:attrNameLst>
                                      </p:cBhvr>
                                      <p:tavLst>
                                        <p:tav tm="0" fmla="#ppt_w*sin(2.5*pi*$)">
                                          <p:val>
                                            <p:fltVal val="0"/>
                                          </p:val>
                                        </p:tav>
                                        <p:tav tm="100000">
                                          <p:val>
                                            <p:fltVal val="1"/>
                                          </p:val>
                                        </p:tav>
                                      </p:tavLst>
                                    </p:anim>
                                    <p:anim calcmode="lin" valueType="num">
                                      <p:cBhvr>
                                        <p:cTn id="41" dur="1500" fill="hold"/>
                                        <p:tgtEl>
                                          <p:spTgt spid="10"/>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500"/>
                                  </p:stCondLst>
                                  <p:childTnLst>
                                    <p:animRot by="120000">
                                      <p:cBhvr>
                                        <p:cTn id="43" dur="25" fill="hold">
                                          <p:stCondLst>
                                            <p:cond delay="0"/>
                                          </p:stCondLst>
                                        </p:cTn>
                                        <p:tgtEl>
                                          <p:spTgt spid="10"/>
                                        </p:tgtEl>
                                        <p:attrNameLst>
                                          <p:attrName>r</p:attrName>
                                        </p:attrNameLst>
                                      </p:cBhvr>
                                    </p:animRot>
                                    <p:animRot by="-240000">
                                      <p:cBhvr>
                                        <p:cTn id="44" dur="50" fill="hold">
                                          <p:stCondLst>
                                            <p:cond delay="50"/>
                                          </p:stCondLst>
                                        </p:cTn>
                                        <p:tgtEl>
                                          <p:spTgt spid="10"/>
                                        </p:tgtEl>
                                        <p:attrNameLst>
                                          <p:attrName>r</p:attrName>
                                        </p:attrNameLst>
                                      </p:cBhvr>
                                    </p:animRot>
                                    <p:animRot by="240000">
                                      <p:cBhvr>
                                        <p:cTn id="45" dur="50" fill="hold">
                                          <p:stCondLst>
                                            <p:cond delay="100"/>
                                          </p:stCondLst>
                                        </p:cTn>
                                        <p:tgtEl>
                                          <p:spTgt spid="10"/>
                                        </p:tgtEl>
                                        <p:attrNameLst>
                                          <p:attrName>r</p:attrName>
                                        </p:attrNameLst>
                                      </p:cBhvr>
                                    </p:animRot>
                                    <p:animRot by="-240000">
                                      <p:cBhvr>
                                        <p:cTn id="46" dur="50" fill="hold">
                                          <p:stCondLst>
                                            <p:cond delay="150"/>
                                          </p:stCondLst>
                                        </p:cTn>
                                        <p:tgtEl>
                                          <p:spTgt spid="10"/>
                                        </p:tgtEl>
                                        <p:attrNameLst>
                                          <p:attrName>r</p:attrName>
                                        </p:attrNameLst>
                                      </p:cBhvr>
                                    </p:animRot>
                                    <p:animRot by="120000">
                                      <p:cBhvr>
                                        <p:cTn id="47" dur="50" fill="hold">
                                          <p:stCondLst>
                                            <p:cond delay="200"/>
                                          </p:stCondLst>
                                        </p:cTn>
                                        <p:tgtEl>
                                          <p:spTgt spid="10"/>
                                        </p:tgtEl>
                                        <p:attrNameLst>
                                          <p:attrName>r</p:attrName>
                                        </p:attrNameLst>
                                      </p:cBhvr>
                                    </p:animRot>
                                  </p:childTnLst>
                                </p:cTn>
                              </p:par>
                            </p:childTnLst>
                          </p:cTn>
                        </p:par>
                        <p:par>
                          <p:cTn id="48" fill="hold">
                            <p:stCondLst>
                              <p:cond delay="1649"/>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3" dur="1500" fill="hold"/>
                                        <p:tgtEl>
                                          <p:spTgt spid="16"/>
                                        </p:tgtEl>
                                        <p:attrNameLst>
                                          <p:attrName>ppt_x</p:attrName>
                                          <p:attrName>ppt_y</p:attrName>
                                        </p:attrNameLst>
                                      </p:cBhvr>
                                      <p:rCtr x="-42188" y="-9583"/>
                                    </p:animMotion>
                                  </p:childTnLst>
                                </p:cTn>
                              </p:par>
                              <p:par>
                                <p:cTn id="54" presetID="8" presetClass="emph" presetSubtype="0" fill="hold" nodeType="withEffect">
                                  <p:stCondLst>
                                    <p:cond delay="0"/>
                                  </p:stCondLst>
                                  <p:childTnLst>
                                    <p:animRot by="21600000">
                                      <p:cBhvr>
                                        <p:cTn id="55" dur="1500" fill="hold"/>
                                        <p:tgtEl>
                                          <p:spTgt spid="16"/>
                                        </p:tgtEl>
                                        <p:attrNameLst>
                                          <p:attrName>r</p:attrName>
                                        </p:attrNameLst>
                                      </p:cBhvr>
                                    </p:animRot>
                                  </p:childTnLst>
                                </p:cTn>
                              </p:par>
                              <p:par>
                                <p:cTn id="56" presetID="19"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500" fill="hold"/>
                                        <p:tgtEl>
                                          <p:spTgt spid="16"/>
                                        </p:tgtEl>
                                        <p:attrNameLst>
                                          <p:attrName>ppt_w</p:attrName>
                                        </p:attrNameLst>
                                      </p:cBhvr>
                                      <p:tavLst>
                                        <p:tav tm="0" fmla="#ppt_w*sin(2.5*pi*$)">
                                          <p:val>
                                            <p:fltVal val="0"/>
                                          </p:val>
                                        </p:tav>
                                        <p:tav tm="100000">
                                          <p:val>
                                            <p:fltVal val="1"/>
                                          </p:val>
                                        </p:tav>
                                      </p:tavLst>
                                    </p:anim>
                                    <p:anim calcmode="lin" valueType="num">
                                      <p:cBhvr>
                                        <p:cTn id="59" dur="1500" fill="hold"/>
                                        <p:tgtEl>
                                          <p:spTgt spid="16"/>
                                        </p:tgtEl>
                                        <p:attrNameLst>
                                          <p:attrName>ppt_h</p:attrName>
                                        </p:attrNameLst>
                                      </p:cBhvr>
                                      <p:tavLst>
                                        <p:tav tm="0">
                                          <p:val>
                                            <p:strVal val="#ppt_h"/>
                                          </p:val>
                                        </p:tav>
                                        <p:tav tm="100000">
                                          <p:val>
                                            <p:strVal val="#ppt_h"/>
                                          </p:val>
                                        </p:tav>
                                      </p:tavLst>
                                    </p:anim>
                                  </p:childTnLst>
                                </p:cTn>
                              </p:par>
                              <p:par>
                                <p:cTn id="60" presetID="32" presetClass="emph" presetSubtype="0" repeatCount="3000" fill="hold" nodeType="withEffect">
                                  <p:stCondLst>
                                    <p:cond delay="1500"/>
                                  </p:stCondLst>
                                  <p:childTnLst>
                                    <p:animRot by="120000">
                                      <p:cBhvr>
                                        <p:cTn id="61" dur="25" fill="hold">
                                          <p:stCondLst>
                                            <p:cond delay="0"/>
                                          </p:stCondLst>
                                        </p:cTn>
                                        <p:tgtEl>
                                          <p:spTgt spid="16"/>
                                        </p:tgtEl>
                                        <p:attrNameLst>
                                          <p:attrName>r</p:attrName>
                                        </p:attrNameLst>
                                      </p:cBhvr>
                                    </p:animRot>
                                    <p:animRot by="-240000">
                                      <p:cBhvr>
                                        <p:cTn id="62" dur="50" fill="hold">
                                          <p:stCondLst>
                                            <p:cond delay="50"/>
                                          </p:stCondLst>
                                        </p:cTn>
                                        <p:tgtEl>
                                          <p:spTgt spid="16"/>
                                        </p:tgtEl>
                                        <p:attrNameLst>
                                          <p:attrName>r</p:attrName>
                                        </p:attrNameLst>
                                      </p:cBhvr>
                                    </p:animRot>
                                    <p:animRot by="240000">
                                      <p:cBhvr>
                                        <p:cTn id="63" dur="50" fill="hold">
                                          <p:stCondLst>
                                            <p:cond delay="100"/>
                                          </p:stCondLst>
                                        </p:cTn>
                                        <p:tgtEl>
                                          <p:spTgt spid="16"/>
                                        </p:tgtEl>
                                        <p:attrNameLst>
                                          <p:attrName>r</p:attrName>
                                        </p:attrNameLst>
                                      </p:cBhvr>
                                    </p:animRot>
                                    <p:animRot by="-240000">
                                      <p:cBhvr>
                                        <p:cTn id="64" dur="50" fill="hold">
                                          <p:stCondLst>
                                            <p:cond delay="150"/>
                                          </p:stCondLst>
                                        </p:cTn>
                                        <p:tgtEl>
                                          <p:spTgt spid="16"/>
                                        </p:tgtEl>
                                        <p:attrNameLst>
                                          <p:attrName>r</p:attrName>
                                        </p:attrNameLst>
                                      </p:cBhvr>
                                    </p:animRot>
                                    <p:animRot by="120000">
                                      <p:cBhvr>
                                        <p:cTn id="65" dur="50" fill="hold">
                                          <p:stCondLst>
                                            <p:cond delay="200"/>
                                          </p:stCondLst>
                                        </p:cTn>
                                        <p:tgtEl>
                                          <p:spTgt spid="16"/>
                                        </p:tgtEl>
                                        <p:attrNameLst>
                                          <p:attrName>r</p:attrName>
                                        </p:attrNameLst>
                                      </p:cBhvr>
                                    </p:animRot>
                                  </p:childTnLst>
                                </p:cTn>
                              </p:par>
                            </p:childTnLst>
                          </p:cTn>
                        </p:par>
                        <p:par>
                          <p:cTn id="66" fill="hold">
                            <p:stCondLst>
                              <p:cond delay="2149"/>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1" dur="1500" fill="hold"/>
                                        <p:tgtEl>
                                          <p:spTgt spid="22"/>
                                        </p:tgtEl>
                                        <p:attrNameLst>
                                          <p:attrName>ppt_x</p:attrName>
                                          <p:attrName>ppt_y</p:attrName>
                                        </p:attrNameLst>
                                      </p:cBhvr>
                                      <p:rCtr x="-42188" y="-9583"/>
                                    </p:animMotion>
                                  </p:childTnLst>
                                </p:cTn>
                              </p:par>
                              <p:par>
                                <p:cTn id="72" presetID="8" presetClass="emph" presetSubtype="0" fill="hold" nodeType="withEffect">
                                  <p:stCondLst>
                                    <p:cond delay="0"/>
                                  </p:stCondLst>
                                  <p:childTnLst>
                                    <p:animRot by="21600000">
                                      <p:cBhvr>
                                        <p:cTn id="73" dur="1500" fill="hold"/>
                                        <p:tgtEl>
                                          <p:spTgt spid="22"/>
                                        </p:tgtEl>
                                        <p:attrNameLst>
                                          <p:attrName>r</p:attrName>
                                        </p:attrNameLst>
                                      </p:cBhvr>
                                    </p:animRot>
                                  </p:childTnLst>
                                </p:cTn>
                              </p:par>
                              <p:par>
                                <p:cTn id="74" presetID="19" presetClass="entr" presetSubtype="1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500" fill="hold"/>
                                        <p:tgtEl>
                                          <p:spTgt spid="22"/>
                                        </p:tgtEl>
                                        <p:attrNameLst>
                                          <p:attrName>ppt_w</p:attrName>
                                        </p:attrNameLst>
                                      </p:cBhvr>
                                      <p:tavLst>
                                        <p:tav tm="0" fmla="#ppt_w*sin(2.5*pi*$)">
                                          <p:val>
                                            <p:fltVal val="0"/>
                                          </p:val>
                                        </p:tav>
                                        <p:tav tm="100000">
                                          <p:val>
                                            <p:fltVal val="1"/>
                                          </p:val>
                                        </p:tav>
                                      </p:tavLst>
                                    </p:anim>
                                    <p:anim calcmode="lin" valueType="num">
                                      <p:cBhvr>
                                        <p:cTn id="77" dur="1500" fill="hold"/>
                                        <p:tgtEl>
                                          <p:spTgt spid="22"/>
                                        </p:tgtEl>
                                        <p:attrNameLst>
                                          <p:attrName>ppt_h</p:attrName>
                                        </p:attrNameLst>
                                      </p:cBhvr>
                                      <p:tavLst>
                                        <p:tav tm="0">
                                          <p:val>
                                            <p:strVal val="#ppt_h"/>
                                          </p:val>
                                        </p:tav>
                                        <p:tav tm="100000">
                                          <p:val>
                                            <p:strVal val="#ppt_h"/>
                                          </p:val>
                                        </p:tav>
                                      </p:tavLst>
                                    </p:anim>
                                  </p:childTnLst>
                                </p:cTn>
                              </p:par>
                              <p:par>
                                <p:cTn id="78" presetID="32" presetClass="emph" presetSubtype="0" repeatCount="3000" fill="hold" nodeType="withEffect">
                                  <p:stCondLst>
                                    <p:cond delay="1500"/>
                                  </p:stCondLst>
                                  <p:childTnLst>
                                    <p:animRot by="120000">
                                      <p:cBhvr>
                                        <p:cTn id="79" dur="25" fill="hold">
                                          <p:stCondLst>
                                            <p:cond delay="0"/>
                                          </p:stCondLst>
                                        </p:cTn>
                                        <p:tgtEl>
                                          <p:spTgt spid="22"/>
                                        </p:tgtEl>
                                        <p:attrNameLst>
                                          <p:attrName>r</p:attrName>
                                        </p:attrNameLst>
                                      </p:cBhvr>
                                    </p:animRot>
                                    <p:animRot by="-240000">
                                      <p:cBhvr>
                                        <p:cTn id="80" dur="50" fill="hold">
                                          <p:stCondLst>
                                            <p:cond delay="50"/>
                                          </p:stCondLst>
                                        </p:cTn>
                                        <p:tgtEl>
                                          <p:spTgt spid="22"/>
                                        </p:tgtEl>
                                        <p:attrNameLst>
                                          <p:attrName>r</p:attrName>
                                        </p:attrNameLst>
                                      </p:cBhvr>
                                    </p:animRot>
                                    <p:animRot by="240000">
                                      <p:cBhvr>
                                        <p:cTn id="81" dur="50" fill="hold">
                                          <p:stCondLst>
                                            <p:cond delay="100"/>
                                          </p:stCondLst>
                                        </p:cTn>
                                        <p:tgtEl>
                                          <p:spTgt spid="22"/>
                                        </p:tgtEl>
                                        <p:attrNameLst>
                                          <p:attrName>r</p:attrName>
                                        </p:attrNameLst>
                                      </p:cBhvr>
                                    </p:animRot>
                                    <p:animRot by="-240000">
                                      <p:cBhvr>
                                        <p:cTn id="82" dur="50" fill="hold">
                                          <p:stCondLst>
                                            <p:cond delay="150"/>
                                          </p:stCondLst>
                                        </p:cTn>
                                        <p:tgtEl>
                                          <p:spTgt spid="22"/>
                                        </p:tgtEl>
                                        <p:attrNameLst>
                                          <p:attrName>r</p:attrName>
                                        </p:attrNameLst>
                                      </p:cBhvr>
                                    </p:animRot>
                                    <p:animRot by="120000">
                                      <p:cBhvr>
                                        <p:cTn id="83" dur="50" fill="hold">
                                          <p:stCondLst>
                                            <p:cond delay="200"/>
                                          </p:stCondLst>
                                        </p:cTn>
                                        <p:tgtEl>
                                          <p:spTgt spid="22"/>
                                        </p:tgtEl>
                                        <p:attrNameLst>
                                          <p:attrName>r</p:attrName>
                                        </p:attrNameLst>
                                      </p:cBhvr>
                                    </p:animRot>
                                  </p:childTnLst>
                                </p:cTn>
                              </p:par>
                            </p:childTnLst>
                          </p:cTn>
                        </p:par>
                        <p:par>
                          <p:cTn id="84" fill="hold">
                            <p:stCondLst>
                              <p:cond delay="2649"/>
                            </p:stCondLst>
                            <p:childTnLst>
                              <p:par>
                                <p:cTn id="85" presetID="31"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1000" fill="hold"/>
                                        <p:tgtEl>
                                          <p:spTgt spid="32"/>
                                        </p:tgtEl>
                                        <p:attrNameLst>
                                          <p:attrName>ppt_w</p:attrName>
                                        </p:attrNameLst>
                                      </p:cBhvr>
                                      <p:tavLst>
                                        <p:tav tm="0">
                                          <p:val>
                                            <p:fltVal val="0"/>
                                          </p:val>
                                        </p:tav>
                                        <p:tav tm="100000">
                                          <p:val>
                                            <p:strVal val="#ppt_w"/>
                                          </p:val>
                                        </p:tav>
                                      </p:tavLst>
                                    </p:anim>
                                    <p:anim calcmode="lin" valueType="num">
                                      <p:cBhvr>
                                        <p:cTn id="88" dur="1000" fill="hold"/>
                                        <p:tgtEl>
                                          <p:spTgt spid="32"/>
                                        </p:tgtEl>
                                        <p:attrNameLst>
                                          <p:attrName>ppt_h</p:attrName>
                                        </p:attrNameLst>
                                      </p:cBhvr>
                                      <p:tavLst>
                                        <p:tav tm="0">
                                          <p:val>
                                            <p:fltVal val="0"/>
                                          </p:val>
                                        </p:tav>
                                        <p:tav tm="100000">
                                          <p:val>
                                            <p:strVal val="#ppt_h"/>
                                          </p:val>
                                        </p:tav>
                                      </p:tavLst>
                                    </p:anim>
                                    <p:anim calcmode="lin" valueType="num">
                                      <p:cBhvr>
                                        <p:cTn id="89" dur="1000" fill="hold"/>
                                        <p:tgtEl>
                                          <p:spTgt spid="32"/>
                                        </p:tgtEl>
                                        <p:attrNameLst>
                                          <p:attrName>style.rotation</p:attrName>
                                        </p:attrNameLst>
                                      </p:cBhvr>
                                      <p:tavLst>
                                        <p:tav tm="0">
                                          <p:val>
                                            <p:fltVal val="90"/>
                                          </p:val>
                                        </p:tav>
                                        <p:tav tm="100000">
                                          <p:val>
                                            <p:fltVal val="0"/>
                                          </p:val>
                                        </p:tav>
                                      </p:tavLst>
                                    </p:anim>
                                    <p:animEffect transition="in" filter="fade">
                                      <p:cBhvr>
                                        <p:cTn id="90" dur="1000"/>
                                        <p:tgtEl>
                                          <p:spTgt spid="32"/>
                                        </p:tgtEl>
                                      </p:cBhvr>
                                    </p:animEffect>
                                  </p:childTnLst>
                                </p:cTn>
                              </p:par>
                              <p:par>
                                <p:cTn id="91" presetID="31"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1000" fill="hold"/>
                                        <p:tgtEl>
                                          <p:spTgt spid="38"/>
                                        </p:tgtEl>
                                        <p:attrNameLst>
                                          <p:attrName>ppt_w</p:attrName>
                                        </p:attrNameLst>
                                      </p:cBhvr>
                                      <p:tavLst>
                                        <p:tav tm="0">
                                          <p:val>
                                            <p:fltVal val="0"/>
                                          </p:val>
                                        </p:tav>
                                        <p:tav tm="100000">
                                          <p:val>
                                            <p:strVal val="#ppt_w"/>
                                          </p:val>
                                        </p:tav>
                                      </p:tavLst>
                                    </p:anim>
                                    <p:anim calcmode="lin" valueType="num">
                                      <p:cBhvr>
                                        <p:cTn id="94" dur="1000" fill="hold"/>
                                        <p:tgtEl>
                                          <p:spTgt spid="38"/>
                                        </p:tgtEl>
                                        <p:attrNameLst>
                                          <p:attrName>ppt_h</p:attrName>
                                        </p:attrNameLst>
                                      </p:cBhvr>
                                      <p:tavLst>
                                        <p:tav tm="0">
                                          <p:val>
                                            <p:fltVal val="0"/>
                                          </p:val>
                                        </p:tav>
                                        <p:tav tm="100000">
                                          <p:val>
                                            <p:strVal val="#ppt_h"/>
                                          </p:val>
                                        </p:tav>
                                      </p:tavLst>
                                    </p:anim>
                                    <p:anim calcmode="lin" valueType="num">
                                      <p:cBhvr>
                                        <p:cTn id="95" dur="1000" fill="hold"/>
                                        <p:tgtEl>
                                          <p:spTgt spid="38"/>
                                        </p:tgtEl>
                                        <p:attrNameLst>
                                          <p:attrName>style.rotation</p:attrName>
                                        </p:attrNameLst>
                                      </p:cBhvr>
                                      <p:tavLst>
                                        <p:tav tm="0">
                                          <p:val>
                                            <p:fltVal val="90"/>
                                          </p:val>
                                        </p:tav>
                                        <p:tav tm="100000">
                                          <p:val>
                                            <p:fltVal val="0"/>
                                          </p:val>
                                        </p:tav>
                                      </p:tavLst>
                                    </p:anim>
                                    <p:animEffect transition="in" filter="fade">
                                      <p:cBhvr>
                                        <p:cTn id="96" dur="1000"/>
                                        <p:tgtEl>
                                          <p:spTgt spid="38"/>
                                        </p:tgtEl>
                                      </p:cBhvr>
                                    </p:animEffect>
                                  </p:childTnLst>
                                </p:cTn>
                              </p:par>
                              <p:par>
                                <p:cTn id="97" presetID="3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1000" fill="hold"/>
                                        <p:tgtEl>
                                          <p:spTgt spid="41"/>
                                        </p:tgtEl>
                                        <p:attrNameLst>
                                          <p:attrName>ppt_w</p:attrName>
                                        </p:attrNameLst>
                                      </p:cBhvr>
                                      <p:tavLst>
                                        <p:tav tm="0">
                                          <p:val>
                                            <p:fltVal val="0"/>
                                          </p:val>
                                        </p:tav>
                                        <p:tav tm="100000">
                                          <p:val>
                                            <p:strVal val="#ppt_w"/>
                                          </p:val>
                                        </p:tav>
                                      </p:tavLst>
                                    </p:anim>
                                    <p:anim calcmode="lin" valueType="num">
                                      <p:cBhvr>
                                        <p:cTn id="100" dur="1000" fill="hold"/>
                                        <p:tgtEl>
                                          <p:spTgt spid="41"/>
                                        </p:tgtEl>
                                        <p:attrNameLst>
                                          <p:attrName>ppt_h</p:attrName>
                                        </p:attrNameLst>
                                      </p:cBhvr>
                                      <p:tavLst>
                                        <p:tav tm="0">
                                          <p:val>
                                            <p:fltVal val="0"/>
                                          </p:val>
                                        </p:tav>
                                        <p:tav tm="100000">
                                          <p:val>
                                            <p:strVal val="#ppt_h"/>
                                          </p:val>
                                        </p:tav>
                                      </p:tavLst>
                                    </p:anim>
                                    <p:anim calcmode="lin" valueType="num">
                                      <p:cBhvr>
                                        <p:cTn id="101" dur="1000" fill="hold"/>
                                        <p:tgtEl>
                                          <p:spTgt spid="41"/>
                                        </p:tgtEl>
                                        <p:attrNameLst>
                                          <p:attrName>style.rotation</p:attrName>
                                        </p:attrNameLst>
                                      </p:cBhvr>
                                      <p:tavLst>
                                        <p:tav tm="0">
                                          <p:val>
                                            <p:fltVal val="90"/>
                                          </p:val>
                                        </p:tav>
                                        <p:tav tm="100000">
                                          <p:val>
                                            <p:fltVal val="0"/>
                                          </p:val>
                                        </p:tav>
                                      </p:tavLst>
                                    </p:anim>
                                    <p:animEffect transition="in" filter="fade">
                                      <p:cBhvr>
                                        <p:cTn id="102" dur="1000"/>
                                        <p:tgtEl>
                                          <p:spTgt spid="41"/>
                                        </p:tgtEl>
                                      </p:cBhvr>
                                    </p:animEffect>
                                  </p:childTnLst>
                                </p:cTn>
                              </p:par>
                              <p:par>
                                <p:cTn id="103" presetID="31"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1000" fill="hold"/>
                                        <p:tgtEl>
                                          <p:spTgt spid="46"/>
                                        </p:tgtEl>
                                        <p:attrNameLst>
                                          <p:attrName>ppt_w</p:attrName>
                                        </p:attrNameLst>
                                      </p:cBhvr>
                                      <p:tavLst>
                                        <p:tav tm="0">
                                          <p:val>
                                            <p:fltVal val="0"/>
                                          </p:val>
                                        </p:tav>
                                        <p:tav tm="100000">
                                          <p:val>
                                            <p:strVal val="#ppt_w"/>
                                          </p:val>
                                        </p:tav>
                                      </p:tavLst>
                                    </p:anim>
                                    <p:anim calcmode="lin" valueType="num">
                                      <p:cBhvr>
                                        <p:cTn id="106" dur="1000" fill="hold"/>
                                        <p:tgtEl>
                                          <p:spTgt spid="46"/>
                                        </p:tgtEl>
                                        <p:attrNameLst>
                                          <p:attrName>ppt_h</p:attrName>
                                        </p:attrNameLst>
                                      </p:cBhvr>
                                      <p:tavLst>
                                        <p:tav tm="0">
                                          <p:val>
                                            <p:fltVal val="0"/>
                                          </p:val>
                                        </p:tav>
                                        <p:tav tm="100000">
                                          <p:val>
                                            <p:strVal val="#ppt_h"/>
                                          </p:val>
                                        </p:tav>
                                      </p:tavLst>
                                    </p:anim>
                                    <p:anim calcmode="lin" valueType="num">
                                      <p:cBhvr>
                                        <p:cTn id="107" dur="1000" fill="hold"/>
                                        <p:tgtEl>
                                          <p:spTgt spid="46"/>
                                        </p:tgtEl>
                                        <p:attrNameLst>
                                          <p:attrName>style.rotation</p:attrName>
                                        </p:attrNameLst>
                                      </p:cBhvr>
                                      <p:tavLst>
                                        <p:tav tm="0">
                                          <p:val>
                                            <p:fltVal val="90"/>
                                          </p:val>
                                        </p:tav>
                                        <p:tav tm="100000">
                                          <p:val>
                                            <p:fltVal val="0"/>
                                          </p:val>
                                        </p:tav>
                                      </p:tavLst>
                                    </p:anim>
                                    <p:animEffect transition="in" filter="fade">
                                      <p:cBhvr>
                                        <p:cTn id="108" dur="1000"/>
                                        <p:tgtEl>
                                          <p:spTgt spid="46"/>
                                        </p:tgtEl>
                                      </p:cBhvr>
                                    </p:animEffect>
                                  </p:childTnLst>
                                </p:cTn>
                              </p:par>
                            </p:childTnLst>
                          </p:cTn>
                        </p:par>
                        <p:par>
                          <p:cTn id="109" fill="hold">
                            <p:stCondLst>
                              <p:cond delay="3649"/>
                            </p:stCondLst>
                            <p:childTnLst>
                              <p:par>
                                <p:cTn id="110" presetID="14" presetClass="entr" presetSubtype="1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randombar(horizontal)">
                                      <p:cBhvr>
                                        <p:cTn id="115" dur="500"/>
                                        <p:tgtEl>
                                          <p:spTgt spid="29"/>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randombar(horizontal)">
                                      <p:cBhvr>
                                        <p:cTn id="118" dur="500"/>
                                        <p:tgtEl>
                                          <p:spTgt spid="30"/>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randombar(horizontal)">
                                      <p:cBhvr>
                                        <p:cTn id="121" dur="500"/>
                                        <p:tgtEl>
                                          <p:spTgt spid="3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randombar(horizontal)">
                                      <p:cBhvr>
                                        <p:cTn id="124" dur="500"/>
                                        <p:tgtEl>
                                          <p:spTgt spid="4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randombar(horizontal)">
                                      <p:cBhvr>
                                        <p:cTn id="127" dur="500"/>
                                        <p:tgtEl>
                                          <p:spTgt spid="50"/>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randombar(horizontal)">
                                      <p:cBhvr>
                                        <p:cTn id="130" dur="500"/>
                                        <p:tgtEl>
                                          <p:spTgt spid="51"/>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randombar(horizontal)">
                                      <p:cBhvr>
                                        <p:cTn id="1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31"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6"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工作亮点</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TextBox 2"/>
          <p:cNvSpPr txBox="1"/>
          <p:nvPr/>
        </p:nvSpPr>
        <p:spPr>
          <a:xfrm>
            <a:off x="4922579" y="1397975"/>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5" name="Freeform 7"/>
          <p:cNvSpPr/>
          <p:nvPr/>
        </p:nvSpPr>
        <p:spPr bwMode="auto">
          <a:xfrm>
            <a:off x="2571924" y="1251156"/>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 name="Oval 8"/>
          <p:cNvSpPr>
            <a:spLocks noChangeArrowheads="1"/>
          </p:cNvSpPr>
          <p:nvPr/>
        </p:nvSpPr>
        <p:spPr bwMode="auto">
          <a:xfrm>
            <a:off x="1187624" y="1975056"/>
            <a:ext cx="1831975" cy="1836738"/>
          </a:xfrm>
          <a:prstGeom prst="ellipse">
            <a:avLst/>
          </a:prstGeom>
          <a:gradFill flip="none" rotWithShape="1">
            <a:gsLst>
              <a:gs pos="0">
                <a:schemeClr val="bg1">
                  <a:lumMod val="85000"/>
                </a:schemeClr>
              </a:gs>
              <a:gs pos="100000">
                <a:schemeClr val="bg1"/>
              </a:gs>
            </a:gsLst>
            <a:lin ang="8100000" scaled="1"/>
            <a:tileRect/>
          </a:gradFill>
          <a:ln w="317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3410411"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95725" y="2662593"/>
            <a:ext cx="1415772" cy="461665"/>
          </a:xfrm>
          <a:prstGeom prst="rect">
            <a:avLst/>
          </a:prstGeom>
          <a:noFill/>
        </p:spPr>
        <p:txBody>
          <a:bodyPr wrap="none">
            <a:spAutoFit/>
          </a:bodyPr>
          <a:lstStyle/>
          <a:p>
            <a:pPr algn="ctr" fontAlgn="auto">
              <a:spcBef>
                <a:spcPts val="0"/>
              </a:spcBef>
              <a:spcAft>
                <a:spcPts val="0"/>
              </a:spcAft>
              <a:defRPr/>
            </a:pPr>
            <a:r>
              <a:rPr lang="zh-CN" altLang="en-US" sz="2400" b="1" dirty="0">
                <a:solidFill>
                  <a:srgbClr val="C00000"/>
                </a:solidFill>
                <a:latin typeface="微软雅黑" panose="020B0503020204020204" charset="-122"/>
                <a:ea typeface="微软雅黑" panose="020B0503020204020204" charset="-122"/>
              </a:rPr>
              <a:t>融资计划</a:t>
            </a:r>
          </a:p>
        </p:txBody>
      </p:sp>
      <p:sp>
        <p:nvSpPr>
          <p:cNvPr id="9" name="TextBox 8"/>
          <p:cNvSpPr txBox="1"/>
          <p:nvPr/>
        </p:nvSpPr>
        <p:spPr>
          <a:xfrm>
            <a:off x="2804429" y="1651036"/>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a:solidFill>
                  <a:srgbClr val="C00000"/>
                </a:solidFill>
                <a:latin typeface="微软雅黑" panose="020B0503020204020204" charset="-122"/>
                <a:ea typeface="微软雅黑" panose="020B0503020204020204" charset="-122"/>
              </a:rPr>
              <a:t>亮点之一</a:t>
            </a:r>
            <a:endParaRPr lang="zh-CN" altLang="en-US" sz="1600" dirty="0">
              <a:solidFill>
                <a:srgbClr val="C00000"/>
              </a:solidFill>
              <a:latin typeface="微软雅黑" panose="020B0503020204020204" charset="-122"/>
              <a:ea typeface="微软雅黑" panose="020B0503020204020204" charset="-122"/>
            </a:endParaRPr>
          </a:p>
        </p:txBody>
      </p:sp>
      <p:sp>
        <p:nvSpPr>
          <p:cNvPr id="10" name="TextBox 9"/>
          <p:cNvSpPr txBox="1"/>
          <p:nvPr/>
        </p:nvSpPr>
        <p:spPr>
          <a:xfrm>
            <a:off x="4922579" y="2611669"/>
            <a:ext cx="3017306" cy="5595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11" name="Freeform 6"/>
          <p:cNvSpPr/>
          <p:nvPr/>
        </p:nvSpPr>
        <p:spPr bwMode="auto">
          <a:xfrm>
            <a:off x="3105324" y="2265569"/>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cxnSp>
        <p:nvCxnSpPr>
          <p:cNvPr id="12" name="直接连接符 11"/>
          <p:cNvCxnSpPr/>
          <p:nvPr/>
        </p:nvCxnSpPr>
        <p:spPr>
          <a:xfrm>
            <a:off x="3885121"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101" y="266479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a:solidFill>
                  <a:srgbClr val="C00000"/>
                </a:solidFill>
                <a:latin typeface="微软雅黑" panose="020B0503020204020204" charset="-122"/>
                <a:ea typeface="微软雅黑" panose="020B0503020204020204" charset="-122"/>
              </a:rPr>
              <a:t>亮点之二</a:t>
            </a:r>
            <a:endParaRPr lang="zh-CN" altLang="en-US" sz="1600" dirty="0">
              <a:solidFill>
                <a:srgbClr val="C00000"/>
              </a:solidFill>
              <a:latin typeface="微软雅黑" panose="020B0503020204020204" charset="-122"/>
              <a:ea typeface="微软雅黑" panose="020B0503020204020204" charset="-122"/>
            </a:endParaRPr>
          </a:p>
        </p:txBody>
      </p:sp>
      <p:sp>
        <p:nvSpPr>
          <p:cNvPr id="14" name="TextBox 13"/>
          <p:cNvSpPr txBox="1"/>
          <p:nvPr/>
        </p:nvSpPr>
        <p:spPr>
          <a:xfrm>
            <a:off x="4922579" y="3824511"/>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15" name="Freeform 5"/>
          <p:cNvSpPr/>
          <p:nvPr/>
        </p:nvSpPr>
        <p:spPr bwMode="auto">
          <a:xfrm>
            <a:off x="2571924" y="3362531"/>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cxnSp>
        <p:nvCxnSpPr>
          <p:cNvPr id="16" name="直接连接符 15"/>
          <p:cNvCxnSpPr/>
          <p:nvPr/>
        </p:nvCxnSpPr>
        <p:spPr>
          <a:xfrm>
            <a:off x="3423726"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4429" y="366768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a:solidFill>
                  <a:srgbClr val="C00000"/>
                </a:solidFill>
                <a:latin typeface="微软雅黑" panose="020B0503020204020204" charset="-122"/>
                <a:ea typeface="微软雅黑" panose="020B0503020204020204" charset="-122"/>
              </a:rPr>
              <a:t>亮点之三</a:t>
            </a:r>
            <a:endParaRPr lang="zh-CN" altLang="en-US" sz="1600" dirty="0">
              <a:solidFill>
                <a:srgbClr val="C00000"/>
              </a:solidFill>
              <a:latin typeface="微软雅黑" panose="020B0503020204020204" charset="-122"/>
              <a:ea typeface="微软雅黑" panose="020B050302020402020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6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500"/>
                                        <p:tgtEl>
                                          <p:spTgt spid="10"/>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8" grpId="0"/>
      <p:bldP spid="9" grpId="0"/>
      <p:bldP spid="10" grpId="0"/>
      <p:bldP spid="11" grpId="0" animBg="1"/>
      <p:bldP spid="13" grpId="0"/>
      <p:bldP spid="14" grpId="0"/>
      <p:bldP spid="15"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6"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团队介绍</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3" name="组合 2"/>
          <p:cNvGrpSpPr/>
          <p:nvPr/>
        </p:nvGrpSpPr>
        <p:grpSpPr>
          <a:xfrm>
            <a:off x="649289" y="1350988"/>
            <a:ext cx="2337771" cy="1042252"/>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351931" y="1367703"/>
              <a:ext cx="3742172" cy="2595722"/>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07673" y="1886745"/>
            <a:ext cx="3037121" cy="326542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610394" y="2455403"/>
            <a:ext cx="5571258" cy="1869722"/>
          </a:xfrm>
          <a:prstGeom prst="rect">
            <a:avLst/>
          </a:prstGeom>
        </p:spPr>
        <p:txBody>
          <a:bodyPr wrap="square" lIns="91419" tIns="45710" rIns="91419" bIns="45710">
            <a:spAutoFit/>
          </a:bodyPr>
          <a:lstStyle/>
          <a:p>
            <a:pPr algn="l" latinLnBrk="1">
              <a:lnSpc>
                <a:spcPct val="150000"/>
              </a:lnSpc>
            </a:pPr>
            <a:r>
              <a:rPr lang="zh-CN" altLang="en-US" sz="1100" b="0" dirty="0">
                <a:solidFill>
                  <a:schemeClr val="accent3">
                    <a:lumMod val="50000"/>
                  </a:schemeClr>
                </a:solidFill>
                <a:latin typeface="微软雅黑" panose="020B0503020204020204" charset="-122"/>
                <a:ea typeface="微软雅黑" panose="020B0503020204020204" charset="-122"/>
              </a:rPr>
              <a:t>团队是指拥有共同目标，并且具有不同能力的一小群人有意识的协调行为或力的系统，是一种应用广泛、灵活的组织形式。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p>
          <a:p>
            <a:pPr algn="l" latinLnBrk="1">
              <a:lnSpc>
                <a:spcPct val="150000"/>
              </a:lnSpc>
            </a:pPr>
            <a:r>
              <a:rPr lang="zh-CN" altLang="en-US" sz="1100" b="0" dirty="0">
                <a:solidFill>
                  <a:schemeClr val="accent3">
                    <a:lumMod val="50000"/>
                  </a:schemeClr>
                </a:solidFill>
                <a:latin typeface="微软雅黑" panose="020B0503020204020204" charset="-122"/>
                <a:ea typeface="微软雅黑" panose="020B0503020204020204" charset="-122"/>
              </a:rPr>
              <a:t>    团队精神尊重每个成员的兴趣和成就，要求团队的每一个成员，都以提高自身素质和实现团队目标为己任。团队精神的核心是合作协同，目的是最大发挥团队的潜在能量。</a:t>
            </a:r>
          </a:p>
        </p:txBody>
      </p:sp>
      <p:grpSp>
        <p:nvGrpSpPr>
          <p:cNvPr id="9" name="组合 8"/>
          <p:cNvGrpSpPr/>
          <p:nvPr/>
        </p:nvGrpSpPr>
        <p:grpSpPr>
          <a:xfrm>
            <a:off x="3301825" y="1350988"/>
            <a:ext cx="2337771" cy="1042252"/>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351931" y="1367703"/>
              <a:ext cx="3742172" cy="2595722"/>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8825" y="1350988"/>
            <a:ext cx="2337771" cy="1042252"/>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351931" y="1367703"/>
              <a:ext cx="3742172" cy="2595722"/>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149"/>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649"/>
                            </p:stCondLst>
                            <p:childTnLst>
                              <p:par>
                                <p:cTn id="21" presetID="16" presetClass="entr" presetSubtype="2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149"/>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3149"/>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7"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发展建议</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3" name="组合 2"/>
          <p:cNvGrpSpPr/>
          <p:nvPr/>
        </p:nvGrpSpPr>
        <p:grpSpPr>
          <a:xfrm>
            <a:off x="716756" y="1499343"/>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ound Diagonal Corner Rectangle 3"/>
          <p:cNvSpPr/>
          <p:nvPr/>
        </p:nvSpPr>
        <p:spPr bwMode="auto">
          <a:xfrm rot="5400000">
            <a:off x="6736572" y="1089565"/>
            <a:ext cx="1187734" cy="2020094"/>
          </a:xfrm>
          <a:prstGeom prst="round2DiagRect">
            <a:avLst/>
          </a:prstGeom>
          <a:blipFill dpi="0" rotWithShape="0">
            <a:blip r:embed="rId2"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184" tIns="49093" rIns="98184" bIns="49093" numCol="1" rtlCol="0" anchor="t" anchorCtr="0" compatLnSpc="1"/>
          <a:lstStyle/>
          <a:p>
            <a:pPr defTabSz="981710"/>
            <a:endParaRPr lang="en-US" sz="6000">
              <a:solidFill>
                <a:srgbClr val="000000"/>
              </a:solidFill>
              <a:latin typeface="微软雅黑" panose="020B0503020204020204" charset="-122"/>
              <a:ea typeface="微软雅黑" panose="020B0503020204020204" charset="-122"/>
              <a:sym typeface="Gill Sans" charset="0"/>
            </a:endParaRPr>
          </a:p>
        </p:txBody>
      </p:sp>
      <p:sp>
        <p:nvSpPr>
          <p:cNvPr id="8" name="Round Diagonal Corner Rectangle 180"/>
          <p:cNvSpPr/>
          <p:nvPr/>
        </p:nvSpPr>
        <p:spPr bwMode="auto">
          <a:xfrm rot="5400000">
            <a:off x="6736571" y="2568833"/>
            <a:ext cx="1187732" cy="2020090"/>
          </a:xfrm>
          <a:prstGeom prst="round2DiagRect">
            <a:avLst/>
          </a:prstGeom>
          <a:blipFill dpi="0" rotWithShape="0">
            <a:blip r:embed="rId3"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8184" tIns="49093" rIns="98184" bIns="49093" numCol="1" rtlCol="0" anchor="t" anchorCtr="0" compatLnSpc="1"/>
          <a:lstStyle/>
          <a:p>
            <a:pPr defTabSz="981710"/>
            <a:endParaRPr lang="en-US" sz="6000">
              <a:solidFill>
                <a:srgbClr val="000000"/>
              </a:solidFill>
              <a:latin typeface="微软雅黑" panose="020B0503020204020204" charset="-122"/>
              <a:ea typeface="微软雅黑" panose="020B0503020204020204" charset="-122"/>
              <a:sym typeface="Gill Sans" charset="0"/>
            </a:endParaRPr>
          </a:p>
        </p:txBody>
      </p:sp>
      <p:grpSp>
        <p:nvGrpSpPr>
          <p:cNvPr id="9" name="组合 8"/>
          <p:cNvGrpSpPr/>
          <p:nvPr/>
        </p:nvGrpSpPr>
        <p:grpSpPr>
          <a:xfrm>
            <a:off x="867821" y="1718296"/>
            <a:ext cx="621046" cy="62104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 lastClr="FFFFFF"/>
                </a:solidFill>
                <a:latin typeface="Calibri" panose="020F0502020204030204"/>
                <a:ea typeface="宋体" panose="02010600030101010101" pitchFamily="2" charset="-122"/>
              </a:endParaRPr>
            </a:p>
          </p:txBody>
        </p:sp>
      </p:grpSp>
      <p:grpSp>
        <p:nvGrpSpPr>
          <p:cNvPr id="12" name="Group 41"/>
          <p:cNvGrpSpPr/>
          <p:nvPr/>
        </p:nvGrpSpPr>
        <p:grpSpPr bwMode="auto">
          <a:xfrm>
            <a:off x="1581010" y="1718294"/>
            <a:ext cx="1458171" cy="799752"/>
            <a:chOff x="0" y="0"/>
            <a:chExt cx="2419" cy="1343"/>
          </a:xfrm>
        </p:grpSpPr>
        <p:sp>
          <p:nvSpPr>
            <p:cNvPr id="1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endParaRPr>
            </a:p>
          </p:txBody>
        </p:sp>
        <p:sp>
          <p:nvSpPr>
            <p:cNvPr id="1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15"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0"/>
          </a:solidFill>
          <a:ln>
            <a:noFill/>
          </a:ln>
        </p:spPr>
        <p:txBody>
          <a:bodyPr vert="horz" wrap="square" lIns="91419" tIns="45710" rIns="91419" bIns="4571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16" name="组合 15"/>
          <p:cNvGrpSpPr/>
          <p:nvPr/>
        </p:nvGrpSpPr>
        <p:grpSpPr>
          <a:xfrm>
            <a:off x="3548856" y="1499343"/>
            <a:ext cx="2501127" cy="1132494"/>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699921" y="1718296"/>
            <a:ext cx="621046" cy="62104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 lastClr="FFFFFF"/>
                </a:solidFill>
                <a:latin typeface="Calibri" panose="020F0502020204030204"/>
                <a:ea typeface="宋体" panose="02010600030101010101" pitchFamily="2" charset="-122"/>
              </a:endParaRPr>
            </a:p>
          </p:txBody>
        </p:sp>
      </p:grpSp>
      <p:grpSp>
        <p:nvGrpSpPr>
          <p:cNvPr id="22" name="Group 41"/>
          <p:cNvGrpSpPr/>
          <p:nvPr/>
        </p:nvGrpSpPr>
        <p:grpSpPr bwMode="auto">
          <a:xfrm>
            <a:off x="4413111" y="1718294"/>
            <a:ext cx="1458171" cy="799752"/>
            <a:chOff x="0" y="0"/>
            <a:chExt cx="2419" cy="1343"/>
          </a:xfrm>
        </p:grpSpPr>
        <p:sp>
          <p:nvSpPr>
            <p:cNvPr id="2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endParaRPr>
            </a:p>
          </p:txBody>
        </p:sp>
        <p:sp>
          <p:nvSpPr>
            <p:cNvPr id="2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25"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0"/>
          </a:solidFill>
          <a:ln>
            <a:noFill/>
          </a:ln>
        </p:spPr>
        <p:txBody>
          <a:bodyPr vert="horz" wrap="square" lIns="91419" tIns="45710" rIns="91419" bIns="4571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26" name="组合 25"/>
          <p:cNvGrpSpPr/>
          <p:nvPr/>
        </p:nvGrpSpPr>
        <p:grpSpPr>
          <a:xfrm>
            <a:off x="716756" y="2959843"/>
            <a:ext cx="2501127" cy="1132494"/>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67821" y="3178795"/>
            <a:ext cx="621046" cy="62104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Text" lastClr="000000"/>
                </a:solidFill>
                <a:latin typeface="Calibri" panose="020F0502020204030204"/>
                <a:ea typeface="宋体" panose="02010600030101010101" pitchFamily="2" charset="-122"/>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 lastClr="FFFFFF"/>
                </a:solidFill>
                <a:latin typeface="Calibri" panose="020F0502020204030204"/>
                <a:ea typeface="宋体" panose="02010600030101010101" pitchFamily="2" charset="-122"/>
              </a:endParaRPr>
            </a:p>
          </p:txBody>
        </p:sp>
      </p:grpSp>
      <p:grpSp>
        <p:nvGrpSpPr>
          <p:cNvPr id="32" name="Group 41"/>
          <p:cNvGrpSpPr/>
          <p:nvPr/>
        </p:nvGrpSpPr>
        <p:grpSpPr bwMode="auto">
          <a:xfrm>
            <a:off x="1581010" y="3178795"/>
            <a:ext cx="1458171" cy="799752"/>
            <a:chOff x="0" y="0"/>
            <a:chExt cx="2419" cy="1343"/>
          </a:xfrm>
        </p:grpSpPr>
        <p:sp>
          <p:nvSpPr>
            <p:cNvPr id="3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endParaRPr>
            </a:p>
          </p:txBody>
        </p:sp>
        <p:sp>
          <p:nvSpPr>
            <p:cNvPr id="3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 </a:t>
              </a:r>
              <a:endParaRPr lang="en-US" altLang="zh-CN"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35" name="Freeform 7"/>
          <p:cNvSpPr/>
          <p:nvPr/>
        </p:nvSpPr>
        <p:spPr bwMode="auto">
          <a:xfrm>
            <a:off x="1003317"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0"/>
          </a:solidFill>
          <a:ln>
            <a:noFill/>
          </a:ln>
        </p:spPr>
        <p:txBody>
          <a:bodyPr vert="horz" wrap="square" lIns="91419" tIns="45710" rIns="91419" bIns="4571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36" name="组合 35"/>
          <p:cNvGrpSpPr/>
          <p:nvPr/>
        </p:nvGrpSpPr>
        <p:grpSpPr>
          <a:xfrm>
            <a:off x="3550108" y="2959843"/>
            <a:ext cx="2501127" cy="1132494"/>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3701173" y="3178795"/>
            <a:ext cx="621046" cy="62104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b="0" kern="0">
                <a:solidFill>
                  <a:sysClr val="window" lastClr="FFFFFF"/>
                </a:solidFill>
                <a:latin typeface="Calibri" panose="020F0502020204030204"/>
                <a:ea typeface="宋体" panose="02010600030101010101" pitchFamily="2" charset="-122"/>
              </a:endParaRPr>
            </a:p>
          </p:txBody>
        </p:sp>
      </p:grpSp>
      <p:grpSp>
        <p:nvGrpSpPr>
          <p:cNvPr id="42" name="Group 41"/>
          <p:cNvGrpSpPr/>
          <p:nvPr/>
        </p:nvGrpSpPr>
        <p:grpSpPr bwMode="auto">
          <a:xfrm>
            <a:off x="4414363" y="3178795"/>
            <a:ext cx="1458171" cy="799752"/>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charset="-122"/>
                <a:ea typeface="微软雅黑" panose="020B0503020204020204" charset="-122"/>
                <a:cs typeface="Bebas Neue" panose="020B0606020202050201" charset="0"/>
                <a:sym typeface="Bebas Neue" panose="020B0606020202050201" charset="0"/>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45" name="Freeform 6"/>
          <p:cNvSpPr>
            <a:spLocks noEditPoints="1"/>
          </p:cNvSpPr>
          <p:nvPr/>
        </p:nvSpPr>
        <p:spPr bwMode="auto">
          <a:xfrm>
            <a:off x="3891525"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0"/>
          </a:solidFill>
          <a:ln>
            <a:noFill/>
          </a:ln>
        </p:spPr>
        <p:txBody>
          <a:bodyPr vert="horz" wrap="square" lIns="91419" tIns="45710" rIns="91419" bIns="4571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149"/>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49"/>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149"/>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649"/>
                            </p:stCondLst>
                            <p:childTnLst>
                              <p:par>
                                <p:cTn id="35" presetID="22" presetClass="entr" presetSubtype="2"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childTnLst>
                          </p:cTn>
                        </p:par>
                        <p:par>
                          <p:cTn id="38" fill="hold">
                            <p:stCondLst>
                              <p:cond delay="3149"/>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3649"/>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149"/>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strVal val="#ppt_x"/>
                                          </p:val>
                                        </p:tav>
                                        <p:tav tm="100000">
                                          <p:val>
                                            <p:strVal val="#ppt_x"/>
                                          </p:val>
                                        </p:tav>
                                      </p:tavLst>
                                    </p:anim>
                                    <p:anim calcmode="lin" valueType="num">
                                      <p:cBhvr>
                                        <p:cTn id="53" dur="5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4649"/>
                            </p:stCondLst>
                            <p:childTnLst>
                              <p:par>
                                <p:cTn id="55" presetID="22" presetClass="entr" presetSubtype="2"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par>
                          <p:cTn id="58" fill="hold">
                            <p:stCondLst>
                              <p:cond delay="5149"/>
                            </p:stCondLst>
                            <p:childTnLst>
                              <p:par>
                                <p:cTn id="59" presetID="22" presetClass="entr" presetSubtype="8"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5649"/>
                            </p:stCondLst>
                            <p:childTnLst>
                              <p:par>
                                <p:cTn id="63" presetID="53" presetClass="entr" presetSubtype="16"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par>
                          <p:cTn id="68" fill="hold">
                            <p:stCondLst>
                              <p:cond delay="6149"/>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anim calcmode="lin" valueType="num">
                                      <p:cBhvr>
                                        <p:cTn id="72" dur="500" fill="hold"/>
                                        <p:tgtEl>
                                          <p:spTgt spid="35"/>
                                        </p:tgtEl>
                                        <p:attrNameLst>
                                          <p:attrName>ppt_x</p:attrName>
                                        </p:attrNameLst>
                                      </p:cBhvr>
                                      <p:tavLst>
                                        <p:tav tm="0">
                                          <p:val>
                                            <p:strVal val="#ppt_x"/>
                                          </p:val>
                                        </p:tav>
                                        <p:tav tm="100000">
                                          <p:val>
                                            <p:strVal val="#ppt_x"/>
                                          </p:val>
                                        </p:tav>
                                      </p:tavLst>
                                    </p:anim>
                                    <p:anim calcmode="lin" valueType="num">
                                      <p:cBhvr>
                                        <p:cTn id="73" dur="5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6649"/>
                            </p:stCondLst>
                            <p:childTnLst>
                              <p:par>
                                <p:cTn id="75" presetID="22" presetClass="entr" presetSubtype="2"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right)">
                                      <p:cBhvr>
                                        <p:cTn id="77" dur="500"/>
                                        <p:tgtEl>
                                          <p:spTgt spid="26"/>
                                        </p:tgtEl>
                                      </p:cBhvr>
                                    </p:animEffect>
                                  </p:childTnLst>
                                </p:cTn>
                              </p:par>
                            </p:childTnLst>
                          </p:cTn>
                        </p:par>
                        <p:par>
                          <p:cTn id="78" fill="hold">
                            <p:stCondLst>
                              <p:cond delay="7149"/>
                            </p:stCondLst>
                            <p:childTnLst>
                              <p:par>
                                <p:cTn id="79" presetID="22" presetClass="entr" presetSubtype="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par>
                          <p:cTn id="82" fill="hold">
                            <p:stCondLst>
                              <p:cond delay="7649"/>
                            </p:stCondLst>
                            <p:childTnLst>
                              <p:par>
                                <p:cTn id="83" presetID="53" presetClass="entr" presetSubtype="16"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par>
                          <p:cTn id="88" fill="hold">
                            <p:stCondLst>
                              <p:cond delay="8149"/>
                            </p:stCondLst>
                            <p:childTnLst>
                              <p:par>
                                <p:cTn id="89" presetID="42"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anim calcmode="lin" valueType="num">
                                      <p:cBhvr>
                                        <p:cTn id="92" dur="500" fill="hold"/>
                                        <p:tgtEl>
                                          <p:spTgt spid="45"/>
                                        </p:tgtEl>
                                        <p:attrNameLst>
                                          <p:attrName>ppt_x</p:attrName>
                                        </p:attrNameLst>
                                      </p:cBhvr>
                                      <p:tavLst>
                                        <p:tav tm="0">
                                          <p:val>
                                            <p:strVal val="#ppt_x"/>
                                          </p:val>
                                        </p:tav>
                                        <p:tav tm="100000">
                                          <p:val>
                                            <p:strVal val="#ppt_x"/>
                                          </p:val>
                                        </p:tav>
                                      </p:tavLst>
                                    </p:anim>
                                    <p:anim calcmode="lin" valueType="num">
                                      <p:cBhvr>
                                        <p:cTn id="93" dur="500" fill="hold"/>
                                        <p:tgtEl>
                                          <p:spTgt spid="45"/>
                                        </p:tgtEl>
                                        <p:attrNameLst>
                                          <p:attrName>ppt_y</p:attrName>
                                        </p:attrNameLst>
                                      </p:cBhvr>
                                      <p:tavLst>
                                        <p:tav tm="0">
                                          <p:val>
                                            <p:strVal val="#ppt_y+.1"/>
                                          </p:val>
                                        </p:tav>
                                        <p:tav tm="100000">
                                          <p:val>
                                            <p:strVal val="#ppt_y"/>
                                          </p:val>
                                        </p:tav>
                                      </p:tavLst>
                                    </p:anim>
                                  </p:childTnLst>
                                </p:cTn>
                              </p:par>
                            </p:childTnLst>
                          </p:cTn>
                        </p:par>
                        <p:par>
                          <p:cTn id="94" fill="hold">
                            <p:stCondLst>
                              <p:cond delay="8649"/>
                            </p:stCondLst>
                            <p:childTnLst>
                              <p:par>
                                <p:cTn id="95" presetID="22" presetClass="entr" presetSubtype="2"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right)">
                                      <p:cBhvr>
                                        <p:cTn id="97" dur="500"/>
                                        <p:tgtEl>
                                          <p:spTgt spid="36"/>
                                        </p:tgtEl>
                                      </p:cBhvr>
                                    </p:animEffect>
                                  </p:childTnLst>
                                </p:cTn>
                              </p:par>
                            </p:childTnLst>
                          </p:cTn>
                        </p:par>
                        <p:par>
                          <p:cTn id="98" fill="hold">
                            <p:stCondLst>
                              <p:cond delay="9149"/>
                            </p:stCondLst>
                            <p:childTnLst>
                              <p:par>
                                <p:cTn id="99" presetID="22" presetClass="entr" presetSubtype="8"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left)">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5" grpId="0" animBg="1"/>
      <p:bldP spid="25" grpId="0" animBg="1"/>
      <p:bldP spid="35"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29368" y="1581945"/>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endParaRPr lang="zh-CN" altLang="en-US">
              <a:solidFill>
                <a:prstClr val="white"/>
              </a:solidFill>
            </a:endParaRPr>
          </a:p>
        </p:txBody>
      </p:sp>
      <p:sp>
        <p:nvSpPr>
          <p:cNvPr id="5" name="TextBox 4"/>
          <p:cNvSpPr txBox="1"/>
          <p:nvPr/>
        </p:nvSpPr>
        <p:spPr>
          <a:xfrm>
            <a:off x="88153" y="2015729"/>
            <a:ext cx="2031305" cy="646321"/>
          </a:xfrm>
          <a:prstGeom prst="rect">
            <a:avLst/>
          </a:prstGeom>
          <a:noFill/>
        </p:spPr>
        <p:txBody>
          <a:bodyPr wrap="none" lIns="91430" tIns="45715" rIns="91430" bIns="45715" rtlCol="0">
            <a:spAutoFit/>
          </a:bodyPr>
          <a:lstStyle/>
          <a:p>
            <a:pPr algn="r"/>
            <a:r>
              <a:rPr lang="zh-CN" altLang="en-US" sz="3600">
                <a:solidFill>
                  <a:srgbClr val="C00000"/>
                </a:solidFill>
                <a:latin typeface="微软雅黑" panose="020B0503020204020204" charset="-122"/>
                <a:ea typeface="微软雅黑" panose="020B0503020204020204" charset="-122"/>
              </a:rPr>
              <a:t>第三部分</a:t>
            </a:r>
            <a:endParaRPr lang="zh-CN" altLang="en-US" sz="3600"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2136879" y="1821244"/>
            <a:ext cx="1871291" cy="1076900"/>
          </a:xfrm>
          <a:prstGeom prst="rect">
            <a:avLst/>
          </a:prstGeom>
          <a:blipFill>
            <a:blip r:embed="rId2" cstate="print"/>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defTabSz="685165" fontAlgn="auto">
              <a:spcBef>
                <a:spcPts val="0"/>
              </a:spcBef>
              <a:spcAft>
                <a:spcPts val="0"/>
              </a:spcAft>
            </a:pPr>
            <a:endParaRPr lang="zh-CN" altLang="en-US" sz="1400" b="0">
              <a:solidFill>
                <a:prstClr val="white"/>
              </a:solidFill>
            </a:endParaRPr>
          </a:p>
        </p:txBody>
      </p:sp>
      <p:sp>
        <p:nvSpPr>
          <p:cNvPr id="7" name="文本占位符 3"/>
          <p:cNvSpPr txBox="1"/>
          <p:nvPr/>
        </p:nvSpPr>
        <p:spPr>
          <a:xfrm>
            <a:off x="4643686" y="174188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C00000"/>
                </a:solidFill>
                <a:ea typeface="微软雅黑" panose="020B0503020204020204" charset="-122"/>
              </a:rPr>
              <a:t>岗位理解认识</a:t>
            </a:r>
            <a:endParaRPr lang="zh-CN" altLang="en-US" sz="3200" dirty="0">
              <a:solidFill>
                <a:srgbClr val="C00000"/>
              </a:solidFill>
              <a:ea typeface="微软雅黑" panose="020B0503020204020204" charset="-122"/>
            </a:endParaRPr>
          </a:p>
        </p:txBody>
      </p:sp>
      <p:sp>
        <p:nvSpPr>
          <p:cNvPr id="8" name="文本占位符 5"/>
          <p:cNvSpPr txBox="1"/>
          <p:nvPr/>
        </p:nvSpPr>
        <p:spPr>
          <a:xfrm>
            <a:off x="4714578"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岗位职责</a:t>
            </a:r>
            <a:endParaRPr lang="zh-CN" altLang="en-US" b="0" dirty="0">
              <a:solidFill>
                <a:prstClr val="black">
                  <a:lumMod val="75000"/>
                  <a:lumOff val="25000"/>
                </a:prstClr>
              </a:solidFill>
              <a:ea typeface="微软雅黑" panose="020B0503020204020204" charset="-122"/>
            </a:endParaRPr>
          </a:p>
        </p:txBody>
      </p:sp>
      <p:sp>
        <p:nvSpPr>
          <p:cNvPr id="9" name="矩形 8"/>
          <p:cNvSpPr/>
          <p:nvPr/>
        </p:nvSpPr>
        <p:spPr>
          <a:xfrm>
            <a:off x="4662339" y="2294751"/>
            <a:ext cx="4150196" cy="45719"/>
          </a:xfrm>
          <a:prstGeom prst="rect">
            <a:avLst/>
          </a:prstGeom>
          <a:solidFill>
            <a:srgbClr val="C00000"/>
          </a:solidFill>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endParaRPr lang="en-US">
              <a:solidFill>
                <a:prstClr val="white"/>
              </a:solidFill>
            </a:endParaRPr>
          </a:p>
        </p:txBody>
      </p:sp>
      <p:sp>
        <p:nvSpPr>
          <p:cNvPr id="10" name="文本占位符 5"/>
          <p:cNvSpPr txBox="1"/>
          <p:nvPr/>
        </p:nvSpPr>
        <p:spPr>
          <a:xfrm>
            <a:off x="5822132"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理解认识</a:t>
            </a:r>
            <a:endParaRPr lang="zh-CN" altLang="en-US" b="0" dirty="0">
              <a:solidFill>
                <a:prstClr val="black">
                  <a:lumMod val="75000"/>
                  <a:lumOff val="25000"/>
                </a:prstClr>
              </a:solidFill>
              <a:ea typeface="微软雅黑" panose="020B0503020204020204" charset="-122"/>
            </a:endParaRPr>
          </a:p>
        </p:txBody>
      </p:sp>
      <p:sp>
        <p:nvSpPr>
          <p:cNvPr id="11" name="文本占位符 5"/>
          <p:cNvSpPr txBox="1"/>
          <p:nvPr/>
        </p:nvSpPr>
        <p:spPr>
          <a:xfrm>
            <a:off x="6929686"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胜任理由</a:t>
            </a:r>
            <a:endParaRPr lang="zh-CN" altLang="en-US" b="0" dirty="0">
              <a:solidFill>
                <a:prstClr val="black">
                  <a:lumMod val="75000"/>
                  <a:lumOff val="25000"/>
                </a:prstClr>
              </a:solidFill>
              <a:ea typeface="微软雅黑" panose="020B0503020204020204" charset="-122"/>
            </a:endParaRPr>
          </a:p>
        </p:txBody>
      </p:sp>
      <p:sp>
        <p:nvSpPr>
          <p:cNvPr id="12" name="文本占位符 5"/>
          <p:cNvSpPr txBox="1"/>
          <p:nvPr/>
        </p:nvSpPr>
        <p:spPr>
          <a:xfrm>
            <a:off x="4714578"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预期评估</a:t>
            </a:r>
            <a:endParaRPr lang="zh-CN" altLang="en-US" b="0" dirty="0">
              <a:solidFill>
                <a:prstClr val="black">
                  <a:lumMod val="75000"/>
                  <a:lumOff val="25000"/>
                </a:prstClr>
              </a:solidFill>
              <a:ea typeface="微软雅黑" panose="020B0503020204020204" charset="-122"/>
            </a:endParaRPr>
          </a:p>
        </p:txBody>
      </p:sp>
      <p:sp>
        <p:nvSpPr>
          <p:cNvPr id="13" name="文本占位符 5"/>
          <p:cNvSpPr txBox="1"/>
          <p:nvPr/>
        </p:nvSpPr>
        <p:spPr>
          <a:xfrm>
            <a:off x="5817729"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成功要素</a:t>
            </a:r>
            <a:endParaRPr lang="zh-CN" altLang="en-US" b="0" dirty="0">
              <a:solidFill>
                <a:prstClr val="black">
                  <a:lumMod val="75000"/>
                  <a:lumOff val="25000"/>
                </a:prstClr>
              </a:solidFill>
              <a:ea typeface="微软雅黑" panose="020B050302020402020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600" fill="hold"/>
                                        <p:tgtEl>
                                          <p:spTgt spid="5"/>
                                        </p:tgtEl>
                                        <p:attrNameLst>
                                          <p:attrName>ppt_w</p:attrName>
                                        </p:attrNameLst>
                                      </p:cBhvr>
                                      <p:tavLst>
                                        <p:tav tm="0">
                                          <p:val>
                                            <p:fltVal val="0"/>
                                          </p:val>
                                        </p:tav>
                                        <p:tav tm="100000">
                                          <p:val>
                                            <p:strVal val="#ppt_w"/>
                                          </p:val>
                                        </p:tav>
                                      </p:tavLst>
                                    </p:anim>
                                    <p:anim calcmode="lin" valueType="num">
                                      <p:cBhvr>
                                        <p:cTn id="12" dur="600" fill="hold"/>
                                        <p:tgtEl>
                                          <p:spTgt spid="5"/>
                                        </p:tgtEl>
                                        <p:attrNameLst>
                                          <p:attrName>ppt_h</p:attrName>
                                        </p:attrNameLst>
                                      </p:cBhvr>
                                      <p:tavLst>
                                        <p:tav tm="0">
                                          <p:val>
                                            <p:fltVal val="0"/>
                                          </p:val>
                                        </p:tav>
                                        <p:tav tm="100000">
                                          <p:val>
                                            <p:strVal val="#ppt_h"/>
                                          </p:val>
                                        </p:tav>
                                      </p:tavLst>
                                    </p:anim>
                                    <p:anim calcmode="lin" valueType="num">
                                      <p:cBhvr>
                                        <p:cTn id="13" dur="6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400"/>
                                        <p:tgtEl>
                                          <p:spTgt spid="7"/>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400"/>
                                        <p:tgtEl>
                                          <p:spTgt spid="9"/>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400"/>
                                        <p:tgtEl>
                                          <p:spTgt spid="8"/>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400"/>
                                        <p:tgtEl>
                                          <p:spTgt spid="10"/>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400"/>
                                        <p:tgtEl>
                                          <p:spTgt spid="11"/>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400"/>
                                        <p:tgtEl>
                                          <p:spTgt spid="12"/>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8"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岗位职责</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46" name="Freeform 48"/>
          <p:cNvSpPr>
            <a:spLocks noEditPoints="1"/>
          </p:cNvSpPr>
          <p:nvPr/>
        </p:nvSpPr>
        <p:spPr bwMode="auto">
          <a:xfrm>
            <a:off x="4325686" y="1396780"/>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47" name="组合 46"/>
          <p:cNvGrpSpPr/>
          <p:nvPr/>
        </p:nvGrpSpPr>
        <p:grpSpPr>
          <a:xfrm>
            <a:off x="829463" y="1505743"/>
            <a:ext cx="1565101" cy="743851"/>
            <a:chOff x="3607851" y="1175808"/>
            <a:chExt cx="2086801" cy="991801"/>
          </a:xfrm>
        </p:grpSpPr>
        <p:sp>
          <p:nvSpPr>
            <p:cNvPr id="48" name="圆角矩形 47"/>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9" name="组合 48"/>
            <p:cNvGrpSpPr/>
            <p:nvPr/>
          </p:nvGrpSpPr>
          <p:grpSpPr>
            <a:xfrm>
              <a:off x="3620559" y="1175808"/>
              <a:ext cx="1923123" cy="976240"/>
              <a:chOff x="3515548" y="1928937"/>
              <a:chExt cx="1923123" cy="976240"/>
            </a:xfrm>
          </p:grpSpPr>
          <p:sp>
            <p:nvSpPr>
              <p:cNvPr id="50" name="文本框 71"/>
              <p:cNvSpPr txBox="1"/>
              <p:nvPr/>
            </p:nvSpPr>
            <p:spPr>
              <a:xfrm>
                <a:off x="3515548" y="1928937"/>
                <a:ext cx="1923123" cy="45140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rPr>
                  <a:t>在此添加标题</a:t>
                </a:r>
              </a:p>
            </p:txBody>
          </p:sp>
          <p:sp>
            <p:nvSpPr>
              <p:cNvPr id="51" name="文本框 72"/>
              <p:cNvSpPr txBox="1"/>
              <p:nvPr/>
            </p:nvSpPr>
            <p:spPr>
              <a:xfrm>
                <a:off x="3521469" y="2289624"/>
                <a:ext cx="1559318" cy="615553"/>
              </a:xfrm>
              <a:prstGeom prst="rect">
                <a:avLst/>
              </a:prstGeom>
              <a:noFill/>
            </p:spPr>
            <p:txBody>
              <a:bodyPr wrap="square" rtlCol="0">
                <a:spAutoFit/>
              </a:bodyPr>
              <a:lstStyle/>
              <a:p>
                <a:pPr algn="just"/>
                <a:r>
                  <a:rPr lang="zh-CN" altLang="en-US" sz="8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52" name="组合 51"/>
          <p:cNvGrpSpPr/>
          <p:nvPr/>
        </p:nvGrpSpPr>
        <p:grpSpPr>
          <a:xfrm>
            <a:off x="6755089" y="3236905"/>
            <a:ext cx="1565101" cy="850131"/>
            <a:chOff x="6568385" y="1182687"/>
            <a:chExt cx="2086801" cy="1133507"/>
          </a:xfrm>
        </p:grpSpPr>
        <p:sp>
          <p:nvSpPr>
            <p:cNvPr id="53" name="圆角矩形 52"/>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4" name="组合 53"/>
            <p:cNvGrpSpPr/>
            <p:nvPr/>
          </p:nvGrpSpPr>
          <p:grpSpPr>
            <a:xfrm>
              <a:off x="6706659" y="1211272"/>
              <a:ext cx="1923123" cy="1104922"/>
              <a:chOff x="3641114" y="1964401"/>
              <a:chExt cx="1923123" cy="1104922"/>
            </a:xfrm>
          </p:grpSpPr>
          <p:sp>
            <p:nvSpPr>
              <p:cNvPr id="55" name="文本框 83"/>
              <p:cNvSpPr txBox="1"/>
              <p:nvPr/>
            </p:nvSpPr>
            <p:spPr>
              <a:xfrm>
                <a:off x="3641114" y="1964401"/>
                <a:ext cx="1923123" cy="45140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rPr>
                  <a:t>在此添加标题</a:t>
                </a:r>
              </a:p>
            </p:txBody>
          </p:sp>
          <p:sp>
            <p:nvSpPr>
              <p:cNvPr id="56" name="文本框 84"/>
              <p:cNvSpPr txBox="1"/>
              <p:nvPr/>
            </p:nvSpPr>
            <p:spPr>
              <a:xfrm>
                <a:off x="3647034" y="2289623"/>
                <a:ext cx="1559316" cy="779700"/>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a:p>
                <a:pPr algn="just"/>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57" name="组合 56"/>
          <p:cNvGrpSpPr/>
          <p:nvPr/>
        </p:nvGrpSpPr>
        <p:grpSpPr>
          <a:xfrm>
            <a:off x="829463" y="3236904"/>
            <a:ext cx="1565101" cy="738692"/>
            <a:chOff x="3607851" y="1182687"/>
            <a:chExt cx="2086801" cy="984922"/>
          </a:xfrm>
        </p:grpSpPr>
        <p:sp>
          <p:nvSpPr>
            <p:cNvPr id="58" name="圆角矩形 57"/>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9" name="组合 58"/>
            <p:cNvGrpSpPr/>
            <p:nvPr/>
          </p:nvGrpSpPr>
          <p:grpSpPr>
            <a:xfrm>
              <a:off x="3620559" y="1211274"/>
              <a:ext cx="1923123" cy="940774"/>
              <a:chOff x="3515548" y="1964403"/>
              <a:chExt cx="1923123" cy="940774"/>
            </a:xfrm>
          </p:grpSpPr>
          <p:sp>
            <p:nvSpPr>
              <p:cNvPr id="60" name="文本框 88"/>
              <p:cNvSpPr txBox="1"/>
              <p:nvPr/>
            </p:nvSpPr>
            <p:spPr>
              <a:xfrm>
                <a:off x="3515548" y="1964403"/>
                <a:ext cx="1923123" cy="45140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rPr>
                  <a:t>在此添加标题</a:t>
                </a:r>
              </a:p>
            </p:txBody>
          </p:sp>
          <p:sp>
            <p:nvSpPr>
              <p:cNvPr id="61" name="文本框 89"/>
              <p:cNvSpPr txBox="1"/>
              <p:nvPr/>
            </p:nvSpPr>
            <p:spPr>
              <a:xfrm>
                <a:off x="3521469" y="2289624"/>
                <a:ext cx="1559318" cy="615553"/>
              </a:xfrm>
              <a:prstGeom prst="rect">
                <a:avLst/>
              </a:prstGeom>
              <a:noFill/>
            </p:spPr>
            <p:txBody>
              <a:bodyPr wrap="square" rtlCol="0">
                <a:spAutoFit/>
              </a:bodyPr>
              <a:lstStyle/>
              <a:p>
                <a:pPr algn="just"/>
                <a:r>
                  <a:rPr lang="zh-CN" altLang="en-US" sz="8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62" name="组合 61"/>
          <p:cNvGrpSpPr/>
          <p:nvPr/>
        </p:nvGrpSpPr>
        <p:grpSpPr>
          <a:xfrm>
            <a:off x="6755089" y="1505743"/>
            <a:ext cx="1565101" cy="743851"/>
            <a:chOff x="6568385" y="1175808"/>
            <a:chExt cx="2086801" cy="991801"/>
          </a:xfrm>
        </p:grpSpPr>
        <p:sp>
          <p:nvSpPr>
            <p:cNvPr id="63" name="圆角矩形 62"/>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64" name="组合 63"/>
            <p:cNvGrpSpPr/>
            <p:nvPr/>
          </p:nvGrpSpPr>
          <p:grpSpPr>
            <a:xfrm>
              <a:off x="6706659" y="1175808"/>
              <a:ext cx="1923123" cy="976240"/>
              <a:chOff x="3641114" y="1928937"/>
              <a:chExt cx="1923123" cy="976240"/>
            </a:xfrm>
          </p:grpSpPr>
          <p:sp>
            <p:nvSpPr>
              <p:cNvPr id="65" name="文本框 76"/>
              <p:cNvSpPr txBox="1"/>
              <p:nvPr/>
            </p:nvSpPr>
            <p:spPr>
              <a:xfrm>
                <a:off x="3641114" y="1928937"/>
                <a:ext cx="1923123" cy="45140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rPr>
                  <a:t>在此添加标题</a:t>
                </a:r>
              </a:p>
            </p:txBody>
          </p:sp>
          <p:sp>
            <p:nvSpPr>
              <p:cNvPr id="66" name="文本框 77"/>
              <p:cNvSpPr txBox="1"/>
              <p:nvPr/>
            </p:nvSpPr>
            <p:spPr>
              <a:xfrm>
                <a:off x="3647034" y="2289624"/>
                <a:ext cx="1559316" cy="615553"/>
              </a:xfrm>
              <a:prstGeom prst="rect">
                <a:avLst/>
              </a:prstGeom>
              <a:noFill/>
            </p:spPr>
            <p:txBody>
              <a:bodyPr wrap="square" rtlCol="0">
                <a:spAutoFit/>
              </a:bodyPr>
              <a:lstStyle/>
              <a:p>
                <a:pPr algn="just"/>
                <a:r>
                  <a:rPr lang="zh-CN" altLang="en-US" sz="8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67" name="组合 66"/>
          <p:cNvGrpSpPr/>
          <p:nvPr/>
        </p:nvGrpSpPr>
        <p:grpSpPr>
          <a:xfrm>
            <a:off x="2583692" y="1828113"/>
            <a:ext cx="3976617" cy="1860509"/>
            <a:chOff x="2791188" y="1879600"/>
            <a:chExt cx="6623314" cy="3098800"/>
          </a:xfrm>
          <a:solidFill>
            <a:schemeClr val="bg1">
              <a:lumMod val="75000"/>
            </a:schemeClr>
          </a:solidFill>
        </p:grpSpPr>
        <p:sp>
          <p:nvSpPr>
            <p:cNvPr id="68" name="任意多边形 67"/>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3706622" y="1892990"/>
            <a:ext cx="1730756" cy="1730756"/>
            <a:chOff x="4942163" y="2314437"/>
            <a:chExt cx="2307674" cy="2307674"/>
          </a:xfrm>
        </p:grpSpPr>
        <p:grpSp>
          <p:nvGrpSpPr>
            <p:cNvPr id="71" name="组合 70"/>
            <p:cNvGrpSpPr/>
            <p:nvPr/>
          </p:nvGrpSpPr>
          <p:grpSpPr>
            <a:xfrm>
              <a:off x="4942163" y="2314437"/>
              <a:ext cx="2307674" cy="2307674"/>
              <a:chOff x="4942163" y="2314437"/>
              <a:chExt cx="2307674" cy="2307674"/>
            </a:xfrm>
          </p:grpSpPr>
          <p:sp>
            <p:nvSpPr>
              <p:cNvPr id="82" name="椭圆 81"/>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73"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4"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5"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6"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7"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8"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9"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80"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81"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84" name="组合 83"/>
          <p:cNvGrpSpPr/>
          <p:nvPr/>
        </p:nvGrpSpPr>
        <p:grpSpPr>
          <a:xfrm>
            <a:off x="2306472" y="1420724"/>
            <a:ext cx="949655" cy="1397177"/>
            <a:chOff x="3075297" y="1684749"/>
            <a:chExt cx="1266206" cy="1862902"/>
          </a:xfrm>
        </p:grpSpPr>
        <p:grpSp>
          <p:nvGrpSpPr>
            <p:cNvPr id="85" name="组合 84"/>
            <p:cNvGrpSpPr/>
            <p:nvPr/>
          </p:nvGrpSpPr>
          <p:grpSpPr>
            <a:xfrm>
              <a:off x="3075297" y="1684749"/>
              <a:ext cx="1266206" cy="1862902"/>
              <a:chOff x="2993266" y="1723328"/>
              <a:chExt cx="1411736" cy="2077014"/>
            </a:xfrm>
          </p:grpSpPr>
          <p:sp>
            <p:nvSpPr>
              <p:cNvPr id="89" name="圆角矩形 8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3145018" y="1958461"/>
              <a:ext cx="710892" cy="635675"/>
              <a:chOff x="3145018" y="1958461"/>
              <a:chExt cx="710892" cy="635675"/>
            </a:xfrm>
          </p:grpSpPr>
          <p:sp>
            <p:nvSpPr>
              <p:cNvPr id="87" name="文本框 69"/>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01</a:t>
                </a:r>
                <a:endParaRPr lang="zh-CN" altLang="en-US" sz="2100" dirty="0">
                  <a:solidFill>
                    <a:srgbClr val="C00000"/>
                  </a:solidFill>
                  <a:latin typeface="Impact" panose="020B0806030902050204" pitchFamily="34" charset="0"/>
                </a:endParaRPr>
              </a:p>
            </p:txBody>
          </p:sp>
          <p:sp>
            <p:nvSpPr>
              <p:cNvPr id="88" name="文本框 90"/>
              <p:cNvSpPr txBox="1"/>
              <p:nvPr/>
            </p:nvSpPr>
            <p:spPr>
              <a:xfrm>
                <a:off x="3150659" y="2306877"/>
                <a:ext cx="705251" cy="287259"/>
              </a:xfrm>
              <a:prstGeom prst="rect">
                <a:avLst/>
              </a:prstGeom>
              <a:noFill/>
            </p:spPr>
            <p:txBody>
              <a:bodyPr wrap="square" rtlCol="0">
                <a:spAutoFit/>
              </a:bodyPr>
              <a:lstStyle/>
              <a:p>
                <a:r>
                  <a:rPr lang="en-US" altLang="zh-CN" sz="800" b="0" dirty="0">
                    <a:solidFill>
                      <a:schemeClr val="bg1">
                        <a:lumMod val="65000"/>
                      </a:schemeClr>
                    </a:solidFill>
                    <a:latin typeface="Impact" panose="020B0806030902050204" pitchFamily="34" charset="0"/>
                  </a:rPr>
                  <a:t>OPTION</a:t>
                </a:r>
                <a:endParaRPr lang="zh-CN" altLang="en-US" sz="800" b="0" dirty="0">
                  <a:solidFill>
                    <a:schemeClr val="bg1">
                      <a:lumMod val="65000"/>
                    </a:schemeClr>
                  </a:solidFill>
                  <a:latin typeface="Impact" panose="020B0806030902050204" pitchFamily="34" charset="0"/>
                </a:endParaRPr>
              </a:p>
            </p:txBody>
          </p:sp>
        </p:grpSp>
      </p:grpSp>
      <p:grpSp>
        <p:nvGrpSpPr>
          <p:cNvPr id="93" name="组合 92"/>
          <p:cNvGrpSpPr/>
          <p:nvPr/>
        </p:nvGrpSpPr>
        <p:grpSpPr>
          <a:xfrm>
            <a:off x="6211723" y="1420724"/>
            <a:ext cx="949655" cy="1397177"/>
            <a:chOff x="8282297" y="1684749"/>
            <a:chExt cx="1266206" cy="1862902"/>
          </a:xfrm>
        </p:grpSpPr>
        <p:grpSp>
          <p:nvGrpSpPr>
            <p:cNvPr id="94" name="组合 93"/>
            <p:cNvGrpSpPr/>
            <p:nvPr/>
          </p:nvGrpSpPr>
          <p:grpSpPr>
            <a:xfrm>
              <a:off x="8282297" y="1684749"/>
              <a:ext cx="1266206" cy="1862902"/>
              <a:chOff x="2993266" y="1723328"/>
              <a:chExt cx="1411736" cy="2077014"/>
            </a:xfrm>
          </p:grpSpPr>
          <p:sp>
            <p:nvSpPr>
              <p:cNvPr id="98" name="圆角矩形 97"/>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椭圆 100"/>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8344684" y="1958461"/>
              <a:ext cx="685800" cy="635675"/>
              <a:chOff x="3145018" y="1958461"/>
              <a:chExt cx="685800" cy="635675"/>
            </a:xfrm>
          </p:grpSpPr>
          <p:sp>
            <p:nvSpPr>
              <p:cNvPr id="96" name="文本框 97"/>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02</a:t>
                </a:r>
                <a:endParaRPr lang="zh-CN" altLang="en-US" sz="2100" dirty="0">
                  <a:solidFill>
                    <a:srgbClr val="C00000"/>
                  </a:solidFill>
                  <a:latin typeface="Impact" panose="020B0806030902050204" pitchFamily="34" charset="0"/>
                </a:endParaRPr>
              </a:p>
            </p:txBody>
          </p:sp>
          <p:sp>
            <p:nvSpPr>
              <p:cNvPr id="97" name="文本框 98"/>
              <p:cNvSpPr txBox="1"/>
              <p:nvPr/>
            </p:nvSpPr>
            <p:spPr>
              <a:xfrm>
                <a:off x="3145018" y="2306877"/>
                <a:ext cx="659880" cy="287259"/>
              </a:xfrm>
              <a:prstGeom prst="rect">
                <a:avLst/>
              </a:prstGeom>
              <a:noFill/>
            </p:spPr>
            <p:txBody>
              <a:bodyPr wrap="square" rtlCol="0">
                <a:spAutoFit/>
              </a:bodyPr>
              <a:lstStyle/>
              <a:p>
                <a:r>
                  <a:rPr lang="en-US" altLang="zh-CN" sz="800" b="0" dirty="0">
                    <a:solidFill>
                      <a:schemeClr val="bg1">
                        <a:lumMod val="65000"/>
                      </a:schemeClr>
                    </a:solidFill>
                    <a:latin typeface="Impact" panose="020B0806030902050204" pitchFamily="34" charset="0"/>
                  </a:rPr>
                  <a:t>OPTION</a:t>
                </a:r>
                <a:endParaRPr lang="zh-CN" altLang="en-US" sz="800" b="0" dirty="0">
                  <a:solidFill>
                    <a:schemeClr val="bg1">
                      <a:lumMod val="65000"/>
                    </a:schemeClr>
                  </a:solidFill>
                  <a:latin typeface="Impact" panose="020B0806030902050204" pitchFamily="34" charset="0"/>
                </a:endParaRPr>
              </a:p>
            </p:txBody>
          </p:sp>
        </p:grpSp>
      </p:grpSp>
      <p:sp>
        <p:nvSpPr>
          <p:cNvPr id="102" name="文本框 46"/>
          <p:cNvSpPr txBox="1"/>
          <p:nvPr/>
        </p:nvSpPr>
        <p:spPr>
          <a:xfrm>
            <a:off x="3918256" y="2484310"/>
            <a:ext cx="1295546" cy="484748"/>
          </a:xfrm>
          <a:prstGeom prst="rect">
            <a:avLst/>
          </a:prstGeom>
          <a:noFill/>
        </p:spPr>
        <p:txBody>
          <a:bodyPr wrap="square" lIns="68580" tIns="34290" rIns="68580" bIns="34290" rtlCol="0">
            <a:spAutoFit/>
          </a:bodyPr>
          <a:lstStyle/>
          <a:p>
            <a:pPr algn="ctr"/>
            <a:r>
              <a:rPr lang="zh-CN" altLang="en-US" sz="18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grpSp>
        <p:nvGrpSpPr>
          <p:cNvPr id="103" name="组合 102"/>
          <p:cNvGrpSpPr/>
          <p:nvPr/>
        </p:nvGrpSpPr>
        <p:grpSpPr>
          <a:xfrm>
            <a:off x="2306472" y="3154274"/>
            <a:ext cx="949655" cy="1397177"/>
            <a:chOff x="3075297" y="3996149"/>
            <a:chExt cx="1266206" cy="1862902"/>
          </a:xfrm>
        </p:grpSpPr>
        <p:grpSp>
          <p:nvGrpSpPr>
            <p:cNvPr id="104" name="组合 103"/>
            <p:cNvGrpSpPr/>
            <p:nvPr/>
          </p:nvGrpSpPr>
          <p:grpSpPr>
            <a:xfrm>
              <a:off x="3075297" y="3996149"/>
              <a:ext cx="1266206" cy="1862902"/>
              <a:chOff x="2993266" y="1723328"/>
              <a:chExt cx="1411736" cy="2077014"/>
            </a:xfrm>
          </p:grpSpPr>
          <p:sp>
            <p:nvSpPr>
              <p:cNvPr id="108" name="圆角矩形 107"/>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椭圆 108"/>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圆角矩形 109"/>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1" name="椭圆 110"/>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3145018" y="4265255"/>
              <a:ext cx="685800" cy="635675"/>
              <a:chOff x="3145018" y="1958461"/>
              <a:chExt cx="685800" cy="635675"/>
            </a:xfrm>
          </p:grpSpPr>
          <p:sp>
            <p:nvSpPr>
              <p:cNvPr id="106" name="文本框 94"/>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03</a:t>
                </a:r>
                <a:endParaRPr lang="zh-CN" altLang="en-US" sz="2100" dirty="0">
                  <a:solidFill>
                    <a:srgbClr val="C00000"/>
                  </a:solidFill>
                  <a:latin typeface="Impact" panose="020B0806030902050204" pitchFamily="34" charset="0"/>
                </a:endParaRPr>
              </a:p>
            </p:txBody>
          </p:sp>
          <p:sp>
            <p:nvSpPr>
              <p:cNvPr id="107" name="文本框 95"/>
              <p:cNvSpPr txBox="1"/>
              <p:nvPr/>
            </p:nvSpPr>
            <p:spPr>
              <a:xfrm>
                <a:off x="3150659" y="2306877"/>
                <a:ext cx="654239" cy="287259"/>
              </a:xfrm>
              <a:prstGeom prst="rect">
                <a:avLst/>
              </a:prstGeom>
              <a:noFill/>
            </p:spPr>
            <p:txBody>
              <a:bodyPr wrap="square" rtlCol="0">
                <a:spAutoFit/>
              </a:bodyPr>
              <a:lstStyle/>
              <a:p>
                <a:r>
                  <a:rPr lang="en-US" altLang="zh-CN" sz="800" b="0" dirty="0">
                    <a:solidFill>
                      <a:schemeClr val="bg1">
                        <a:lumMod val="65000"/>
                      </a:schemeClr>
                    </a:solidFill>
                    <a:latin typeface="Impact" panose="020B0806030902050204" pitchFamily="34" charset="0"/>
                  </a:rPr>
                  <a:t>OPTION</a:t>
                </a:r>
                <a:endParaRPr lang="zh-CN" altLang="en-US" sz="800" b="0" dirty="0">
                  <a:solidFill>
                    <a:schemeClr val="bg1">
                      <a:lumMod val="65000"/>
                    </a:schemeClr>
                  </a:solidFill>
                  <a:latin typeface="Impact" panose="020B0806030902050204" pitchFamily="34" charset="0"/>
                </a:endParaRPr>
              </a:p>
            </p:txBody>
          </p:sp>
        </p:grpSp>
      </p:grpSp>
      <p:grpSp>
        <p:nvGrpSpPr>
          <p:cNvPr id="112" name="组合 111"/>
          <p:cNvGrpSpPr/>
          <p:nvPr/>
        </p:nvGrpSpPr>
        <p:grpSpPr>
          <a:xfrm>
            <a:off x="6211723" y="3154274"/>
            <a:ext cx="949655" cy="1397177"/>
            <a:chOff x="8282297" y="3996149"/>
            <a:chExt cx="1266206" cy="1862902"/>
          </a:xfrm>
        </p:grpSpPr>
        <p:grpSp>
          <p:nvGrpSpPr>
            <p:cNvPr id="113" name="组合 112"/>
            <p:cNvGrpSpPr/>
            <p:nvPr/>
          </p:nvGrpSpPr>
          <p:grpSpPr>
            <a:xfrm>
              <a:off x="8282297" y="3996149"/>
              <a:ext cx="1266206" cy="1862902"/>
              <a:chOff x="2993266" y="1723328"/>
              <a:chExt cx="1411736" cy="2077014"/>
            </a:xfrm>
          </p:grpSpPr>
          <p:sp>
            <p:nvSpPr>
              <p:cNvPr id="117" name="圆角矩形 116"/>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8" name="椭圆 11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椭圆 119"/>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8344684" y="4265255"/>
              <a:ext cx="685800" cy="635675"/>
              <a:chOff x="3145018" y="1958461"/>
              <a:chExt cx="685800" cy="635675"/>
            </a:xfrm>
          </p:grpSpPr>
          <p:sp>
            <p:nvSpPr>
              <p:cNvPr id="115" name="文本框 100"/>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04</a:t>
                </a:r>
                <a:endParaRPr lang="zh-CN" altLang="en-US" sz="2100" dirty="0">
                  <a:solidFill>
                    <a:srgbClr val="C00000"/>
                  </a:solidFill>
                  <a:latin typeface="Impact" panose="020B0806030902050204" pitchFamily="34" charset="0"/>
                </a:endParaRPr>
              </a:p>
            </p:txBody>
          </p:sp>
          <p:sp>
            <p:nvSpPr>
              <p:cNvPr id="116" name="文本框 101"/>
              <p:cNvSpPr txBox="1"/>
              <p:nvPr/>
            </p:nvSpPr>
            <p:spPr>
              <a:xfrm>
                <a:off x="3165895" y="2306877"/>
                <a:ext cx="639003" cy="287259"/>
              </a:xfrm>
              <a:prstGeom prst="rect">
                <a:avLst/>
              </a:prstGeom>
              <a:noFill/>
            </p:spPr>
            <p:txBody>
              <a:bodyPr wrap="square" rtlCol="0">
                <a:spAutoFit/>
              </a:bodyPr>
              <a:lstStyle/>
              <a:p>
                <a:r>
                  <a:rPr lang="en-US" altLang="zh-CN" sz="800" b="0" dirty="0">
                    <a:solidFill>
                      <a:schemeClr val="bg1">
                        <a:lumMod val="65000"/>
                      </a:schemeClr>
                    </a:solidFill>
                    <a:latin typeface="Impact" panose="020B0806030902050204" pitchFamily="34" charset="0"/>
                  </a:rPr>
                  <a:t>OPTION</a:t>
                </a:r>
                <a:endParaRPr lang="zh-CN" altLang="en-US" sz="800" b="0" dirty="0">
                  <a:solidFill>
                    <a:schemeClr val="bg1">
                      <a:lumMod val="65000"/>
                    </a:schemeClr>
                  </a:solidFill>
                  <a:latin typeface="Impact" panose="020B080603090205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100" fill="hold"/>
                                            <p:tgtEl>
                                              <p:spTgt spid="70"/>
                                            </p:tgtEl>
                                            <p:attrNameLst>
                                              <p:attrName>ppt_w</p:attrName>
                                            </p:attrNameLst>
                                          </p:cBhvr>
                                          <p:tavLst>
                                            <p:tav tm="0">
                                              <p:val>
                                                <p:fltVal val="0"/>
                                              </p:val>
                                            </p:tav>
                                            <p:tav tm="100000">
                                              <p:val>
                                                <p:strVal val="#ppt_w"/>
                                              </p:val>
                                            </p:tav>
                                          </p:tavLst>
                                        </p:anim>
                                        <p:anim calcmode="lin" valueType="num">
                                          <p:cBhvr>
                                            <p:cTn id="16" dur="100" fill="hold"/>
                                            <p:tgtEl>
                                              <p:spTgt spid="70"/>
                                            </p:tgtEl>
                                            <p:attrNameLst>
                                              <p:attrName>ppt_h</p:attrName>
                                            </p:attrNameLst>
                                          </p:cBhvr>
                                          <p:tavLst>
                                            <p:tav tm="0">
                                              <p:val>
                                                <p:fltVal val="0"/>
                                              </p:val>
                                            </p:tav>
                                            <p:tav tm="100000">
                                              <p:val>
                                                <p:strVal val="#ppt_h"/>
                                              </p:val>
                                            </p:tav>
                                          </p:tavLst>
                                        </p:anim>
                                        <p:animEffect transition="in" filter="fade">
                                          <p:cBhvr>
                                            <p:cTn id="17" dur="100"/>
                                            <p:tgtEl>
                                              <p:spTgt spid="70"/>
                                            </p:tgtEl>
                                          </p:cBhvr>
                                        </p:animEffect>
                                      </p:childTnLst>
                                    </p:cTn>
                                  </p:par>
                                  <p:par>
                                    <p:cTn id="18" presetID="6" presetClass="emph" presetSubtype="0" fill="hold" nodeType="withEffect">
                                      <p:stCondLst>
                                        <p:cond delay="100"/>
                                      </p:stCondLst>
                                      <p:childTnLst>
                                        <p:animScale>
                                          <p:cBhvr>
                                            <p:cTn id="19" dur="100" fill="hold"/>
                                            <p:tgtEl>
                                              <p:spTgt spid="70"/>
                                            </p:tgtEl>
                                          </p:cBhvr>
                                          <p:by x="110000" y="110000"/>
                                        </p:animScale>
                                      </p:childTnLst>
                                    </p:cTn>
                                  </p:par>
                                  <p:par>
                                    <p:cTn id="20" presetID="6" presetClass="emph" presetSubtype="0" fill="hold" nodeType="withEffect">
                                      <p:stCondLst>
                                        <p:cond delay="200"/>
                                      </p:stCondLst>
                                      <p:childTnLst>
                                        <p:animScale>
                                          <p:cBhvr>
                                            <p:cTn id="21" dur="200" fill="hold"/>
                                            <p:tgtEl>
                                              <p:spTgt spid="70"/>
                                            </p:tgtEl>
                                          </p:cBhvr>
                                          <p:by x="90000" y="90000"/>
                                        </p:animScale>
                                      </p:childTnLst>
                                    </p:cTn>
                                  </p:par>
                                  <p:par>
                                    <p:cTn id="22" presetID="6" presetClass="emph" presetSubtype="0" fill="hold" nodeType="withEffect">
                                      <p:stCondLst>
                                        <p:cond delay="400"/>
                                      </p:stCondLst>
                                      <p:childTnLst>
                                        <p:animScale>
                                          <p:cBhvr>
                                            <p:cTn id="23" dur="100" fill="hold"/>
                                            <p:tgtEl>
                                              <p:spTgt spid="70"/>
                                            </p:tgtEl>
                                          </p:cBhvr>
                                          <p:by x="105000" y="105000"/>
                                        </p:animScale>
                                      </p:childTnLst>
                                    </p:cTn>
                                  </p:par>
                                  <p:par>
                                    <p:cTn id="24" presetID="6" presetClass="emph" presetSubtype="0" fill="hold" nodeType="withEffect">
                                      <p:stCondLst>
                                        <p:cond delay="500"/>
                                      </p:stCondLst>
                                      <p:childTnLst>
                                        <p:animScale>
                                          <p:cBhvr>
                                            <p:cTn id="25" dur="200" fill="hold"/>
                                            <p:tgtEl>
                                              <p:spTgt spid="70"/>
                                            </p:tgtEl>
                                          </p:cBhvr>
                                          <p:by x="95000" y="95000"/>
                                        </p:animScale>
                                      </p:childTnLst>
                                    </p:cTn>
                                  </p:par>
                                </p:childTnLst>
                              </p:cTn>
                            </p:par>
                            <p:par>
                              <p:cTn id="26" fill="hold">
                                <p:stCondLst>
                                  <p:cond delay="1149"/>
                                </p:stCondLst>
                                <p:childTnLst>
                                  <p:par>
                                    <p:cTn id="27" presetID="42"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1649"/>
                                </p:stCondLst>
                                <p:childTnLst>
                                  <p:par>
                                    <p:cTn id="33" presetID="14" presetClass="entr" presetSubtype="10" fill="hold" grpId="0"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randombar(horizontal)">
                                          <p:cBhvr>
                                            <p:cTn id="35" dur="500"/>
                                            <p:tgtEl>
                                              <p:spTgt spid="102"/>
                                            </p:tgtEl>
                                          </p:cBhvr>
                                        </p:animEffect>
                                      </p:childTnLst>
                                    </p:cTn>
                                  </p:par>
                                </p:childTnLst>
                              </p:cTn>
                            </p:par>
                            <p:par>
                              <p:cTn id="36" fill="hold">
                                <p:stCondLst>
                                  <p:cond delay="2149"/>
                                </p:stCondLst>
                                <p:childTnLst>
                                  <p:par>
                                    <p:cTn id="37" presetID="16" presetClass="entr" presetSubtype="37"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barn(outVertical)">
                                          <p:cBhvr>
                                            <p:cTn id="39" dur="1000"/>
                                            <p:tgtEl>
                                              <p:spTgt spid="67"/>
                                            </p:tgtEl>
                                          </p:cBhvr>
                                        </p:animEffect>
                                      </p:childTnLst>
                                    </p:cTn>
                                  </p:par>
                                </p:childTnLst>
                              </p:cTn>
                            </p:par>
                            <p:par>
                              <p:cTn id="40" fill="hold">
                                <p:stCondLst>
                                  <p:cond delay="3149"/>
                                </p:stCondLst>
                                <p:childTnLst>
                                  <p:par>
                                    <p:cTn id="41" presetID="2" presetClass="entr" presetSubtype="8" accel="40000" fill="hold" nodeType="afterEffect" p14:presetBounceEnd="40000">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14:bounceEnd="40000">
                                          <p:cBhvr additive="base">
                                            <p:cTn id="43" dur="1500" fill="hold"/>
                                            <p:tgtEl>
                                              <p:spTgt spid="84"/>
                                            </p:tgtEl>
                                            <p:attrNameLst>
                                              <p:attrName>ppt_x</p:attrName>
                                            </p:attrNameLst>
                                          </p:cBhvr>
                                          <p:tavLst>
                                            <p:tav tm="0">
                                              <p:val>
                                                <p:strVal val="0-#ppt_w/2"/>
                                              </p:val>
                                            </p:tav>
                                            <p:tav tm="100000">
                                              <p:val>
                                                <p:strVal val="#ppt_x"/>
                                              </p:val>
                                            </p:tav>
                                          </p:tavLst>
                                        </p:anim>
                                        <p:anim calcmode="lin" valueType="num" p14:bounceEnd="40000">
                                          <p:cBhvr additive="base">
                                            <p:cTn id="44" dur="1500" fill="hold"/>
                                            <p:tgtEl>
                                              <p:spTgt spid="84"/>
                                            </p:tgtEl>
                                            <p:attrNameLst>
                                              <p:attrName>ppt_y</p:attrName>
                                            </p:attrNameLst>
                                          </p:cBhvr>
                                          <p:tavLst>
                                            <p:tav tm="0">
                                              <p:val>
                                                <p:strVal val="#ppt_y"/>
                                              </p:val>
                                            </p:tav>
                                            <p:tav tm="100000">
                                              <p:val>
                                                <p:strVal val="#ppt_y"/>
                                              </p:val>
                                            </p:tav>
                                          </p:tavLst>
                                        </p:anim>
                                      </p:childTnLst>
                                    </p:cTn>
                                  </p:par>
                                  <p:par>
                                    <p:cTn id="45" presetID="2" presetClass="entr" presetSubtype="2" accel="40000" fill="hold" nodeType="withEffect" p14:presetBounceEnd="40000">
                                      <p:stCondLst>
                                        <p:cond delay="500"/>
                                      </p:stCondLst>
                                      <p:childTnLst>
                                        <p:set>
                                          <p:cBhvr>
                                            <p:cTn id="46" dur="1" fill="hold">
                                              <p:stCondLst>
                                                <p:cond delay="0"/>
                                              </p:stCondLst>
                                            </p:cTn>
                                            <p:tgtEl>
                                              <p:spTgt spid="93"/>
                                            </p:tgtEl>
                                            <p:attrNameLst>
                                              <p:attrName>style.visibility</p:attrName>
                                            </p:attrNameLst>
                                          </p:cBhvr>
                                          <p:to>
                                            <p:strVal val="visible"/>
                                          </p:to>
                                        </p:set>
                                        <p:anim calcmode="lin" valueType="num" p14:bounceEnd="40000">
                                          <p:cBhvr additive="base">
                                            <p:cTn id="47" dur="1500" fill="hold"/>
                                            <p:tgtEl>
                                              <p:spTgt spid="93"/>
                                            </p:tgtEl>
                                            <p:attrNameLst>
                                              <p:attrName>ppt_x</p:attrName>
                                            </p:attrNameLst>
                                          </p:cBhvr>
                                          <p:tavLst>
                                            <p:tav tm="0">
                                              <p:val>
                                                <p:strVal val="1+#ppt_w/2"/>
                                              </p:val>
                                            </p:tav>
                                            <p:tav tm="100000">
                                              <p:val>
                                                <p:strVal val="#ppt_x"/>
                                              </p:val>
                                            </p:tav>
                                          </p:tavLst>
                                        </p:anim>
                                        <p:anim calcmode="lin" valueType="num" p14:bounceEnd="40000">
                                          <p:cBhvr additive="base">
                                            <p:cTn id="48" dur="1500" fill="hold"/>
                                            <p:tgtEl>
                                              <p:spTgt spid="93"/>
                                            </p:tgtEl>
                                            <p:attrNameLst>
                                              <p:attrName>ppt_y</p:attrName>
                                            </p:attrNameLst>
                                          </p:cBhvr>
                                          <p:tavLst>
                                            <p:tav tm="0">
                                              <p:val>
                                                <p:strVal val="#ppt_y"/>
                                              </p:val>
                                            </p:tav>
                                            <p:tav tm="100000">
                                              <p:val>
                                                <p:strVal val="#ppt_y"/>
                                              </p:val>
                                            </p:tav>
                                          </p:tavLst>
                                        </p:anim>
                                      </p:childTnLst>
                                    </p:cTn>
                                  </p:par>
                                  <p:par>
                                    <p:cTn id="49" presetID="2" presetClass="entr" presetSubtype="8" accel="40000" fill="hold" nodeType="withEffect" p14:presetBounceEnd="40000">
                                      <p:stCondLst>
                                        <p:cond delay="500"/>
                                      </p:stCondLst>
                                      <p:childTnLst>
                                        <p:set>
                                          <p:cBhvr>
                                            <p:cTn id="50" dur="1" fill="hold">
                                              <p:stCondLst>
                                                <p:cond delay="0"/>
                                              </p:stCondLst>
                                            </p:cTn>
                                            <p:tgtEl>
                                              <p:spTgt spid="103"/>
                                            </p:tgtEl>
                                            <p:attrNameLst>
                                              <p:attrName>style.visibility</p:attrName>
                                            </p:attrNameLst>
                                          </p:cBhvr>
                                          <p:to>
                                            <p:strVal val="visible"/>
                                          </p:to>
                                        </p:set>
                                        <p:anim calcmode="lin" valueType="num" p14:bounceEnd="40000">
                                          <p:cBhvr additive="base">
                                            <p:cTn id="51" dur="150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52" dur="1500" fill="hold"/>
                                            <p:tgtEl>
                                              <p:spTgt spid="103"/>
                                            </p:tgtEl>
                                            <p:attrNameLst>
                                              <p:attrName>ppt_y</p:attrName>
                                            </p:attrNameLst>
                                          </p:cBhvr>
                                          <p:tavLst>
                                            <p:tav tm="0">
                                              <p:val>
                                                <p:strVal val="#ppt_y"/>
                                              </p:val>
                                            </p:tav>
                                            <p:tav tm="100000">
                                              <p:val>
                                                <p:strVal val="#ppt_y"/>
                                              </p:val>
                                            </p:tav>
                                          </p:tavLst>
                                        </p:anim>
                                      </p:childTnLst>
                                    </p:cTn>
                                  </p:par>
                                  <p:par>
                                    <p:cTn id="53" presetID="2" presetClass="entr" presetSubtype="2" accel="40000" fill="hold" nodeType="withEffect" p14:presetBounceEnd="40000">
                                      <p:stCondLst>
                                        <p:cond delay="1000"/>
                                      </p:stCondLst>
                                      <p:childTnLst>
                                        <p:set>
                                          <p:cBhvr>
                                            <p:cTn id="54" dur="1" fill="hold">
                                              <p:stCondLst>
                                                <p:cond delay="0"/>
                                              </p:stCondLst>
                                            </p:cTn>
                                            <p:tgtEl>
                                              <p:spTgt spid="112"/>
                                            </p:tgtEl>
                                            <p:attrNameLst>
                                              <p:attrName>style.visibility</p:attrName>
                                            </p:attrNameLst>
                                          </p:cBhvr>
                                          <p:to>
                                            <p:strVal val="visible"/>
                                          </p:to>
                                        </p:set>
                                        <p:anim calcmode="lin" valueType="num" p14:bounceEnd="40000">
                                          <p:cBhvr additive="base">
                                            <p:cTn id="55" dur="1500" fill="hold"/>
                                            <p:tgtEl>
                                              <p:spTgt spid="112"/>
                                            </p:tgtEl>
                                            <p:attrNameLst>
                                              <p:attrName>ppt_x</p:attrName>
                                            </p:attrNameLst>
                                          </p:cBhvr>
                                          <p:tavLst>
                                            <p:tav tm="0">
                                              <p:val>
                                                <p:strVal val="1+#ppt_w/2"/>
                                              </p:val>
                                            </p:tav>
                                            <p:tav tm="100000">
                                              <p:val>
                                                <p:strVal val="#ppt_x"/>
                                              </p:val>
                                            </p:tav>
                                          </p:tavLst>
                                        </p:anim>
                                        <p:anim calcmode="lin" valueType="num" p14:bounceEnd="40000">
                                          <p:cBhvr additive="base">
                                            <p:cTn id="56" dur="1500" fill="hold"/>
                                            <p:tgtEl>
                                              <p:spTgt spid="112"/>
                                            </p:tgtEl>
                                            <p:attrNameLst>
                                              <p:attrName>ppt_y</p:attrName>
                                            </p:attrNameLst>
                                          </p:cBhvr>
                                          <p:tavLst>
                                            <p:tav tm="0">
                                              <p:val>
                                                <p:strVal val="#ppt_y"/>
                                              </p:val>
                                            </p:tav>
                                            <p:tav tm="100000">
                                              <p:val>
                                                <p:strVal val="#ppt_y"/>
                                              </p:val>
                                            </p:tav>
                                          </p:tavLst>
                                        </p:anim>
                                      </p:childTnLst>
                                    </p:cTn>
                                  </p:par>
                                </p:childTnLst>
                              </p:cTn>
                            </p:par>
                            <p:par>
                              <p:cTn id="57" fill="hold">
                                <p:stCondLst>
                                  <p:cond delay="4649"/>
                                </p:stCondLst>
                                <p:childTnLst>
                                  <p:par>
                                    <p:cTn id="58" presetID="53" presetClass="entr" presetSubtype="16"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par>
                                    <p:cTn id="63" presetID="53" presetClass="entr" presetSubtype="16" fill="hold" nodeType="withEffect">
                                      <p:stCondLst>
                                        <p:cond delay="25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par>
                                    <p:cTn id="68" presetID="53" presetClass="entr" presetSubtype="16" fill="hold" nodeType="withEffect">
                                      <p:stCondLst>
                                        <p:cond delay="50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Effect transition="in" filter="fade">
                                          <p:cBhvr>
                                            <p:cTn id="72" dur="500"/>
                                            <p:tgtEl>
                                              <p:spTgt spid="57"/>
                                            </p:tgtEl>
                                          </p:cBhvr>
                                        </p:animEffect>
                                      </p:childTnLst>
                                    </p:cTn>
                                  </p:par>
                                  <p:par>
                                    <p:cTn id="73" presetID="53" presetClass="entr" presetSubtype="16" fill="hold" nodeType="withEffect">
                                      <p:stCondLst>
                                        <p:cond delay="75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animBg="1"/>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100" fill="hold"/>
                                            <p:tgtEl>
                                              <p:spTgt spid="70"/>
                                            </p:tgtEl>
                                            <p:attrNameLst>
                                              <p:attrName>ppt_w</p:attrName>
                                            </p:attrNameLst>
                                          </p:cBhvr>
                                          <p:tavLst>
                                            <p:tav tm="0">
                                              <p:val>
                                                <p:fltVal val="0"/>
                                              </p:val>
                                            </p:tav>
                                            <p:tav tm="100000">
                                              <p:val>
                                                <p:strVal val="#ppt_w"/>
                                              </p:val>
                                            </p:tav>
                                          </p:tavLst>
                                        </p:anim>
                                        <p:anim calcmode="lin" valueType="num">
                                          <p:cBhvr>
                                            <p:cTn id="16" dur="100" fill="hold"/>
                                            <p:tgtEl>
                                              <p:spTgt spid="70"/>
                                            </p:tgtEl>
                                            <p:attrNameLst>
                                              <p:attrName>ppt_h</p:attrName>
                                            </p:attrNameLst>
                                          </p:cBhvr>
                                          <p:tavLst>
                                            <p:tav tm="0">
                                              <p:val>
                                                <p:fltVal val="0"/>
                                              </p:val>
                                            </p:tav>
                                            <p:tav tm="100000">
                                              <p:val>
                                                <p:strVal val="#ppt_h"/>
                                              </p:val>
                                            </p:tav>
                                          </p:tavLst>
                                        </p:anim>
                                        <p:animEffect transition="in" filter="fade">
                                          <p:cBhvr>
                                            <p:cTn id="17" dur="100"/>
                                            <p:tgtEl>
                                              <p:spTgt spid="70"/>
                                            </p:tgtEl>
                                          </p:cBhvr>
                                        </p:animEffect>
                                      </p:childTnLst>
                                    </p:cTn>
                                  </p:par>
                                  <p:par>
                                    <p:cTn id="18" presetID="6" presetClass="emph" presetSubtype="0" fill="hold" nodeType="withEffect">
                                      <p:stCondLst>
                                        <p:cond delay="100"/>
                                      </p:stCondLst>
                                      <p:childTnLst>
                                        <p:animScale>
                                          <p:cBhvr>
                                            <p:cTn id="19" dur="100" fill="hold"/>
                                            <p:tgtEl>
                                              <p:spTgt spid="70"/>
                                            </p:tgtEl>
                                          </p:cBhvr>
                                          <p:by x="110000" y="110000"/>
                                        </p:animScale>
                                      </p:childTnLst>
                                    </p:cTn>
                                  </p:par>
                                  <p:par>
                                    <p:cTn id="20" presetID="6" presetClass="emph" presetSubtype="0" fill="hold" nodeType="withEffect">
                                      <p:stCondLst>
                                        <p:cond delay="200"/>
                                      </p:stCondLst>
                                      <p:childTnLst>
                                        <p:animScale>
                                          <p:cBhvr>
                                            <p:cTn id="21" dur="200" fill="hold"/>
                                            <p:tgtEl>
                                              <p:spTgt spid="70"/>
                                            </p:tgtEl>
                                          </p:cBhvr>
                                          <p:by x="90000" y="90000"/>
                                        </p:animScale>
                                      </p:childTnLst>
                                    </p:cTn>
                                  </p:par>
                                  <p:par>
                                    <p:cTn id="22" presetID="6" presetClass="emph" presetSubtype="0" fill="hold" nodeType="withEffect">
                                      <p:stCondLst>
                                        <p:cond delay="400"/>
                                      </p:stCondLst>
                                      <p:childTnLst>
                                        <p:animScale>
                                          <p:cBhvr>
                                            <p:cTn id="23" dur="100" fill="hold"/>
                                            <p:tgtEl>
                                              <p:spTgt spid="70"/>
                                            </p:tgtEl>
                                          </p:cBhvr>
                                          <p:by x="105000" y="105000"/>
                                        </p:animScale>
                                      </p:childTnLst>
                                    </p:cTn>
                                  </p:par>
                                  <p:par>
                                    <p:cTn id="24" presetID="6" presetClass="emph" presetSubtype="0" fill="hold" nodeType="withEffect">
                                      <p:stCondLst>
                                        <p:cond delay="500"/>
                                      </p:stCondLst>
                                      <p:childTnLst>
                                        <p:animScale>
                                          <p:cBhvr>
                                            <p:cTn id="25" dur="200" fill="hold"/>
                                            <p:tgtEl>
                                              <p:spTgt spid="70"/>
                                            </p:tgtEl>
                                          </p:cBhvr>
                                          <p:by x="95000" y="95000"/>
                                        </p:animScale>
                                      </p:childTnLst>
                                    </p:cTn>
                                  </p:par>
                                </p:childTnLst>
                              </p:cTn>
                            </p:par>
                            <p:par>
                              <p:cTn id="26" fill="hold">
                                <p:stCondLst>
                                  <p:cond delay="1149"/>
                                </p:stCondLst>
                                <p:childTnLst>
                                  <p:par>
                                    <p:cTn id="27" presetID="42"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1649"/>
                                </p:stCondLst>
                                <p:childTnLst>
                                  <p:par>
                                    <p:cTn id="33" presetID="14" presetClass="entr" presetSubtype="10" fill="hold" grpId="0"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randombar(horizontal)">
                                          <p:cBhvr>
                                            <p:cTn id="35" dur="500"/>
                                            <p:tgtEl>
                                              <p:spTgt spid="102"/>
                                            </p:tgtEl>
                                          </p:cBhvr>
                                        </p:animEffect>
                                      </p:childTnLst>
                                    </p:cTn>
                                  </p:par>
                                </p:childTnLst>
                              </p:cTn>
                            </p:par>
                            <p:par>
                              <p:cTn id="36" fill="hold">
                                <p:stCondLst>
                                  <p:cond delay="2149"/>
                                </p:stCondLst>
                                <p:childTnLst>
                                  <p:par>
                                    <p:cTn id="37" presetID="16" presetClass="entr" presetSubtype="37"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barn(outVertical)">
                                          <p:cBhvr>
                                            <p:cTn id="39" dur="1000"/>
                                            <p:tgtEl>
                                              <p:spTgt spid="67"/>
                                            </p:tgtEl>
                                          </p:cBhvr>
                                        </p:animEffect>
                                      </p:childTnLst>
                                    </p:cTn>
                                  </p:par>
                                </p:childTnLst>
                              </p:cTn>
                            </p:par>
                            <p:par>
                              <p:cTn id="40" fill="hold">
                                <p:stCondLst>
                                  <p:cond delay="3149"/>
                                </p:stCondLst>
                                <p:childTnLst>
                                  <p:par>
                                    <p:cTn id="41" presetID="2" presetClass="entr" presetSubtype="8" accel="4000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0-#ppt_w/2"/>
                                              </p:val>
                                            </p:tav>
                                            <p:tav tm="100000">
                                              <p:val>
                                                <p:strVal val="#ppt_x"/>
                                              </p:val>
                                            </p:tav>
                                          </p:tavLst>
                                        </p:anim>
                                        <p:anim calcmode="lin" valueType="num">
                                          <p:cBhvr additive="base">
                                            <p:cTn id="44" dur="1500" fill="hold"/>
                                            <p:tgtEl>
                                              <p:spTgt spid="84"/>
                                            </p:tgtEl>
                                            <p:attrNameLst>
                                              <p:attrName>ppt_y</p:attrName>
                                            </p:attrNameLst>
                                          </p:cBhvr>
                                          <p:tavLst>
                                            <p:tav tm="0">
                                              <p:val>
                                                <p:strVal val="#ppt_y"/>
                                              </p:val>
                                            </p:tav>
                                            <p:tav tm="100000">
                                              <p:val>
                                                <p:strVal val="#ppt_y"/>
                                              </p:val>
                                            </p:tav>
                                          </p:tavLst>
                                        </p:anim>
                                      </p:childTnLst>
                                    </p:cTn>
                                  </p:par>
                                  <p:par>
                                    <p:cTn id="45" presetID="2" presetClass="entr" presetSubtype="2" accel="40000" fill="hold" nodeType="withEffect">
                                      <p:stCondLst>
                                        <p:cond delay="50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1500" fill="hold"/>
                                            <p:tgtEl>
                                              <p:spTgt spid="93"/>
                                            </p:tgtEl>
                                            <p:attrNameLst>
                                              <p:attrName>ppt_x</p:attrName>
                                            </p:attrNameLst>
                                          </p:cBhvr>
                                          <p:tavLst>
                                            <p:tav tm="0">
                                              <p:val>
                                                <p:strVal val="1+#ppt_w/2"/>
                                              </p:val>
                                            </p:tav>
                                            <p:tav tm="100000">
                                              <p:val>
                                                <p:strVal val="#ppt_x"/>
                                              </p:val>
                                            </p:tav>
                                          </p:tavLst>
                                        </p:anim>
                                        <p:anim calcmode="lin" valueType="num">
                                          <p:cBhvr additive="base">
                                            <p:cTn id="48" dur="1500" fill="hold"/>
                                            <p:tgtEl>
                                              <p:spTgt spid="93"/>
                                            </p:tgtEl>
                                            <p:attrNameLst>
                                              <p:attrName>ppt_y</p:attrName>
                                            </p:attrNameLst>
                                          </p:cBhvr>
                                          <p:tavLst>
                                            <p:tav tm="0">
                                              <p:val>
                                                <p:strVal val="#ppt_y"/>
                                              </p:val>
                                            </p:tav>
                                            <p:tav tm="100000">
                                              <p:val>
                                                <p:strVal val="#ppt_y"/>
                                              </p:val>
                                            </p:tav>
                                          </p:tavLst>
                                        </p:anim>
                                      </p:childTnLst>
                                    </p:cTn>
                                  </p:par>
                                  <p:par>
                                    <p:cTn id="49" presetID="2" presetClass="entr" presetSubtype="8" accel="40000" fill="hold" nodeType="withEffect">
                                      <p:stCondLst>
                                        <p:cond delay="50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1500" fill="hold"/>
                                            <p:tgtEl>
                                              <p:spTgt spid="103"/>
                                            </p:tgtEl>
                                            <p:attrNameLst>
                                              <p:attrName>ppt_x</p:attrName>
                                            </p:attrNameLst>
                                          </p:cBhvr>
                                          <p:tavLst>
                                            <p:tav tm="0">
                                              <p:val>
                                                <p:strVal val="0-#ppt_w/2"/>
                                              </p:val>
                                            </p:tav>
                                            <p:tav tm="100000">
                                              <p:val>
                                                <p:strVal val="#ppt_x"/>
                                              </p:val>
                                            </p:tav>
                                          </p:tavLst>
                                        </p:anim>
                                        <p:anim calcmode="lin" valueType="num">
                                          <p:cBhvr additive="base">
                                            <p:cTn id="52" dur="1500" fill="hold"/>
                                            <p:tgtEl>
                                              <p:spTgt spid="103"/>
                                            </p:tgtEl>
                                            <p:attrNameLst>
                                              <p:attrName>ppt_y</p:attrName>
                                            </p:attrNameLst>
                                          </p:cBhvr>
                                          <p:tavLst>
                                            <p:tav tm="0">
                                              <p:val>
                                                <p:strVal val="#ppt_y"/>
                                              </p:val>
                                            </p:tav>
                                            <p:tav tm="100000">
                                              <p:val>
                                                <p:strVal val="#ppt_y"/>
                                              </p:val>
                                            </p:tav>
                                          </p:tavLst>
                                        </p:anim>
                                      </p:childTnLst>
                                    </p:cTn>
                                  </p:par>
                                  <p:par>
                                    <p:cTn id="53" presetID="2" presetClass="entr" presetSubtype="2" accel="40000" fill="hold" nodeType="withEffect">
                                      <p:stCondLst>
                                        <p:cond delay="100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1500" fill="hold"/>
                                            <p:tgtEl>
                                              <p:spTgt spid="112"/>
                                            </p:tgtEl>
                                            <p:attrNameLst>
                                              <p:attrName>ppt_x</p:attrName>
                                            </p:attrNameLst>
                                          </p:cBhvr>
                                          <p:tavLst>
                                            <p:tav tm="0">
                                              <p:val>
                                                <p:strVal val="1+#ppt_w/2"/>
                                              </p:val>
                                            </p:tav>
                                            <p:tav tm="100000">
                                              <p:val>
                                                <p:strVal val="#ppt_x"/>
                                              </p:val>
                                            </p:tav>
                                          </p:tavLst>
                                        </p:anim>
                                        <p:anim calcmode="lin" valueType="num">
                                          <p:cBhvr additive="base">
                                            <p:cTn id="56" dur="1500" fill="hold"/>
                                            <p:tgtEl>
                                              <p:spTgt spid="112"/>
                                            </p:tgtEl>
                                            <p:attrNameLst>
                                              <p:attrName>ppt_y</p:attrName>
                                            </p:attrNameLst>
                                          </p:cBhvr>
                                          <p:tavLst>
                                            <p:tav tm="0">
                                              <p:val>
                                                <p:strVal val="#ppt_y"/>
                                              </p:val>
                                            </p:tav>
                                            <p:tav tm="100000">
                                              <p:val>
                                                <p:strVal val="#ppt_y"/>
                                              </p:val>
                                            </p:tav>
                                          </p:tavLst>
                                        </p:anim>
                                      </p:childTnLst>
                                    </p:cTn>
                                  </p:par>
                                </p:childTnLst>
                              </p:cTn>
                            </p:par>
                            <p:par>
                              <p:cTn id="57" fill="hold">
                                <p:stCondLst>
                                  <p:cond delay="4649"/>
                                </p:stCondLst>
                                <p:childTnLst>
                                  <p:par>
                                    <p:cTn id="58" presetID="53" presetClass="entr" presetSubtype="16"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par>
                                    <p:cTn id="63" presetID="53" presetClass="entr" presetSubtype="16" fill="hold" nodeType="withEffect">
                                      <p:stCondLst>
                                        <p:cond delay="25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par>
                                    <p:cTn id="68" presetID="53" presetClass="entr" presetSubtype="16" fill="hold" nodeType="withEffect">
                                      <p:stCondLst>
                                        <p:cond delay="50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Effect transition="in" filter="fade">
                                          <p:cBhvr>
                                            <p:cTn id="72" dur="500"/>
                                            <p:tgtEl>
                                              <p:spTgt spid="57"/>
                                            </p:tgtEl>
                                          </p:cBhvr>
                                        </p:animEffect>
                                      </p:childTnLst>
                                    </p:cTn>
                                  </p:par>
                                  <p:par>
                                    <p:cTn id="73" presetID="53" presetClass="entr" presetSubtype="16" fill="hold" nodeType="withEffect">
                                      <p:stCondLst>
                                        <p:cond delay="75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animBg="1"/>
          <p:bldP spid="10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9" name="组合 78"/>
          <p:cNvGrpSpPr/>
          <p:nvPr/>
        </p:nvGrpSpPr>
        <p:grpSpPr>
          <a:xfrm>
            <a:off x="737204" y="819945"/>
            <a:ext cx="7563136" cy="3767915"/>
            <a:chOff x="982640" y="1286614"/>
            <a:chExt cx="10081118" cy="5023499"/>
          </a:xfrm>
        </p:grpSpPr>
        <p:sp>
          <p:nvSpPr>
            <p:cNvPr id="80" name="圆角矩形 79"/>
            <p:cNvSpPr/>
            <p:nvPr/>
          </p:nvSpPr>
          <p:spPr>
            <a:xfrm rot="16200000">
              <a:off x="3563539" y="-1190106"/>
              <a:ext cx="5023499" cy="9976939"/>
            </a:xfrm>
            <a:prstGeom prst="roundRect">
              <a:avLst>
                <a:gd name="adj" fmla="val 4670"/>
              </a:avLst>
            </a:prstGeom>
            <a:gradFill flip="none" rotWithShape="1">
              <a:gsLst>
                <a:gs pos="0">
                  <a:schemeClr val="bg1">
                    <a:lumMod val="95000"/>
                  </a:schemeClr>
                </a:gs>
                <a:gs pos="100000">
                  <a:schemeClr val="bg1">
                    <a:lumMod val="75000"/>
                  </a:schemeClr>
                </a:gs>
              </a:gsLst>
              <a:lin ang="8100000" scaled="0"/>
              <a:tileRect/>
            </a:gradFill>
            <a:ln w="22225">
              <a:gradFill flip="none" rotWithShape="1">
                <a:gsLst>
                  <a:gs pos="0">
                    <a:schemeClr val="bg1">
                      <a:lumMod val="75000"/>
                    </a:schemeClr>
                  </a:gs>
                  <a:gs pos="100000">
                    <a:schemeClr val="bg1">
                      <a:lumMod val="9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81" name="圆角矩形 80"/>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nvGrpSpPr>
            <p:cNvPr id="82" name="组合 81"/>
            <p:cNvGrpSpPr/>
            <p:nvPr/>
          </p:nvGrpSpPr>
          <p:grpSpPr>
            <a:xfrm>
              <a:off x="982640" y="1596963"/>
              <a:ext cx="751226" cy="4402810"/>
              <a:chOff x="982640" y="1596963"/>
              <a:chExt cx="751226" cy="4402810"/>
            </a:xfrm>
          </p:grpSpPr>
          <p:grpSp>
            <p:nvGrpSpPr>
              <p:cNvPr id="83" name="组合 82"/>
              <p:cNvGrpSpPr/>
              <p:nvPr/>
            </p:nvGrpSpPr>
            <p:grpSpPr>
              <a:xfrm rot="16200000">
                <a:off x="-615716" y="3650191"/>
                <a:ext cx="4402810" cy="296354"/>
                <a:chOff x="2149635" y="1165383"/>
                <a:chExt cx="3485831" cy="234634"/>
              </a:xfrm>
            </p:grpSpPr>
            <p:grpSp>
              <p:nvGrpSpPr>
                <p:cNvPr id="114" name="组合 113"/>
                <p:cNvGrpSpPr/>
                <p:nvPr/>
              </p:nvGrpSpPr>
              <p:grpSpPr>
                <a:xfrm>
                  <a:off x="2149635" y="1165385"/>
                  <a:ext cx="234632" cy="234632"/>
                  <a:chOff x="2483014" y="1114427"/>
                  <a:chExt cx="209550" cy="209550"/>
                </a:xfrm>
              </p:grpSpPr>
              <p:sp>
                <p:nvSpPr>
                  <p:cNvPr id="142" name="椭圆 14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43" name="椭圆 14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15" name="组合 114"/>
                <p:cNvGrpSpPr/>
                <p:nvPr/>
              </p:nvGrpSpPr>
              <p:grpSpPr>
                <a:xfrm>
                  <a:off x="2510880" y="1165385"/>
                  <a:ext cx="234632" cy="234632"/>
                  <a:chOff x="2483014" y="1114427"/>
                  <a:chExt cx="209550" cy="209550"/>
                </a:xfrm>
              </p:grpSpPr>
              <p:sp>
                <p:nvSpPr>
                  <p:cNvPr id="140" name="椭圆 13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41" name="椭圆 14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16" name="组合 115"/>
                <p:cNvGrpSpPr/>
                <p:nvPr/>
              </p:nvGrpSpPr>
              <p:grpSpPr>
                <a:xfrm>
                  <a:off x="2872124" y="1165385"/>
                  <a:ext cx="234632" cy="234632"/>
                  <a:chOff x="2483014" y="1114427"/>
                  <a:chExt cx="209550" cy="209550"/>
                </a:xfrm>
              </p:grpSpPr>
              <p:sp>
                <p:nvSpPr>
                  <p:cNvPr id="138" name="椭圆 13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39" name="椭圆 13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17" name="组合 116"/>
                <p:cNvGrpSpPr/>
                <p:nvPr/>
              </p:nvGrpSpPr>
              <p:grpSpPr>
                <a:xfrm>
                  <a:off x="3233369" y="1165385"/>
                  <a:ext cx="234632" cy="234632"/>
                  <a:chOff x="2483014" y="1114427"/>
                  <a:chExt cx="209550" cy="209550"/>
                </a:xfrm>
              </p:grpSpPr>
              <p:sp>
                <p:nvSpPr>
                  <p:cNvPr id="136" name="椭圆 13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37" name="椭圆 13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18" name="组合 117"/>
                <p:cNvGrpSpPr/>
                <p:nvPr/>
              </p:nvGrpSpPr>
              <p:grpSpPr>
                <a:xfrm>
                  <a:off x="3594615" y="1165383"/>
                  <a:ext cx="234632" cy="234632"/>
                  <a:chOff x="2483014" y="1114427"/>
                  <a:chExt cx="209550" cy="209550"/>
                </a:xfrm>
              </p:grpSpPr>
              <p:sp>
                <p:nvSpPr>
                  <p:cNvPr id="134" name="椭圆 13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35" name="椭圆 13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19" name="组合 118"/>
                <p:cNvGrpSpPr/>
                <p:nvPr/>
              </p:nvGrpSpPr>
              <p:grpSpPr>
                <a:xfrm>
                  <a:off x="3955858" y="1165384"/>
                  <a:ext cx="234632" cy="234632"/>
                  <a:chOff x="2483014" y="1114427"/>
                  <a:chExt cx="209550" cy="209550"/>
                </a:xfrm>
              </p:grpSpPr>
              <p:sp>
                <p:nvSpPr>
                  <p:cNvPr id="132" name="椭圆 13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33" name="椭圆 13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20" name="组合 119"/>
                <p:cNvGrpSpPr/>
                <p:nvPr/>
              </p:nvGrpSpPr>
              <p:grpSpPr>
                <a:xfrm>
                  <a:off x="4317103" y="1165384"/>
                  <a:ext cx="234632" cy="234632"/>
                  <a:chOff x="2483014" y="1114427"/>
                  <a:chExt cx="209550" cy="209550"/>
                </a:xfrm>
              </p:grpSpPr>
              <p:sp>
                <p:nvSpPr>
                  <p:cNvPr id="130" name="椭圆 12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31" name="椭圆 13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21" name="组合 120"/>
                <p:cNvGrpSpPr/>
                <p:nvPr/>
              </p:nvGrpSpPr>
              <p:grpSpPr>
                <a:xfrm>
                  <a:off x="4678347" y="1165384"/>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22" name="组合 121"/>
                <p:cNvGrpSpPr/>
                <p:nvPr/>
              </p:nvGrpSpPr>
              <p:grpSpPr>
                <a:xfrm>
                  <a:off x="5039590" y="1165384"/>
                  <a:ext cx="234632" cy="234632"/>
                  <a:chOff x="2483014" y="1114427"/>
                  <a:chExt cx="209550" cy="209550"/>
                </a:xfrm>
              </p:grpSpPr>
              <p:sp>
                <p:nvSpPr>
                  <p:cNvPr id="126" name="椭圆 12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27" name="椭圆 12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123" name="组合 122"/>
                <p:cNvGrpSpPr/>
                <p:nvPr/>
              </p:nvGrpSpPr>
              <p:grpSpPr>
                <a:xfrm>
                  <a:off x="5400834" y="1165384"/>
                  <a:ext cx="234632" cy="234632"/>
                  <a:chOff x="2483014" y="1114427"/>
                  <a:chExt cx="209550" cy="209550"/>
                </a:xfrm>
              </p:grpSpPr>
              <p:sp>
                <p:nvSpPr>
                  <p:cNvPr id="124" name="椭圆 12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25" name="椭圆 12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grpSp>
            <p:nvGrpSpPr>
              <p:cNvPr id="84" name="组合 83"/>
              <p:cNvGrpSpPr/>
              <p:nvPr/>
            </p:nvGrpSpPr>
            <p:grpSpPr>
              <a:xfrm rot="16200000">
                <a:off x="1229146" y="5557333"/>
                <a:ext cx="119575" cy="612586"/>
                <a:chOff x="2244455" y="772894"/>
                <a:chExt cx="94658" cy="485003"/>
              </a:xfrm>
            </p:grpSpPr>
            <p:sp>
              <p:nvSpPr>
                <p:cNvPr id="112" name="圆角矩形 11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13" name="圆角矩形 11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5" name="组合 84"/>
              <p:cNvGrpSpPr/>
              <p:nvPr/>
            </p:nvGrpSpPr>
            <p:grpSpPr>
              <a:xfrm rot="16200000">
                <a:off x="1229146" y="5099277"/>
                <a:ext cx="119575" cy="612586"/>
                <a:chOff x="2244455" y="772894"/>
                <a:chExt cx="94658" cy="485003"/>
              </a:xfrm>
            </p:grpSpPr>
            <p:sp>
              <p:nvSpPr>
                <p:cNvPr id="110" name="圆角矩形 10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11" name="圆角矩形 11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6" name="组合 85"/>
              <p:cNvGrpSpPr/>
              <p:nvPr/>
            </p:nvGrpSpPr>
            <p:grpSpPr>
              <a:xfrm rot="16200000">
                <a:off x="1229146" y="4641222"/>
                <a:ext cx="119575" cy="612586"/>
                <a:chOff x="2244455" y="772894"/>
                <a:chExt cx="94658" cy="485003"/>
              </a:xfrm>
            </p:grpSpPr>
            <p:sp>
              <p:nvSpPr>
                <p:cNvPr id="108" name="圆角矩形 10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09" name="圆角矩形 10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7" name="组合 86"/>
              <p:cNvGrpSpPr/>
              <p:nvPr/>
            </p:nvGrpSpPr>
            <p:grpSpPr>
              <a:xfrm rot="16200000">
                <a:off x="1229146" y="4183167"/>
                <a:ext cx="119575" cy="612586"/>
                <a:chOff x="2244455" y="772894"/>
                <a:chExt cx="94658" cy="485003"/>
              </a:xfrm>
            </p:grpSpPr>
            <p:sp>
              <p:nvSpPr>
                <p:cNvPr id="106" name="圆角矩形 10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07" name="圆角矩形 10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8" name="组合 87"/>
              <p:cNvGrpSpPr/>
              <p:nvPr/>
            </p:nvGrpSpPr>
            <p:grpSpPr>
              <a:xfrm rot="16200000">
                <a:off x="1229146" y="3725113"/>
                <a:ext cx="119575" cy="612586"/>
                <a:chOff x="2244455" y="772894"/>
                <a:chExt cx="94658" cy="485003"/>
              </a:xfrm>
            </p:grpSpPr>
            <p:sp>
              <p:nvSpPr>
                <p:cNvPr id="104" name="圆角矩形 10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05" name="圆角矩形 10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9" name="组合 88"/>
              <p:cNvGrpSpPr/>
              <p:nvPr/>
            </p:nvGrpSpPr>
            <p:grpSpPr>
              <a:xfrm rot="16200000">
                <a:off x="1229146" y="3267055"/>
                <a:ext cx="119575" cy="612586"/>
                <a:chOff x="2244455" y="772894"/>
                <a:chExt cx="94658" cy="485003"/>
              </a:xfrm>
            </p:grpSpPr>
            <p:sp>
              <p:nvSpPr>
                <p:cNvPr id="102" name="圆角矩形 10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03" name="圆角矩形 10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90" name="组合 89"/>
              <p:cNvGrpSpPr/>
              <p:nvPr/>
            </p:nvGrpSpPr>
            <p:grpSpPr>
              <a:xfrm rot="16200000">
                <a:off x="1229145" y="2808999"/>
                <a:ext cx="119575" cy="612586"/>
                <a:chOff x="2244455" y="772894"/>
                <a:chExt cx="94658" cy="485003"/>
              </a:xfrm>
            </p:grpSpPr>
            <p:sp>
              <p:nvSpPr>
                <p:cNvPr id="100" name="圆角矩形 9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101" name="圆角矩形 10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91" name="组合 90"/>
              <p:cNvGrpSpPr/>
              <p:nvPr/>
            </p:nvGrpSpPr>
            <p:grpSpPr>
              <a:xfrm rot="16200000">
                <a:off x="1229146" y="2350946"/>
                <a:ext cx="119575" cy="612586"/>
                <a:chOff x="2244455" y="772894"/>
                <a:chExt cx="94658" cy="485003"/>
              </a:xfrm>
            </p:grpSpPr>
            <p:sp>
              <p:nvSpPr>
                <p:cNvPr id="98" name="圆角矩形 9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92" name="组合 91"/>
              <p:cNvGrpSpPr/>
              <p:nvPr/>
            </p:nvGrpSpPr>
            <p:grpSpPr>
              <a:xfrm rot="16200000">
                <a:off x="1229146" y="1892893"/>
                <a:ext cx="119575" cy="612586"/>
                <a:chOff x="2244455" y="772894"/>
                <a:chExt cx="94658" cy="485003"/>
              </a:xfrm>
            </p:grpSpPr>
            <p:sp>
              <p:nvSpPr>
                <p:cNvPr id="96" name="圆角矩形 9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97" name="圆角矩形 9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93" name="组合 92"/>
              <p:cNvGrpSpPr/>
              <p:nvPr/>
            </p:nvGrpSpPr>
            <p:grpSpPr>
              <a:xfrm rot="16200000">
                <a:off x="1229146" y="1434840"/>
                <a:ext cx="119575" cy="612586"/>
                <a:chOff x="2244455" y="772894"/>
                <a:chExt cx="94658" cy="485003"/>
              </a:xfrm>
            </p:grpSpPr>
            <p:sp>
              <p:nvSpPr>
                <p:cNvPr id="94" name="圆角矩形 9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95" name="圆角矩形 9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grpSp>
      <p:cxnSp>
        <p:nvCxnSpPr>
          <p:cNvPr id="144" name="直接连接符 143"/>
          <p:cNvCxnSpPr/>
          <p:nvPr/>
        </p:nvCxnSpPr>
        <p:spPr>
          <a:xfrm>
            <a:off x="3762458" y="968202"/>
            <a:ext cx="0" cy="3471407"/>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1" name="矩形 150"/>
          <p:cNvSpPr/>
          <p:nvPr/>
        </p:nvSpPr>
        <p:spPr>
          <a:xfrm>
            <a:off x="1600994" y="1406230"/>
            <a:ext cx="1947493" cy="2548014"/>
          </a:xfrm>
          <a:prstGeom prst="rect">
            <a:avLst/>
          </a:prstGeom>
          <a:blipFill>
            <a:blip r:embed="rId2" cstate="print">
              <a:extLst>
                <a:ext uri="{BEBA8EAE-BF5A-486C-A8C5-ECC9F3942E4B}">
                  <a14:imgProps xmlns:a14="http://schemas.microsoft.com/office/drawing/2010/main">
                    <a14:imgLayer r:embed="rId3">
                      <a14:imgEffect>
                        <a14:artisticBlur/>
                      </a14:imgEffect>
                    </a14:imgLayer>
                  </a14:imgProps>
                </a:ext>
              </a:extLst>
            </a:blip>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defTabSz="685165" fontAlgn="auto">
              <a:spcBef>
                <a:spcPts val="0"/>
              </a:spcBef>
              <a:spcAft>
                <a:spcPts val="0"/>
              </a:spcAft>
            </a:pPr>
            <a:endParaRPr lang="zh-CN" altLang="en-US" sz="1400" b="0">
              <a:solidFill>
                <a:prstClr val="white"/>
              </a:solidFill>
            </a:endParaRPr>
          </a:p>
        </p:txBody>
      </p:sp>
      <p:sp>
        <p:nvSpPr>
          <p:cNvPr id="154" name="文本框 107"/>
          <p:cNvSpPr txBox="1"/>
          <p:nvPr/>
        </p:nvSpPr>
        <p:spPr>
          <a:xfrm>
            <a:off x="4232746" y="1894973"/>
            <a:ext cx="3203235" cy="2049778"/>
          </a:xfrm>
          <a:prstGeom prst="rect">
            <a:avLst/>
          </a:prstGeom>
          <a:noFill/>
        </p:spPr>
        <p:txBody>
          <a:bodyPr wrap="square" lIns="68565" tIns="34283" rIns="68565" bIns="34283" rtlCol="0">
            <a:spAutoFit/>
          </a:bodyPr>
          <a:lstStyle/>
          <a:p>
            <a:pPr algn="just" defTabSz="685165" fontAlgn="auto">
              <a:lnSpc>
                <a:spcPct val="130000"/>
              </a:lnSpc>
              <a:spcBef>
                <a:spcPts val="0"/>
              </a:spcBef>
              <a:spcAft>
                <a:spcPts val="0"/>
              </a:spcAft>
            </a:pPr>
            <a:r>
              <a:rPr lang="zh-CN" altLang="en-US" sz="1100" b="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点击添加文字说明详情介绍点击添加文字说明详情介绍点击添加文字说明详情介绍点击添加文字说明详情介绍</a:t>
            </a:r>
            <a:endParaRPr lang="en-US" altLang="zh-CN" sz="1100" b="0" dirty="0">
              <a:solidFill>
                <a:prstClr val="black">
                  <a:lumMod val="50000"/>
                  <a:lumOff val="50000"/>
                </a:prstClr>
              </a:solidFill>
              <a:latin typeface="微软雅黑" panose="020B0503020204020204" charset="-122"/>
              <a:ea typeface="微软雅黑" panose="020B0503020204020204" charset="-122"/>
            </a:endParaRPr>
          </a:p>
          <a:p>
            <a:pPr algn="just" defTabSz="685165" fontAlgn="auto">
              <a:lnSpc>
                <a:spcPct val="130000"/>
              </a:lnSpc>
              <a:spcBef>
                <a:spcPts val="0"/>
              </a:spcBef>
              <a:spcAft>
                <a:spcPts val="0"/>
              </a:spcAft>
            </a:pPr>
            <a:r>
              <a:rPr lang="zh-CN" altLang="en-US" sz="1100" b="0" dirty="0">
                <a:solidFill>
                  <a:prstClr val="black">
                    <a:lumMod val="50000"/>
                    <a:lumOff val="50000"/>
                  </a:prstClr>
                </a:solidFill>
                <a:latin typeface="微软雅黑" panose="020B0503020204020204" charset="-122"/>
                <a:ea typeface="微软雅黑" panose="020B0503020204020204" charset="-122"/>
              </a:rPr>
              <a:t> </a:t>
            </a:r>
            <a:endParaRPr lang="en-US" altLang="zh-CN" sz="1100" b="0" dirty="0">
              <a:solidFill>
                <a:prstClr val="black">
                  <a:lumMod val="50000"/>
                  <a:lumOff val="50000"/>
                </a:prstClr>
              </a:solidFill>
              <a:latin typeface="微软雅黑" panose="020B0503020204020204" charset="-122"/>
              <a:ea typeface="微软雅黑" panose="020B0503020204020204" charset="-122"/>
            </a:endParaRPr>
          </a:p>
          <a:p>
            <a:pPr algn="just" defTabSz="685165" fontAlgn="auto">
              <a:lnSpc>
                <a:spcPct val="130000"/>
              </a:lnSpc>
              <a:spcBef>
                <a:spcPts val="0"/>
              </a:spcBef>
              <a:spcAft>
                <a:spcPts val="0"/>
              </a:spcAft>
            </a:pPr>
            <a:r>
              <a:rPr lang="zh-CN" altLang="en-US" sz="1100" b="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点击添加文字说明详情介绍点击添加文字说明详情介绍点击添加文字说明详情介绍点击添加文字说明详情介绍</a:t>
            </a:r>
          </a:p>
          <a:p>
            <a:pPr algn="just" defTabSz="685165" fontAlgn="auto">
              <a:lnSpc>
                <a:spcPct val="130000"/>
              </a:lnSpc>
              <a:spcBef>
                <a:spcPts val="0"/>
              </a:spcBef>
              <a:spcAft>
                <a:spcPts val="0"/>
              </a:spcAft>
            </a:pPr>
            <a:endParaRPr lang="zh-CN" altLang="en-US" sz="1100" b="0" dirty="0">
              <a:solidFill>
                <a:prstClr val="black">
                  <a:lumMod val="50000"/>
                  <a:lumOff val="50000"/>
                </a:prstClr>
              </a:solidFill>
              <a:latin typeface="微软雅黑" panose="020B0503020204020204" charset="-122"/>
              <a:ea typeface="微软雅黑" panose="020B0503020204020204" charset="-122"/>
            </a:endParaRPr>
          </a:p>
          <a:p>
            <a:pPr algn="just" defTabSz="685165" fontAlgn="auto">
              <a:lnSpc>
                <a:spcPct val="130000"/>
              </a:lnSpc>
              <a:spcBef>
                <a:spcPts val="0"/>
              </a:spcBef>
              <a:spcAft>
                <a:spcPts val="0"/>
              </a:spcAft>
            </a:pPr>
            <a:endParaRPr lang="zh-CN" altLang="en-US" sz="1100" b="0" dirty="0">
              <a:solidFill>
                <a:prstClr val="black">
                  <a:lumMod val="50000"/>
                  <a:lumOff val="50000"/>
                </a:prstClr>
              </a:solidFill>
              <a:latin typeface="微软雅黑" panose="020B0503020204020204" charset="-122"/>
              <a:ea typeface="微软雅黑" panose="020B0503020204020204" charset="-122"/>
            </a:endParaRPr>
          </a:p>
        </p:txBody>
      </p:sp>
      <p:grpSp>
        <p:nvGrpSpPr>
          <p:cNvPr id="155" name="组合 154"/>
          <p:cNvGrpSpPr/>
          <p:nvPr/>
        </p:nvGrpSpPr>
        <p:grpSpPr>
          <a:xfrm>
            <a:off x="4367120" y="1177486"/>
            <a:ext cx="2831223" cy="679699"/>
            <a:chOff x="903371" y="249943"/>
            <a:chExt cx="2831223" cy="679699"/>
          </a:xfrm>
        </p:grpSpPr>
        <p:sp>
          <p:nvSpPr>
            <p:cNvPr id="156" name="任意多边形 15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57" name="任意多边形 15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158" name="TextBox 157"/>
          <p:cNvSpPr txBox="1"/>
          <p:nvPr/>
        </p:nvSpPr>
        <p:spPr>
          <a:xfrm>
            <a:off x="4252590" y="1281869"/>
            <a:ext cx="3124200" cy="461665"/>
          </a:xfrm>
          <a:prstGeom prst="rect">
            <a:avLst/>
          </a:prstGeom>
          <a:noFill/>
        </p:spPr>
        <p:txBody>
          <a:bodyPr wrap="square" lIns="91419" tIns="45710" rIns="91419" bIns="45710" rtlCol="0">
            <a:spAutoFit/>
          </a:bodyPr>
          <a:lstStyle/>
          <a:p>
            <a:r>
              <a:rPr lang="zh-CN" altLang="en-US" sz="2400">
                <a:solidFill>
                  <a:srgbClr val="C00000"/>
                </a:solidFill>
                <a:latin typeface="微软雅黑" panose="020B0503020204020204" charset="-122"/>
                <a:ea typeface="微软雅黑" panose="020B0503020204020204" charset="-122"/>
              </a:rPr>
              <a:t>竞聘宣言</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randombar(horizontal)">
                                      <p:cBhvr>
                                        <p:cTn id="11" dur="500"/>
                                        <p:tgtEl>
                                          <p:spTgt spid="151"/>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barn(outHorizontal)">
                                      <p:cBhvr>
                                        <p:cTn id="15" dur="500"/>
                                        <p:tgtEl>
                                          <p:spTgt spid="144"/>
                                        </p:tgtEl>
                                      </p:cBhvr>
                                    </p:animEffect>
                                  </p:childTnLst>
                                </p:cTn>
                              </p:par>
                              <p:par>
                                <p:cTn id="16" presetID="22" presetClass="entr" presetSubtype="8" fill="hold" nodeType="with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wipe(left)">
                                      <p:cBhvr>
                                        <p:cTn id="18" dur="500"/>
                                        <p:tgtEl>
                                          <p:spTgt spid="155"/>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 calcmode="lin" valueType="num">
                                      <p:cBhvr additive="base">
                                        <p:cTn id="22" dur="500" fill="hold"/>
                                        <p:tgtEl>
                                          <p:spTgt spid="158"/>
                                        </p:tgtEl>
                                        <p:attrNameLst>
                                          <p:attrName>ppt_x</p:attrName>
                                        </p:attrNameLst>
                                      </p:cBhvr>
                                      <p:tavLst>
                                        <p:tav tm="0">
                                          <p:val>
                                            <p:strVal val="#ppt_x"/>
                                          </p:val>
                                        </p:tav>
                                        <p:tav tm="100000">
                                          <p:val>
                                            <p:strVal val="#ppt_x"/>
                                          </p:val>
                                        </p:tav>
                                      </p:tavLst>
                                    </p:anim>
                                    <p:anim calcmode="lin" valueType="num">
                                      <p:cBhvr additive="base">
                                        <p:cTn id="23" dur="500" fill="hold"/>
                                        <p:tgtEl>
                                          <p:spTgt spid="15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wipe(up)">
                                      <p:cBhvr>
                                        <p:cTn id="2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4" grpId="0"/>
      <p:bldP spid="1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9"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理解认识</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206" name="组合 205"/>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207"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208"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209"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210"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grpSp>
      <p:grpSp>
        <p:nvGrpSpPr>
          <p:cNvPr id="211" name="组合 210"/>
          <p:cNvGrpSpPr/>
          <p:nvPr/>
        </p:nvGrpSpPr>
        <p:grpSpPr>
          <a:xfrm>
            <a:off x="1266937" y="1347361"/>
            <a:ext cx="1669828" cy="819528"/>
            <a:chOff x="6084168" y="1274556"/>
            <a:chExt cx="1669538" cy="796423"/>
          </a:xfrm>
        </p:grpSpPr>
        <p:sp>
          <p:nvSpPr>
            <p:cNvPr id="212" name="TextBox 2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213" name="TextBox 212"/>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华文黑体" panose="02010600030101010101" pitchFamily="2" charset="-122"/>
                </a:rPr>
                <a:t>添加标题</a:t>
              </a:r>
            </a:p>
          </p:txBody>
        </p:sp>
      </p:grpSp>
      <p:grpSp>
        <p:nvGrpSpPr>
          <p:cNvPr id="214" name="组合 213"/>
          <p:cNvGrpSpPr/>
          <p:nvPr/>
        </p:nvGrpSpPr>
        <p:grpSpPr>
          <a:xfrm>
            <a:off x="3015320" y="3732749"/>
            <a:ext cx="1669828" cy="819528"/>
            <a:chOff x="6084168" y="1274556"/>
            <a:chExt cx="1669538" cy="796423"/>
          </a:xfrm>
        </p:grpSpPr>
        <p:sp>
          <p:nvSpPr>
            <p:cNvPr id="215" name="TextBox 2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216" name="TextBox 215"/>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华文黑体" panose="02010600030101010101" pitchFamily="2" charset="-122"/>
                </a:rPr>
                <a:t>添加标题</a:t>
              </a:r>
            </a:p>
          </p:txBody>
        </p:sp>
      </p:grpSp>
      <p:grpSp>
        <p:nvGrpSpPr>
          <p:cNvPr id="217" name="组合 216"/>
          <p:cNvGrpSpPr/>
          <p:nvPr/>
        </p:nvGrpSpPr>
        <p:grpSpPr>
          <a:xfrm>
            <a:off x="4699476" y="1347361"/>
            <a:ext cx="1669828" cy="819528"/>
            <a:chOff x="6084168" y="1274556"/>
            <a:chExt cx="1669538" cy="796423"/>
          </a:xfrm>
        </p:grpSpPr>
        <p:sp>
          <p:nvSpPr>
            <p:cNvPr id="218" name="TextBox 217"/>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219" name="TextBox 218"/>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华文黑体" panose="02010600030101010101" pitchFamily="2" charset="-122"/>
                </a:rPr>
                <a:t>添加标题</a:t>
              </a:r>
            </a:p>
          </p:txBody>
        </p:sp>
      </p:grpSp>
      <p:grpSp>
        <p:nvGrpSpPr>
          <p:cNvPr id="220" name="组合 219"/>
          <p:cNvGrpSpPr/>
          <p:nvPr/>
        </p:nvGrpSpPr>
        <p:grpSpPr>
          <a:xfrm>
            <a:off x="6513184" y="3732750"/>
            <a:ext cx="1669828" cy="819528"/>
            <a:chOff x="6084168" y="1274556"/>
            <a:chExt cx="1669538" cy="796422"/>
          </a:xfrm>
        </p:grpSpPr>
        <p:sp>
          <p:nvSpPr>
            <p:cNvPr id="221" name="TextBox 220"/>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charset="-122"/>
                  <a:ea typeface="微软雅黑" panose="020B0503020204020204" charset="-122"/>
                </a:rPr>
                <a:t>您的内容打在这里，或者通过您的内容打在这里，或者您的内容打在这里，</a:t>
              </a:r>
            </a:p>
          </p:txBody>
        </p:sp>
        <p:sp>
          <p:nvSpPr>
            <p:cNvPr id="222" name="TextBox 221"/>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华文黑体" panose="02010600030101010101" pitchFamily="2" charset="-122"/>
                </a:rPr>
                <a:t>添加标题</a:t>
              </a:r>
            </a:p>
          </p:txBody>
        </p:sp>
      </p:grpSp>
      <p:grpSp>
        <p:nvGrpSpPr>
          <p:cNvPr id="223" name="组合 222"/>
          <p:cNvGrpSpPr/>
          <p:nvPr/>
        </p:nvGrpSpPr>
        <p:grpSpPr>
          <a:xfrm>
            <a:off x="1516672" y="2248188"/>
            <a:ext cx="1206806" cy="1206613"/>
            <a:chOff x="2201071" y="3406041"/>
            <a:chExt cx="1805286" cy="1805938"/>
          </a:xfrm>
        </p:grpSpPr>
        <p:grpSp>
          <p:nvGrpSpPr>
            <p:cNvPr id="224" name="组合 223"/>
            <p:cNvGrpSpPr/>
            <p:nvPr/>
          </p:nvGrpSpPr>
          <p:grpSpPr>
            <a:xfrm>
              <a:off x="2201071" y="3406041"/>
              <a:ext cx="1805286" cy="1805938"/>
              <a:chOff x="4345444" y="2542859"/>
              <a:chExt cx="1810550" cy="1811205"/>
            </a:xfrm>
          </p:grpSpPr>
          <p:grpSp>
            <p:nvGrpSpPr>
              <p:cNvPr id="226" name="组合 2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28" name="同心圆 2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9" name="椭圆 2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7" name="椭圆 226"/>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5" name="TextBox 224"/>
            <p:cNvSpPr txBox="1"/>
            <p:nvPr/>
          </p:nvSpPr>
          <p:spPr>
            <a:xfrm>
              <a:off x="2694008" y="3876616"/>
              <a:ext cx="1023614" cy="875233"/>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添加</a:t>
              </a:r>
              <a:endParaRPr lang="en-US" altLang="zh-CN" dirty="0">
                <a:solidFill>
                  <a:schemeClr val="bg1"/>
                </a:solidFill>
                <a:latin typeface="微软雅黑" panose="020B0503020204020204" charset="-122"/>
                <a:ea typeface="微软雅黑" panose="020B0503020204020204" charset="-122"/>
              </a:endParaRPr>
            </a:p>
            <a:p>
              <a:r>
                <a:rPr lang="zh-CN" altLang="en-US" dirty="0">
                  <a:solidFill>
                    <a:schemeClr val="bg1"/>
                  </a:solidFill>
                  <a:latin typeface="微软雅黑" panose="020B0503020204020204" charset="-122"/>
                  <a:ea typeface="微软雅黑" panose="020B0503020204020204" charset="-122"/>
                </a:rPr>
                <a:t>内容</a:t>
              </a:r>
            </a:p>
          </p:txBody>
        </p:sp>
      </p:grpSp>
      <p:grpSp>
        <p:nvGrpSpPr>
          <p:cNvPr id="230" name="组合 229"/>
          <p:cNvGrpSpPr/>
          <p:nvPr/>
        </p:nvGrpSpPr>
        <p:grpSpPr>
          <a:xfrm>
            <a:off x="4980217" y="2248188"/>
            <a:ext cx="1206806" cy="1206613"/>
            <a:chOff x="7382260" y="3406041"/>
            <a:chExt cx="1805286" cy="1805938"/>
          </a:xfrm>
        </p:grpSpPr>
        <p:grpSp>
          <p:nvGrpSpPr>
            <p:cNvPr id="231" name="组合 230"/>
            <p:cNvGrpSpPr/>
            <p:nvPr/>
          </p:nvGrpSpPr>
          <p:grpSpPr>
            <a:xfrm>
              <a:off x="7382260" y="3406041"/>
              <a:ext cx="1805286" cy="1805938"/>
              <a:chOff x="4345444" y="2542859"/>
              <a:chExt cx="1810550" cy="1811205"/>
            </a:xfrm>
          </p:grpSpPr>
          <p:grpSp>
            <p:nvGrpSpPr>
              <p:cNvPr id="233" name="组合 2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5" name="同心圆 2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6" name="椭圆 2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4" name="椭圆 233"/>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2" name="TextBox 231"/>
            <p:cNvSpPr txBox="1"/>
            <p:nvPr/>
          </p:nvSpPr>
          <p:spPr>
            <a:xfrm>
              <a:off x="7875197" y="3876616"/>
              <a:ext cx="1023614" cy="875233"/>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添加</a:t>
              </a:r>
              <a:endParaRPr lang="en-US" altLang="zh-CN" dirty="0">
                <a:solidFill>
                  <a:schemeClr val="bg1"/>
                </a:solidFill>
                <a:latin typeface="微软雅黑" panose="020B0503020204020204" charset="-122"/>
                <a:ea typeface="微软雅黑" panose="020B0503020204020204" charset="-122"/>
              </a:endParaRPr>
            </a:p>
            <a:p>
              <a:r>
                <a:rPr lang="zh-CN" altLang="en-US" dirty="0">
                  <a:solidFill>
                    <a:schemeClr val="bg1"/>
                  </a:solidFill>
                  <a:latin typeface="微软雅黑" panose="020B0503020204020204" charset="-122"/>
                  <a:ea typeface="微软雅黑" panose="020B0503020204020204" charset="-122"/>
                </a:rPr>
                <a:t>内容</a:t>
              </a:r>
            </a:p>
          </p:txBody>
        </p:sp>
      </p:grpSp>
      <p:grpSp>
        <p:nvGrpSpPr>
          <p:cNvPr id="237" name="组合 236"/>
          <p:cNvGrpSpPr/>
          <p:nvPr/>
        </p:nvGrpSpPr>
        <p:grpSpPr>
          <a:xfrm>
            <a:off x="3261429" y="2248188"/>
            <a:ext cx="1206806" cy="1206613"/>
            <a:chOff x="4811090" y="3406041"/>
            <a:chExt cx="1805286" cy="1805938"/>
          </a:xfrm>
        </p:grpSpPr>
        <p:grpSp>
          <p:nvGrpSpPr>
            <p:cNvPr id="238" name="组合 237"/>
            <p:cNvGrpSpPr/>
            <p:nvPr/>
          </p:nvGrpSpPr>
          <p:grpSpPr>
            <a:xfrm>
              <a:off x="4811090" y="3406041"/>
              <a:ext cx="1805286" cy="1805938"/>
              <a:chOff x="4345444" y="2542859"/>
              <a:chExt cx="1810550" cy="1811205"/>
            </a:xfrm>
          </p:grpSpPr>
          <p:grpSp>
            <p:nvGrpSpPr>
              <p:cNvPr id="240" name="组合 2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2" name="同心圆 2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3" name="椭圆 2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1" name="椭圆 240"/>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9" name="TextBox 238"/>
            <p:cNvSpPr txBox="1"/>
            <p:nvPr/>
          </p:nvSpPr>
          <p:spPr>
            <a:xfrm>
              <a:off x="5304027" y="3876616"/>
              <a:ext cx="1023614" cy="875233"/>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添加</a:t>
              </a:r>
              <a:endParaRPr lang="en-US" altLang="zh-CN" dirty="0">
                <a:solidFill>
                  <a:schemeClr val="bg1"/>
                </a:solidFill>
                <a:latin typeface="微软雅黑" panose="020B0503020204020204" charset="-122"/>
                <a:ea typeface="微软雅黑" panose="020B0503020204020204" charset="-122"/>
              </a:endParaRPr>
            </a:p>
            <a:p>
              <a:r>
                <a:rPr lang="zh-CN" altLang="en-US" dirty="0">
                  <a:solidFill>
                    <a:schemeClr val="bg1"/>
                  </a:solidFill>
                  <a:latin typeface="微软雅黑" panose="020B0503020204020204" charset="-122"/>
                  <a:ea typeface="微软雅黑" panose="020B0503020204020204" charset="-122"/>
                </a:rPr>
                <a:t>内容</a:t>
              </a:r>
            </a:p>
          </p:txBody>
        </p:sp>
      </p:grpSp>
      <p:grpSp>
        <p:nvGrpSpPr>
          <p:cNvPr id="244" name="组合 243"/>
          <p:cNvGrpSpPr/>
          <p:nvPr/>
        </p:nvGrpSpPr>
        <p:grpSpPr>
          <a:xfrm>
            <a:off x="6706590" y="2248188"/>
            <a:ext cx="1206806" cy="1206613"/>
            <a:chOff x="9964778" y="3406041"/>
            <a:chExt cx="1805286" cy="1805938"/>
          </a:xfrm>
        </p:grpSpPr>
        <p:grpSp>
          <p:nvGrpSpPr>
            <p:cNvPr id="245" name="组合 244"/>
            <p:cNvGrpSpPr/>
            <p:nvPr/>
          </p:nvGrpSpPr>
          <p:grpSpPr>
            <a:xfrm>
              <a:off x="9964778" y="3406041"/>
              <a:ext cx="1805286" cy="1805938"/>
              <a:chOff x="4345444" y="2542859"/>
              <a:chExt cx="1810550" cy="1811205"/>
            </a:xfrm>
          </p:grpSpPr>
          <p:grpSp>
            <p:nvGrpSpPr>
              <p:cNvPr id="247" name="组合 24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9" name="同心圆 2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0" name="椭圆 2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8" name="椭圆 247"/>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6" name="TextBox 245"/>
            <p:cNvSpPr txBox="1"/>
            <p:nvPr/>
          </p:nvSpPr>
          <p:spPr>
            <a:xfrm>
              <a:off x="10457715" y="3876616"/>
              <a:ext cx="1023614" cy="875233"/>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添加</a:t>
              </a:r>
              <a:endParaRPr lang="en-US" altLang="zh-CN" dirty="0">
                <a:solidFill>
                  <a:schemeClr val="bg1"/>
                </a:solidFill>
                <a:latin typeface="微软雅黑" panose="020B0503020204020204" charset="-122"/>
                <a:ea typeface="微软雅黑" panose="020B0503020204020204" charset="-122"/>
              </a:endParaRPr>
            </a:p>
            <a:p>
              <a:r>
                <a:rPr lang="zh-CN" altLang="en-US" dirty="0">
                  <a:solidFill>
                    <a:schemeClr val="bg1"/>
                  </a:solidFill>
                  <a:latin typeface="微软雅黑" panose="020B0503020204020204" charset="-122"/>
                  <a:ea typeface="微软雅黑" panose="020B0503020204020204" charset="-122"/>
                </a:rPr>
                <a:t>内容</a:t>
              </a:r>
            </a:p>
          </p:txBody>
        </p:sp>
      </p:gr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wipe(left)">
                                          <p:cBhvr>
                                            <p:cTn id="15" dur="1000"/>
                                            <p:tgtEl>
                                              <p:spTgt spid="206"/>
                                            </p:tgtEl>
                                          </p:cBhvr>
                                        </p:animEffect>
                                      </p:childTnLst>
                                    </p:cTn>
                                  </p:par>
                                </p:childTnLst>
                              </p:cTn>
                            </p:par>
                            <p:par>
                              <p:cTn id="16" fill="hold">
                                <p:stCondLst>
                                  <p:cond delay="1649"/>
                                </p:stCondLst>
                                <p:childTnLst>
                                  <p:par>
                                    <p:cTn id="17" presetID="2" presetClass="entr" presetSubtype="12" accel="58000" fill="hold" nodeType="afterEffect" p14:presetBounceEnd="58000">
                                      <p:stCondLst>
                                        <p:cond delay="0"/>
                                      </p:stCondLst>
                                      <p:childTnLst>
                                        <p:set>
                                          <p:cBhvr>
                                            <p:cTn id="18" dur="1" fill="hold">
                                              <p:stCondLst>
                                                <p:cond delay="0"/>
                                              </p:stCondLst>
                                            </p:cTn>
                                            <p:tgtEl>
                                              <p:spTgt spid="223"/>
                                            </p:tgtEl>
                                            <p:attrNameLst>
                                              <p:attrName>style.visibility</p:attrName>
                                            </p:attrNameLst>
                                          </p:cBhvr>
                                          <p:to>
                                            <p:strVal val="visible"/>
                                          </p:to>
                                        </p:set>
                                        <p:anim calcmode="lin" valueType="num" p14:bounceEnd="58000">
                                          <p:cBhvr additive="base">
                                            <p:cTn id="19" dur="2000" fill="hold"/>
                                            <p:tgtEl>
                                              <p:spTgt spid="223"/>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23"/>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237"/>
                                            </p:tgtEl>
                                            <p:attrNameLst>
                                              <p:attrName>style.visibility</p:attrName>
                                            </p:attrNameLst>
                                          </p:cBhvr>
                                          <p:to>
                                            <p:strVal val="visible"/>
                                          </p:to>
                                        </p:set>
                                        <p:anim calcmode="lin" valueType="num" p14:bounceEnd="58000">
                                          <p:cBhvr additive="base">
                                            <p:cTn id="23" dur="2000" fill="hold"/>
                                            <p:tgtEl>
                                              <p:spTgt spid="237"/>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237"/>
                                            </p:tgtEl>
                                            <p:attrNameLst>
                                              <p:attrName>ppt_y</p:attrName>
                                            </p:attrNameLst>
                                          </p:cBhvr>
                                          <p:tavLst>
                                            <p:tav tm="0">
                                              <p:val>
                                                <p:strVal val="0-#ppt_h/2"/>
                                              </p:val>
                                            </p:tav>
                                            <p:tav tm="100000">
                                              <p:val>
                                                <p:strVal val="#ppt_y"/>
                                              </p:val>
                                            </p:tav>
                                          </p:tavLst>
                                        </p:anim>
                                      </p:childTnLst>
                                    </p:cTn>
                                  </p:par>
                                  <p:par>
                                    <p:cTn id="25" presetID="2" presetClass="entr" presetSubtype="12" accel="58000" fill="hold" nodeType="withEffect" p14:presetBounceEnd="58000">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14:bounceEnd="58000">
                                          <p:cBhvr additive="base">
                                            <p:cTn id="27" dur="2000" fill="hold"/>
                                            <p:tgtEl>
                                              <p:spTgt spid="230"/>
                                            </p:tgtEl>
                                            <p:attrNameLst>
                                              <p:attrName>ppt_x</p:attrName>
                                            </p:attrNameLst>
                                          </p:cBhvr>
                                          <p:tavLst>
                                            <p:tav tm="0">
                                              <p:val>
                                                <p:strVal val="0-#ppt_w/2"/>
                                              </p:val>
                                            </p:tav>
                                            <p:tav tm="100000">
                                              <p:val>
                                                <p:strVal val="#ppt_x"/>
                                              </p:val>
                                            </p:tav>
                                          </p:tavLst>
                                        </p:anim>
                                        <p:anim calcmode="lin" valueType="num" p14:bounceEnd="58000">
                                          <p:cBhvr additive="base">
                                            <p:cTn id="28" dur="2000" fill="hold"/>
                                            <p:tgtEl>
                                              <p:spTgt spid="230"/>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14:presetBounceEnd="58000">
                                      <p:stCondLst>
                                        <p:cond delay="0"/>
                                      </p:stCondLst>
                                      <p:childTnLst>
                                        <p:set>
                                          <p:cBhvr>
                                            <p:cTn id="30" dur="1" fill="hold">
                                              <p:stCondLst>
                                                <p:cond delay="0"/>
                                              </p:stCondLst>
                                            </p:cTn>
                                            <p:tgtEl>
                                              <p:spTgt spid="244"/>
                                            </p:tgtEl>
                                            <p:attrNameLst>
                                              <p:attrName>style.visibility</p:attrName>
                                            </p:attrNameLst>
                                          </p:cBhvr>
                                          <p:to>
                                            <p:strVal val="visible"/>
                                          </p:to>
                                        </p:set>
                                        <p:anim calcmode="lin" valueType="num" p14:bounceEnd="58000">
                                          <p:cBhvr additive="base">
                                            <p:cTn id="31" dur="2000" fill="hold"/>
                                            <p:tgtEl>
                                              <p:spTgt spid="244"/>
                                            </p:tgtEl>
                                            <p:attrNameLst>
                                              <p:attrName>ppt_x</p:attrName>
                                            </p:attrNameLst>
                                          </p:cBhvr>
                                          <p:tavLst>
                                            <p:tav tm="0">
                                              <p:val>
                                                <p:strVal val="1+#ppt_w/2"/>
                                              </p:val>
                                            </p:tav>
                                            <p:tav tm="100000">
                                              <p:val>
                                                <p:strVal val="#ppt_x"/>
                                              </p:val>
                                            </p:tav>
                                          </p:tavLst>
                                        </p:anim>
                                        <p:anim calcmode="lin" valueType="num" p14:bounceEnd="58000">
                                          <p:cBhvr additive="base">
                                            <p:cTn id="32" dur="2000" fill="hold"/>
                                            <p:tgtEl>
                                              <p:spTgt spid="244"/>
                                            </p:tgtEl>
                                            <p:attrNameLst>
                                              <p:attrName>ppt_y</p:attrName>
                                            </p:attrNameLst>
                                          </p:cBhvr>
                                          <p:tavLst>
                                            <p:tav tm="0">
                                              <p:val>
                                                <p:strVal val="0-#ppt_h/2"/>
                                              </p:val>
                                            </p:tav>
                                            <p:tav tm="100000">
                                              <p:val>
                                                <p:strVal val="#ppt_y"/>
                                              </p:val>
                                            </p:tav>
                                          </p:tavLst>
                                        </p:anim>
                                      </p:childTnLst>
                                    </p:cTn>
                                  </p:par>
                                </p:childTnLst>
                              </p:cTn>
                            </p:par>
                            <p:par>
                              <p:cTn id="33" fill="hold">
                                <p:stCondLst>
                                  <p:cond delay="3649"/>
                                </p:stCondLst>
                                <p:childTnLst>
                                  <p:par>
                                    <p:cTn id="34" presetID="42" presetClass="entr" presetSubtype="0" fill="hold" nodeType="afterEffect">
                                      <p:stCondLst>
                                        <p:cond delay="0"/>
                                      </p:stCondLst>
                                      <p:childTnLst>
                                        <p:set>
                                          <p:cBhvr>
                                            <p:cTn id="35" dur="1" fill="hold">
                                              <p:stCondLst>
                                                <p:cond delay="0"/>
                                              </p:stCondLst>
                                            </p:cTn>
                                            <p:tgtEl>
                                              <p:spTgt spid="211"/>
                                            </p:tgtEl>
                                            <p:attrNameLst>
                                              <p:attrName>style.visibility</p:attrName>
                                            </p:attrNameLst>
                                          </p:cBhvr>
                                          <p:to>
                                            <p:strVal val="visible"/>
                                          </p:to>
                                        </p:set>
                                        <p:animEffect transition="in" filter="fade">
                                          <p:cBhvr>
                                            <p:cTn id="36" dur="1000"/>
                                            <p:tgtEl>
                                              <p:spTgt spid="211"/>
                                            </p:tgtEl>
                                          </p:cBhvr>
                                        </p:animEffect>
                                        <p:anim calcmode="lin" valueType="num">
                                          <p:cBhvr>
                                            <p:cTn id="37" dur="1000" fill="hold"/>
                                            <p:tgtEl>
                                              <p:spTgt spid="211"/>
                                            </p:tgtEl>
                                            <p:attrNameLst>
                                              <p:attrName>ppt_x</p:attrName>
                                            </p:attrNameLst>
                                          </p:cBhvr>
                                          <p:tavLst>
                                            <p:tav tm="0">
                                              <p:val>
                                                <p:strVal val="#ppt_x"/>
                                              </p:val>
                                            </p:tav>
                                            <p:tav tm="100000">
                                              <p:val>
                                                <p:strVal val="#ppt_x"/>
                                              </p:val>
                                            </p:tav>
                                          </p:tavLst>
                                        </p:anim>
                                        <p:anim calcmode="lin" valueType="num">
                                          <p:cBhvr>
                                            <p:cTn id="38" dur="1000" fill="hold"/>
                                            <p:tgtEl>
                                              <p:spTgt spid="2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7"/>
                                            </p:tgtEl>
                                            <p:attrNameLst>
                                              <p:attrName>style.visibility</p:attrName>
                                            </p:attrNameLst>
                                          </p:cBhvr>
                                          <p:to>
                                            <p:strVal val="visible"/>
                                          </p:to>
                                        </p:set>
                                        <p:animEffect transition="in" filter="fade">
                                          <p:cBhvr>
                                            <p:cTn id="41" dur="1000"/>
                                            <p:tgtEl>
                                              <p:spTgt spid="217"/>
                                            </p:tgtEl>
                                          </p:cBhvr>
                                        </p:animEffect>
                                        <p:anim calcmode="lin" valueType="num">
                                          <p:cBhvr>
                                            <p:cTn id="42" dur="1000" fill="hold"/>
                                            <p:tgtEl>
                                              <p:spTgt spid="217"/>
                                            </p:tgtEl>
                                            <p:attrNameLst>
                                              <p:attrName>ppt_x</p:attrName>
                                            </p:attrNameLst>
                                          </p:cBhvr>
                                          <p:tavLst>
                                            <p:tav tm="0">
                                              <p:val>
                                                <p:strVal val="#ppt_x"/>
                                              </p:val>
                                            </p:tav>
                                            <p:tav tm="100000">
                                              <p:val>
                                                <p:strVal val="#ppt_x"/>
                                              </p:val>
                                            </p:tav>
                                          </p:tavLst>
                                        </p:anim>
                                        <p:anim calcmode="lin" valueType="num">
                                          <p:cBhvr>
                                            <p:cTn id="43" dur="1000" fill="hold"/>
                                            <p:tgtEl>
                                              <p:spTgt spid="21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14"/>
                                            </p:tgtEl>
                                            <p:attrNameLst>
                                              <p:attrName>style.visibility</p:attrName>
                                            </p:attrNameLst>
                                          </p:cBhvr>
                                          <p:to>
                                            <p:strVal val="visible"/>
                                          </p:to>
                                        </p:set>
                                        <p:animEffect transition="in" filter="fade">
                                          <p:cBhvr>
                                            <p:cTn id="46" dur="1000"/>
                                            <p:tgtEl>
                                              <p:spTgt spid="214"/>
                                            </p:tgtEl>
                                          </p:cBhvr>
                                        </p:animEffect>
                                        <p:anim calcmode="lin" valueType="num">
                                          <p:cBhvr>
                                            <p:cTn id="47" dur="1000" fill="hold"/>
                                            <p:tgtEl>
                                              <p:spTgt spid="214"/>
                                            </p:tgtEl>
                                            <p:attrNameLst>
                                              <p:attrName>ppt_x</p:attrName>
                                            </p:attrNameLst>
                                          </p:cBhvr>
                                          <p:tavLst>
                                            <p:tav tm="0">
                                              <p:val>
                                                <p:strVal val="#ppt_x"/>
                                              </p:val>
                                            </p:tav>
                                            <p:tav tm="100000">
                                              <p:val>
                                                <p:strVal val="#ppt_x"/>
                                              </p:val>
                                            </p:tav>
                                          </p:tavLst>
                                        </p:anim>
                                        <p:anim calcmode="lin" valueType="num">
                                          <p:cBhvr>
                                            <p:cTn id="48" dur="1000" fill="hold"/>
                                            <p:tgtEl>
                                              <p:spTgt spid="21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0"/>
                                            </p:tgtEl>
                                            <p:attrNameLst>
                                              <p:attrName>style.visibility</p:attrName>
                                            </p:attrNameLst>
                                          </p:cBhvr>
                                          <p:to>
                                            <p:strVal val="visible"/>
                                          </p:to>
                                        </p:set>
                                        <p:animEffect transition="in" filter="fade">
                                          <p:cBhvr>
                                            <p:cTn id="51" dur="1000"/>
                                            <p:tgtEl>
                                              <p:spTgt spid="220"/>
                                            </p:tgtEl>
                                          </p:cBhvr>
                                        </p:animEffect>
                                        <p:anim calcmode="lin" valueType="num">
                                          <p:cBhvr>
                                            <p:cTn id="52" dur="1000" fill="hold"/>
                                            <p:tgtEl>
                                              <p:spTgt spid="220"/>
                                            </p:tgtEl>
                                            <p:attrNameLst>
                                              <p:attrName>ppt_x</p:attrName>
                                            </p:attrNameLst>
                                          </p:cBhvr>
                                          <p:tavLst>
                                            <p:tav tm="0">
                                              <p:val>
                                                <p:strVal val="#ppt_x"/>
                                              </p:val>
                                            </p:tav>
                                            <p:tav tm="100000">
                                              <p:val>
                                                <p:strVal val="#ppt_x"/>
                                              </p:val>
                                            </p:tav>
                                          </p:tavLst>
                                        </p:anim>
                                        <p:anim calcmode="lin" valueType="num">
                                          <p:cBhvr>
                                            <p:cTn id="53"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wipe(left)">
                                          <p:cBhvr>
                                            <p:cTn id="15" dur="1000"/>
                                            <p:tgtEl>
                                              <p:spTgt spid="206"/>
                                            </p:tgtEl>
                                          </p:cBhvr>
                                        </p:animEffect>
                                      </p:childTnLst>
                                    </p:cTn>
                                  </p:par>
                                </p:childTnLst>
                              </p:cTn>
                            </p:par>
                            <p:par>
                              <p:cTn id="16" fill="hold">
                                <p:stCondLst>
                                  <p:cond delay="1649"/>
                                </p:stCondLst>
                                <p:childTnLst>
                                  <p:par>
                                    <p:cTn id="17" presetID="2" presetClass="entr" presetSubtype="12" accel="58000" fill="hold" nodeType="afterEffect">
                                      <p:stCondLst>
                                        <p:cond delay="0"/>
                                      </p:stCondLst>
                                      <p:childTnLst>
                                        <p:set>
                                          <p:cBhvr>
                                            <p:cTn id="18" dur="1" fill="hold">
                                              <p:stCondLst>
                                                <p:cond delay="0"/>
                                              </p:stCondLst>
                                            </p:cTn>
                                            <p:tgtEl>
                                              <p:spTgt spid="223"/>
                                            </p:tgtEl>
                                            <p:attrNameLst>
                                              <p:attrName>style.visibility</p:attrName>
                                            </p:attrNameLst>
                                          </p:cBhvr>
                                          <p:to>
                                            <p:strVal val="visible"/>
                                          </p:to>
                                        </p:set>
                                        <p:anim calcmode="lin" valueType="num">
                                          <p:cBhvr additive="base">
                                            <p:cTn id="19" dur="2000" fill="hold"/>
                                            <p:tgtEl>
                                              <p:spTgt spid="223"/>
                                            </p:tgtEl>
                                            <p:attrNameLst>
                                              <p:attrName>ppt_x</p:attrName>
                                            </p:attrNameLst>
                                          </p:cBhvr>
                                          <p:tavLst>
                                            <p:tav tm="0">
                                              <p:val>
                                                <p:strVal val="0-#ppt_w/2"/>
                                              </p:val>
                                            </p:tav>
                                            <p:tav tm="100000">
                                              <p:val>
                                                <p:strVal val="#ppt_x"/>
                                              </p:val>
                                            </p:tav>
                                          </p:tavLst>
                                        </p:anim>
                                        <p:anim calcmode="lin" valueType="num">
                                          <p:cBhvr additive="base">
                                            <p:cTn id="20" dur="2000" fill="hold"/>
                                            <p:tgtEl>
                                              <p:spTgt spid="223"/>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237"/>
                                            </p:tgtEl>
                                            <p:attrNameLst>
                                              <p:attrName>style.visibility</p:attrName>
                                            </p:attrNameLst>
                                          </p:cBhvr>
                                          <p:to>
                                            <p:strVal val="visible"/>
                                          </p:to>
                                        </p:set>
                                        <p:anim calcmode="lin" valueType="num">
                                          <p:cBhvr additive="base">
                                            <p:cTn id="23" dur="2000" fill="hold"/>
                                            <p:tgtEl>
                                              <p:spTgt spid="237"/>
                                            </p:tgtEl>
                                            <p:attrNameLst>
                                              <p:attrName>ppt_x</p:attrName>
                                            </p:attrNameLst>
                                          </p:cBhvr>
                                          <p:tavLst>
                                            <p:tav tm="0">
                                              <p:val>
                                                <p:strVal val="1+#ppt_w/2"/>
                                              </p:val>
                                            </p:tav>
                                            <p:tav tm="100000">
                                              <p:val>
                                                <p:strVal val="#ppt_x"/>
                                              </p:val>
                                            </p:tav>
                                          </p:tavLst>
                                        </p:anim>
                                        <p:anim calcmode="lin" valueType="num">
                                          <p:cBhvr additive="base">
                                            <p:cTn id="24" dur="2000" fill="hold"/>
                                            <p:tgtEl>
                                              <p:spTgt spid="237"/>
                                            </p:tgtEl>
                                            <p:attrNameLst>
                                              <p:attrName>ppt_y</p:attrName>
                                            </p:attrNameLst>
                                          </p:cBhvr>
                                          <p:tavLst>
                                            <p:tav tm="0">
                                              <p:val>
                                                <p:strVal val="0-#ppt_h/2"/>
                                              </p:val>
                                            </p:tav>
                                            <p:tav tm="100000">
                                              <p:val>
                                                <p:strVal val="#ppt_y"/>
                                              </p:val>
                                            </p:tav>
                                          </p:tavLst>
                                        </p:anim>
                                      </p:childTnLst>
                                    </p:cTn>
                                  </p:par>
                                  <p:par>
                                    <p:cTn id="25" presetID="2" presetClass="entr" presetSubtype="12" accel="5800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additive="base">
                                            <p:cTn id="27" dur="2000" fill="hold"/>
                                            <p:tgtEl>
                                              <p:spTgt spid="230"/>
                                            </p:tgtEl>
                                            <p:attrNameLst>
                                              <p:attrName>ppt_x</p:attrName>
                                            </p:attrNameLst>
                                          </p:cBhvr>
                                          <p:tavLst>
                                            <p:tav tm="0">
                                              <p:val>
                                                <p:strVal val="0-#ppt_w/2"/>
                                              </p:val>
                                            </p:tav>
                                            <p:tav tm="100000">
                                              <p:val>
                                                <p:strVal val="#ppt_x"/>
                                              </p:val>
                                            </p:tav>
                                          </p:tavLst>
                                        </p:anim>
                                        <p:anim calcmode="lin" valueType="num">
                                          <p:cBhvr additive="base">
                                            <p:cTn id="28" dur="2000" fill="hold"/>
                                            <p:tgtEl>
                                              <p:spTgt spid="230"/>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stCondLst>
                                        <p:cond delay="0"/>
                                      </p:stCondLst>
                                      <p:childTnLst>
                                        <p:set>
                                          <p:cBhvr>
                                            <p:cTn id="30" dur="1" fill="hold">
                                              <p:stCondLst>
                                                <p:cond delay="0"/>
                                              </p:stCondLst>
                                            </p:cTn>
                                            <p:tgtEl>
                                              <p:spTgt spid="244"/>
                                            </p:tgtEl>
                                            <p:attrNameLst>
                                              <p:attrName>style.visibility</p:attrName>
                                            </p:attrNameLst>
                                          </p:cBhvr>
                                          <p:to>
                                            <p:strVal val="visible"/>
                                          </p:to>
                                        </p:set>
                                        <p:anim calcmode="lin" valueType="num">
                                          <p:cBhvr additive="base">
                                            <p:cTn id="31" dur="2000" fill="hold"/>
                                            <p:tgtEl>
                                              <p:spTgt spid="244"/>
                                            </p:tgtEl>
                                            <p:attrNameLst>
                                              <p:attrName>ppt_x</p:attrName>
                                            </p:attrNameLst>
                                          </p:cBhvr>
                                          <p:tavLst>
                                            <p:tav tm="0">
                                              <p:val>
                                                <p:strVal val="1+#ppt_w/2"/>
                                              </p:val>
                                            </p:tav>
                                            <p:tav tm="100000">
                                              <p:val>
                                                <p:strVal val="#ppt_x"/>
                                              </p:val>
                                            </p:tav>
                                          </p:tavLst>
                                        </p:anim>
                                        <p:anim calcmode="lin" valueType="num">
                                          <p:cBhvr additive="base">
                                            <p:cTn id="32" dur="2000" fill="hold"/>
                                            <p:tgtEl>
                                              <p:spTgt spid="244"/>
                                            </p:tgtEl>
                                            <p:attrNameLst>
                                              <p:attrName>ppt_y</p:attrName>
                                            </p:attrNameLst>
                                          </p:cBhvr>
                                          <p:tavLst>
                                            <p:tav tm="0">
                                              <p:val>
                                                <p:strVal val="0-#ppt_h/2"/>
                                              </p:val>
                                            </p:tav>
                                            <p:tav tm="100000">
                                              <p:val>
                                                <p:strVal val="#ppt_y"/>
                                              </p:val>
                                            </p:tav>
                                          </p:tavLst>
                                        </p:anim>
                                      </p:childTnLst>
                                    </p:cTn>
                                  </p:par>
                                </p:childTnLst>
                              </p:cTn>
                            </p:par>
                            <p:par>
                              <p:cTn id="33" fill="hold">
                                <p:stCondLst>
                                  <p:cond delay="3649"/>
                                </p:stCondLst>
                                <p:childTnLst>
                                  <p:par>
                                    <p:cTn id="34" presetID="42" presetClass="entr" presetSubtype="0" fill="hold" nodeType="afterEffect">
                                      <p:stCondLst>
                                        <p:cond delay="0"/>
                                      </p:stCondLst>
                                      <p:childTnLst>
                                        <p:set>
                                          <p:cBhvr>
                                            <p:cTn id="35" dur="1" fill="hold">
                                              <p:stCondLst>
                                                <p:cond delay="0"/>
                                              </p:stCondLst>
                                            </p:cTn>
                                            <p:tgtEl>
                                              <p:spTgt spid="211"/>
                                            </p:tgtEl>
                                            <p:attrNameLst>
                                              <p:attrName>style.visibility</p:attrName>
                                            </p:attrNameLst>
                                          </p:cBhvr>
                                          <p:to>
                                            <p:strVal val="visible"/>
                                          </p:to>
                                        </p:set>
                                        <p:animEffect transition="in" filter="fade">
                                          <p:cBhvr>
                                            <p:cTn id="36" dur="1000"/>
                                            <p:tgtEl>
                                              <p:spTgt spid="211"/>
                                            </p:tgtEl>
                                          </p:cBhvr>
                                        </p:animEffect>
                                        <p:anim calcmode="lin" valueType="num">
                                          <p:cBhvr>
                                            <p:cTn id="37" dur="1000" fill="hold"/>
                                            <p:tgtEl>
                                              <p:spTgt spid="211"/>
                                            </p:tgtEl>
                                            <p:attrNameLst>
                                              <p:attrName>ppt_x</p:attrName>
                                            </p:attrNameLst>
                                          </p:cBhvr>
                                          <p:tavLst>
                                            <p:tav tm="0">
                                              <p:val>
                                                <p:strVal val="#ppt_x"/>
                                              </p:val>
                                            </p:tav>
                                            <p:tav tm="100000">
                                              <p:val>
                                                <p:strVal val="#ppt_x"/>
                                              </p:val>
                                            </p:tav>
                                          </p:tavLst>
                                        </p:anim>
                                        <p:anim calcmode="lin" valueType="num">
                                          <p:cBhvr>
                                            <p:cTn id="38" dur="1000" fill="hold"/>
                                            <p:tgtEl>
                                              <p:spTgt spid="2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7"/>
                                            </p:tgtEl>
                                            <p:attrNameLst>
                                              <p:attrName>style.visibility</p:attrName>
                                            </p:attrNameLst>
                                          </p:cBhvr>
                                          <p:to>
                                            <p:strVal val="visible"/>
                                          </p:to>
                                        </p:set>
                                        <p:animEffect transition="in" filter="fade">
                                          <p:cBhvr>
                                            <p:cTn id="41" dur="1000"/>
                                            <p:tgtEl>
                                              <p:spTgt spid="217"/>
                                            </p:tgtEl>
                                          </p:cBhvr>
                                        </p:animEffect>
                                        <p:anim calcmode="lin" valueType="num">
                                          <p:cBhvr>
                                            <p:cTn id="42" dur="1000" fill="hold"/>
                                            <p:tgtEl>
                                              <p:spTgt spid="217"/>
                                            </p:tgtEl>
                                            <p:attrNameLst>
                                              <p:attrName>ppt_x</p:attrName>
                                            </p:attrNameLst>
                                          </p:cBhvr>
                                          <p:tavLst>
                                            <p:tav tm="0">
                                              <p:val>
                                                <p:strVal val="#ppt_x"/>
                                              </p:val>
                                            </p:tav>
                                            <p:tav tm="100000">
                                              <p:val>
                                                <p:strVal val="#ppt_x"/>
                                              </p:val>
                                            </p:tav>
                                          </p:tavLst>
                                        </p:anim>
                                        <p:anim calcmode="lin" valueType="num">
                                          <p:cBhvr>
                                            <p:cTn id="43" dur="1000" fill="hold"/>
                                            <p:tgtEl>
                                              <p:spTgt spid="21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14"/>
                                            </p:tgtEl>
                                            <p:attrNameLst>
                                              <p:attrName>style.visibility</p:attrName>
                                            </p:attrNameLst>
                                          </p:cBhvr>
                                          <p:to>
                                            <p:strVal val="visible"/>
                                          </p:to>
                                        </p:set>
                                        <p:animEffect transition="in" filter="fade">
                                          <p:cBhvr>
                                            <p:cTn id="46" dur="1000"/>
                                            <p:tgtEl>
                                              <p:spTgt spid="214"/>
                                            </p:tgtEl>
                                          </p:cBhvr>
                                        </p:animEffect>
                                        <p:anim calcmode="lin" valueType="num">
                                          <p:cBhvr>
                                            <p:cTn id="47" dur="1000" fill="hold"/>
                                            <p:tgtEl>
                                              <p:spTgt spid="214"/>
                                            </p:tgtEl>
                                            <p:attrNameLst>
                                              <p:attrName>ppt_x</p:attrName>
                                            </p:attrNameLst>
                                          </p:cBhvr>
                                          <p:tavLst>
                                            <p:tav tm="0">
                                              <p:val>
                                                <p:strVal val="#ppt_x"/>
                                              </p:val>
                                            </p:tav>
                                            <p:tav tm="100000">
                                              <p:val>
                                                <p:strVal val="#ppt_x"/>
                                              </p:val>
                                            </p:tav>
                                          </p:tavLst>
                                        </p:anim>
                                        <p:anim calcmode="lin" valueType="num">
                                          <p:cBhvr>
                                            <p:cTn id="48" dur="1000" fill="hold"/>
                                            <p:tgtEl>
                                              <p:spTgt spid="21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0"/>
                                            </p:tgtEl>
                                            <p:attrNameLst>
                                              <p:attrName>style.visibility</p:attrName>
                                            </p:attrNameLst>
                                          </p:cBhvr>
                                          <p:to>
                                            <p:strVal val="visible"/>
                                          </p:to>
                                        </p:set>
                                        <p:animEffect transition="in" filter="fade">
                                          <p:cBhvr>
                                            <p:cTn id="51" dur="1000"/>
                                            <p:tgtEl>
                                              <p:spTgt spid="220"/>
                                            </p:tgtEl>
                                          </p:cBhvr>
                                        </p:animEffect>
                                        <p:anim calcmode="lin" valueType="num">
                                          <p:cBhvr>
                                            <p:cTn id="52" dur="1000" fill="hold"/>
                                            <p:tgtEl>
                                              <p:spTgt spid="220"/>
                                            </p:tgtEl>
                                            <p:attrNameLst>
                                              <p:attrName>ppt_x</p:attrName>
                                            </p:attrNameLst>
                                          </p:cBhvr>
                                          <p:tavLst>
                                            <p:tav tm="0">
                                              <p:val>
                                                <p:strVal val="#ppt_x"/>
                                              </p:val>
                                            </p:tav>
                                            <p:tav tm="100000">
                                              <p:val>
                                                <p:strVal val="#ppt_x"/>
                                              </p:val>
                                            </p:tav>
                                          </p:tavLst>
                                        </p:anim>
                                        <p:anim calcmode="lin" valueType="num">
                                          <p:cBhvr>
                                            <p:cTn id="53"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09"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胜任理由</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43" name="组合 42"/>
          <p:cNvGrpSpPr/>
          <p:nvPr/>
        </p:nvGrpSpPr>
        <p:grpSpPr>
          <a:xfrm>
            <a:off x="3203293" y="1624339"/>
            <a:ext cx="2855128" cy="2397650"/>
            <a:chOff x="3203293" y="1406987"/>
            <a:chExt cx="2855128" cy="2397650"/>
          </a:xfrm>
        </p:grpSpPr>
        <p:pic>
          <p:nvPicPr>
            <p:cNvPr id="44" name="图片 43"/>
            <p:cNvPicPr>
              <a:picLocks noChangeAspect="1"/>
            </p:cNvPicPr>
            <p:nvPr/>
          </p:nvPicPr>
          <p:blipFill>
            <a:blip r:embed="rId2" cstate="print"/>
            <a:stretch>
              <a:fillRect/>
            </a:stretch>
          </p:blipFill>
          <p:spPr>
            <a:xfrm rot="21382685">
              <a:off x="4689601" y="2682885"/>
              <a:ext cx="1353429" cy="1120237"/>
            </a:xfrm>
            <a:prstGeom prst="rect">
              <a:avLst/>
            </a:prstGeom>
          </p:spPr>
        </p:pic>
        <p:pic>
          <p:nvPicPr>
            <p:cNvPr id="45" name="图片 44"/>
            <p:cNvPicPr>
              <a:picLocks noChangeAspect="1"/>
            </p:cNvPicPr>
            <p:nvPr/>
          </p:nvPicPr>
          <p:blipFill>
            <a:blip r:embed="rId3" cstate="print"/>
            <a:stretch>
              <a:fillRect/>
            </a:stretch>
          </p:blipFill>
          <p:spPr>
            <a:xfrm rot="21363014">
              <a:off x="3239226" y="2602097"/>
              <a:ext cx="1293989" cy="1202540"/>
            </a:xfrm>
            <a:prstGeom prst="rect">
              <a:avLst/>
            </a:prstGeom>
          </p:spPr>
        </p:pic>
        <p:pic>
          <p:nvPicPr>
            <p:cNvPr id="46" name="图片 45"/>
            <p:cNvPicPr>
              <a:picLocks noChangeAspect="1"/>
            </p:cNvPicPr>
            <p:nvPr/>
          </p:nvPicPr>
          <p:blipFill>
            <a:blip r:embed="rId4" cstate="print"/>
            <a:stretch>
              <a:fillRect/>
            </a:stretch>
          </p:blipFill>
          <p:spPr>
            <a:xfrm rot="21424356">
              <a:off x="4741571" y="1406987"/>
              <a:ext cx="1316850" cy="1175106"/>
            </a:xfrm>
            <a:prstGeom prst="rect">
              <a:avLst/>
            </a:prstGeom>
          </p:spPr>
        </p:pic>
        <p:pic>
          <p:nvPicPr>
            <p:cNvPr id="47" name="图片 46"/>
            <p:cNvPicPr>
              <a:picLocks noChangeAspect="1"/>
            </p:cNvPicPr>
            <p:nvPr/>
          </p:nvPicPr>
          <p:blipFill>
            <a:blip r:embed="rId5" cstate="print"/>
            <a:stretch>
              <a:fillRect/>
            </a:stretch>
          </p:blipFill>
          <p:spPr>
            <a:xfrm>
              <a:off x="3203293" y="1414897"/>
              <a:ext cx="1339712" cy="1138527"/>
            </a:xfrm>
            <a:prstGeom prst="rect">
              <a:avLst/>
            </a:prstGeom>
          </p:spPr>
        </p:pic>
      </p:grpSp>
      <p:grpSp>
        <p:nvGrpSpPr>
          <p:cNvPr id="48" name="组合 47"/>
          <p:cNvGrpSpPr/>
          <p:nvPr/>
        </p:nvGrpSpPr>
        <p:grpSpPr>
          <a:xfrm>
            <a:off x="2042437" y="3693070"/>
            <a:ext cx="2021563" cy="860674"/>
            <a:chOff x="2042437" y="3475718"/>
            <a:chExt cx="2021563" cy="860674"/>
          </a:xfrm>
        </p:grpSpPr>
        <p:sp>
          <p:nvSpPr>
            <p:cNvPr id="49" name="文本框 16"/>
            <p:cNvSpPr txBox="1"/>
            <p:nvPr/>
          </p:nvSpPr>
          <p:spPr>
            <a:xfrm>
              <a:off x="2042931" y="3475718"/>
              <a:ext cx="2021069" cy="253916"/>
            </a:xfrm>
            <a:prstGeom prst="rect">
              <a:avLst/>
            </a:prstGeom>
            <a:noFill/>
          </p:spPr>
          <p:txBody>
            <a:bodyPr wrap="square" lIns="68580" tIns="34290" rIns="68580" bIns="34290" rtlCol="0">
              <a:spAutoFit/>
            </a:bodyPr>
            <a:lstStyle/>
            <a:p>
              <a:r>
                <a:rPr lang="zh-CN" altLang="en-US" sz="1200" b="1" dirty="0">
                  <a:solidFill>
                    <a:srgbClr val="C00000"/>
                  </a:solidFill>
                  <a:latin typeface="微软雅黑" panose="020B0503020204020204" charset="-122"/>
                  <a:ea typeface="微软雅黑" panose="020B0503020204020204" charset="-122"/>
                  <a:cs typeface="Arial Unicode MS" panose="020B0604020202020204" pitchFamily="34" charset="-122"/>
                </a:rPr>
                <a:t>请在此输入段落名称</a:t>
              </a:r>
            </a:p>
          </p:txBody>
        </p:sp>
        <p:sp>
          <p:nvSpPr>
            <p:cNvPr id="50" name="矩形 49"/>
            <p:cNvSpPr/>
            <p:nvPr/>
          </p:nvSpPr>
          <p:spPr>
            <a:xfrm>
              <a:off x="2042437" y="3657745"/>
              <a:ext cx="1535294" cy="678647"/>
            </a:xfrm>
            <a:prstGeom prst="rect">
              <a:avLst/>
            </a:prstGeom>
          </p:spPr>
          <p:txBody>
            <a:bodyPr wrap="square" lIns="68580" tIns="34290" rIns="68580" bIns="34290">
              <a:spAutoFit/>
            </a:bodyPr>
            <a:lstStyle/>
            <a:p>
              <a:pPr>
                <a:lnSpc>
                  <a:spcPct val="120000"/>
                </a:lnSpc>
              </a:pPr>
              <a:r>
                <a:rPr lang="zh-CN" altLang="en-US" sz="1100" b="0" dirty="0">
                  <a:solidFill>
                    <a:schemeClr val="tx1">
                      <a:lumMod val="65000"/>
                      <a:lumOff val="35000"/>
                    </a:schemeClr>
                  </a:solidFill>
                  <a:latin typeface="微软雅黑" panose="020B0503020204020204" charset="-122"/>
                  <a:ea typeface="微软雅黑" panose="020B0503020204020204" charset="-122"/>
                </a:rPr>
                <a:t>请在此处添加本节说明文字请在此处添加本节说明文字</a:t>
              </a:r>
            </a:p>
          </p:txBody>
        </p:sp>
      </p:grpSp>
      <p:grpSp>
        <p:nvGrpSpPr>
          <p:cNvPr id="51" name="组合 50"/>
          <p:cNvGrpSpPr/>
          <p:nvPr/>
        </p:nvGrpSpPr>
        <p:grpSpPr>
          <a:xfrm>
            <a:off x="2044678" y="1521288"/>
            <a:ext cx="2021563" cy="860674"/>
            <a:chOff x="2044678" y="1303936"/>
            <a:chExt cx="2021563" cy="860674"/>
          </a:xfrm>
        </p:grpSpPr>
        <p:sp>
          <p:nvSpPr>
            <p:cNvPr id="52" name="文本框 18"/>
            <p:cNvSpPr txBox="1"/>
            <p:nvPr/>
          </p:nvSpPr>
          <p:spPr>
            <a:xfrm>
              <a:off x="2045172" y="1303936"/>
              <a:ext cx="2021069" cy="253916"/>
            </a:xfrm>
            <a:prstGeom prst="rect">
              <a:avLst/>
            </a:prstGeom>
            <a:noFill/>
          </p:spPr>
          <p:txBody>
            <a:bodyPr wrap="square" lIns="68580" tIns="34290" rIns="68580" bIns="34290" rtlCol="0">
              <a:spAutoFit/>
            </a:bodyPr>
            <a:lstStyle/>
            <a:p>
              <a:r>
                <a:rPr lang="zh-CN" altLang="en-US" sz="1200" b="1" dirty="0">
                  <a:solidFill>
                    <a:srgbClr val="C00000"/>
                  </a:solidFill>
                  <a:latin typeface="微软雅黑" panose="020B0503020204020204" charset="-122"/>
                  <a:ea typeface="微软雅黑" panose="020B0503020204020204" charset="-122"/>
                  <a:cs typeface="Arial Unicode MS" panose="020B0604020202020204" pitchFamily="34" charset="-122"/>
                </a:rPr>
                <a:t>请在此输入段落名称</a:t>
              </a:r>
            </a:p>
          </p:txBody>
        </p:sp>
        <p:sp>
          <p:nvSpPr>
            <p:cNvPr id="53" name="矩形 52"/>
            <p:cNvSpPr/>
            <p:nvPr/>
          </p:nvSpPr>
          <p:spPr>
            <a:xfrm>
              <a:off x="2044678" y="1485963"/>
              <a:ext cx="1535294" cy="678647"/>
            </a:xfrm>
            <a:prstGeom prst="rect">
              <a:avLst/>
            </a:prstGeom>
          </p:spPr>
          <p:txBody>
            <a:bodyPr wrap="square" lIns="68580" tIns="34290" rIns="68580" bIns="34290">
              <a:spAutoFit/>
            </a:bodyPr>
            <a:lstStyle/>
            <a:p>
              <a:pPr lvl="0">
                <a:lnSpc>
                  <a:spcPct val="120000"/>
                </a:lnSpc>
              </a:pPr>
              <a:r>
                <a:rPr lang="zh-CN" altLang="en-US" sz="1100" b="0" dirty="0">
                  <a:solidFill>
                    <a:schemeClr val="tx1">
                      <a:lumMod val="65000"/>
                      <a:lumOff val="35000"/>
                    </a:schemeClr>
                  </a:solidFill>
                  <a:latin typeface="微软雅黑" panose="020B0503020204020204" charset="-122"/>
                  <a:ea typeface="微软雅黑" panose="020B0503020204020204" charset="-122"/>
                </a:rPr>
                <a:t>请在此处添加本节说明文字请在此处添加本节说明文字</a:t>
              </a:r>
            </a:p>
          </p:txBody>
        </p:sp>
      </p:grpSp>
      <p:grpSp>
        <p:nvGrpSpPr>
          <p:cNvPr id="54" name="组合 53"/>
          <p:cNvGrpSpPr/>
          <p:nvPr/>
        </p:nvGrpSpPr>
        <p:grpSpPr>
          <a:xfrm>
            <a:off x="5502764" y="1276934"/>
            <a:ext cx="2021564" cy="860673"/>
            <a:chOff x="5502764" y="1059582"/>
            <a:chExt cx="2021564" cy="860673"/>
          </a:xfrm>
        </p:grpSpPr>
        <p:sp>
          <p:nvSpPr>
            <p:cNvPr id="55" name="文本框 20"/>
            <p:cNvSpPr txBox="1"/>
            <p:nvPr/>
          </p:nvSpPr>
          <p:spPr>
            <a:xfrm>
              <a:off x="5503259" y="1059582"/>
              <a:ext cx="2021069" cy="253916"/>
            </a:xfrm>
            <a:prstGeom prst="rect">
              <a:avLst/>
            </a:prstGeom>
            <a:noFill/>
          </p:spPr>
          <p:txBody>
            <a:bodyPr wrap="square" lIns="68580" tIns="34290" rIns="68580" bIns="34290" rtlCol="0">
              <a:spAutoFit/>
            </a:bodyPr>
            <a:lstStyle/>
            <a:p>
              <a:r>
                <a:rPr lang="zh-CN" altLang="en-US" sz="1200" b="1" dirty="0">
                  <a:solidFill>
                    <a:srgbClr val="C00000"/>
                  </a:solidFill>
                  <a:latin typeface="微软雅黑" panose="020B0503020204020204" charset="-122"/>
                  <a:ea typeface="微软雅黑" panose="020B0503020204020204" charset="-122"/>
                  <a:cs typeface="Arial Unicode MS" panose="020B0604020202020204" pitchFamily="34" charset="-122"/>
                </a:rPr>
                <a:t>请在此输入段落名称</a:t>
              </a:r>
            </a:p>
          </p:txBody>
        </p:sp>
        <p:sp>
          <p:nvSpPr>
            <p:cNvPr id="56" name="矩形 55"/>
            <p:cNvSpPr/>
            <p:nvPr/>
          </p:nvSpPr>
          <p:spPr>
            <a:xfrm>
              <a:off x="5502764" y="1241608"/>
              <a:ext cx="1486946" cy="678647"/>
            </a:xfrm>
            <a:prstGeom prst="rect">
              <a:avLst/>
            </a:prstGeom>
          </p:spPr>
          <p:txBody>
            <a:bodyPr wrap="square" lIns="68580" tIns="34290" rIns="68580" bIns="34290">
              <a:spAutoFit/>
            </a:bodyPr>
            <a:lstStyle/>
            <a:p>
              <a:pPr>
                <a:lnSpc>
                  <a:spcPct val="120000"/>
                </a:lnSpc>
              </a:pPr>
              <a:r>
                <a:rPr lang="zh-CN" altLang="en-US" sz="1100" b="0" dirty="0">
                  <a:solidFill>
                    <a:schemeClr val="tx1">
                      <a:lumMod val="65000"/>
                      <a:lumOff val="35000"/>
                    </a:schemeClr>
                  </a:solidFill>
                  <a:latin typeface="微软雅黑" panose="020B0503020204020204" charset="-122"/>
                  <a:ea typeface="微软雅黑" panose="020B0503020204020204" charset="-122"/>
                </a:rPr>
                <a:t>请在此处添加本节说明文字请在此处添加本节说明文字</a:t>
              </a:r>
            </a:p>
          </p:txBody>
        </p:sp>
      </p:grpSp>
      <p:grpSp>
        <p:nvGrpSpPr>
          <p:cNvPr id="57" name="组合 56"/>
          <p:cNvGrpSpPr/>
          <p:nvPr/>
        </p:nvGrpSpPr>
        <p:grpSpPr>
          <a:xfrm>
            <a:off x="5406316" y="3693070"/>
            <a:ext cx="2021564" cy="860674"/>
            <a:chOff x="5406316" y="3475718"/>
            <a:chExt cx="2021564" cy="860674"/>
          </a:xfrm>
        </p:grpSpPr>
        <p:sp>
          <p:nvSpPr>
            <p:cNvPr id="58" name="文本框 22"/>
            <p:cNvSpPr txBox="1"/>
            <p:nvPr/>
          </p:nvSpPr>
          <p:spPr>
            <a:xfrm>
              <a:off x="5406811" y="3475718"/>
              <a:ext cx="2021069" cy="253916"/>
            </a:xfrm>
            <a:prstGeom prst="rect">
              <a:avLst/>
            </a:prstGeom>
            <a:noFill/>
          </p:spPr>
          <p:txBody>
            <a:bodyPr wrap="square" lIns="68580" tIns="34290" rIns="68580" bIns="34290" rtlCol="0">
              <a:spAutoFit/>
            </a:bodyPr>
            <a:lstStyle/>
            <a:p>
              <a:r>
                <a:rPr lang="zh-CN" altLang="en-US" sz="1200" b="1" dirty="0">
                  <a:solidFill>
                    <a:srgbClr val="C00000"/>
                  </a:solidFill>
                  <a:latin typeface="微软雅黑" panose="020B0503020204020204" charset="-122"/>
                  <a:ea typeface="微软雅黑" panose="020B0503020204020204" charset="-122"/>
                  <a:cs typeface="Arial Unicode MS" panose="020B0604020202020204" pitchFamily="34" charset="-122"/>
                </a:rPr>
                <a:t>请在此输入段落名称</a:t>
              </a:r>
            </a:p>
          </p:txBody>
        </p:sp>
        <p:sp>
          <p:nvSpPr>
            <p:cNvPr id="59" name="矩形 58"/>
            <p:cNvSpPr/>
            <p:nvPr/>
          </p:nvSpPr>
          <p:spPr>
            <a:xfrm>
              <a:off x="5406316" y="3657745"/>
              <a:ext cx="1486946" cy="678647"/>
            </a:xfrm>
            <a:prstGeom prst="rect">
              <a:avLst/>
            </a:prstGeom>
          </p:spPr>
          <p:txBody>
            <a:bodyPr wrap="square" lIns="68580" tIns="34290" rIns="68580" bIns="34290">
              <a:spAutoFit/>
            </a:bodyPr>
            <a:lstStyle/>
            <a:p>
              <a:pPr>
                <a:lnSpc>
                  <a:spcPct val="120000"/>
                </a:lnSpc>
              </a:pPr>
              <a:r>
                <a:rPr lang="zh-CN" altLang="en-US" sz="1100" b="0" dirty="0">
                  <a:solidFill>
                    <a:schemeClr val="tx1">
                      <a:lumMod val="65000"/>
                      <a:lumOff val="35000"/>
                    </a:schemeClr>
                  </a:solidFill>
                  <a:latin typeface="微软雅黑" panose="020B0503020204020204" charset="-122"/>
                  <a:ea typeface="微软雅黑" panose="020B0503020204020204" charset="-122"/>
                </a:rPr>
                <a:t>请在此处添加本节说明文字请在此处添加本节说明文字</a:t>
              </a:r>
            </a:p>
          </p:txBody>
        </p:sp>
      </p:grpSp>
      <p:grpSp>
        <p:nvGrpSpPr>
          <p:cNvPr id="60" name="组合 59"/>
          <p:cNvGrpSpPr/>
          <p:nvPr/>
        </p:nvGrpSpPr>
        <p:grpSpPr>
          <a:xfrm>
            <a:off x="4023158" y="1157900"/>
            <a:ext cx="1175106" cy="1175106"/>
            <a:chOff x="4023158" y="940548"/>
            <a:chExt cx="1175106" cy="1175106"/>
          </a:xfrm>
        </p:grpSpPr>
        <p:pic>
          <p:nvPicPr>
            <p:cNvPr id="61" name="图片 60"/>
            <p:cNvPicPr>
              <a:picLocks noChangeAspect="1"/>
            </p:cNvPicPr>
            <p:nvPr/>
          </p:nvPicPr>
          <p:blipFill>
            <a:blip r:embed="rId6" cstate="print"/>
            <a:stretch>
              <a:fillRect/>
            </a:stretch>
          </p:blipFill>
          <p:spPr>
            <a:xfrm>
              <a:off x="4023158" y="940548"/>
              <a:ext cx="1175106" cy="1175106"/>
            </a:xfrm>
            <a:prstGeom prst="rect">
              <a:avLst/>
            </a:prstGeom>
          </p:spPr>
        </p:pic>
        <p:sp>
          <p:nvSpPr>
            <p:cNvPr id="62" name="文本框 12"/>
            <p:cNvSpPr txBox="1"/>
            <p:nvPr/>
          </p:nvSpPr>
          <p:spPr>
            <a:xfrm>
              <a:off x="4291365" y="1269548"/>
              <a:ext cx="595433" cy="438581"/>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ea typeface="微软雅黑" panose="020B0503020204020204" charset="-122"/>
                </a:rPr>
                <a:t>02</a:t>
              </a:r>
              <a:endParaRPr lang="zh-CN" altLang="en-US" sz="2400" dirty="0">
                <a:solidFill>
                  <a:srgbClr val="C00000"/>
                </a:solidFill>
                <a:latin typeface="Impact" panose="020B0806030902050204" pitchFamily="34" charset="0"/>
                <a:ea typeface="微软雅黑" panose="020B0503020204020204" charset="-122"/>
              </a:endParaRPr>
            </a:p>
          </p:txBody>
        </p:sp>
      </p:grpSp>
      <p:grpSp>
        <p:nvGrpSpPr>
          <p:cNvPr id="63" name="组合 62"/>
          <p:cNvGrpSpPr/>
          <p:nvPr/>
        </p:nvGrpSpPr>
        <p:grpSpPr>
          <a:xfrm>
            <a:off x="5492250" y="2237161"/>
            <a:ext cx="1175106" cy="1175106"/>
            <a:chOff x="5492250" y="2019809"/>
            <a:chExt cx="1175106" cy="1175106"/>
          </a:xfrm>
        </p:grpSpPr>
        <p:pic>
          <p:nvPicPr>
            <p:cNvPr id="64" name="图片 63"/>
            <p:cNvPicPr>
              <a:picLocks noChangeAspect="1"/>
            </p:cNvPicPr>
            <p:nvPr/>
          </p:nvPicPr>
          <p:blipFill>
            <a:blip r:embed="rId6" cstate="print"/>
            <a:stretch>
              <a:fillRect/>
            </a:stretch>
          </p:blipFill>
          <p:spPr>
            <a:xfrm>
              <a:off x="5492250" y="2019809"/>
              <a:ext cx="1175106" cy="1175106"/>
            </a:xfrm>
            <a:prstGeom prst="rect">
              <a:avLst/>
            </a:prstGeom>
          </p:spPr>
        </p:pic>
        <p:sp>
          <p:nvSpPr>
            <p:cNvPr id="65" name="文本框 14"/>
            <p:cNvSpPr txBox="1"/>
            <p:nvPr/>
          </p:nvSpPr>
          <p:spPr>
            <a:xfrm>
              <a:off x="5753158" y="2355415"/>
              <a:ext cx="595433" cy="438581"/>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ea typeface="微软雅黑" panose="020B0503020204020204" charset="-122"/>
                </a:rPr>
                <a:t>03</a:t>
              </a:r>
              <a:endParaRPr lang="zh-CN" altLang="en-US" sz="2400" dirty="0">
                <a:solidFill>
                  <a:srgbClr val="C00000"/>
                </a:solidFill>
                <a:latin typeface="Impact" panose="020B0806030902050204" pitchFamily="34" charset="0"/>
                <a:ea typeface="微软雅黑" panose="020B0503020204020204" charset="-122"/>
              </a:endParaRPr>
            </a:p>
          </p:txBody>
        </p:sp>
      </p:grpSp>
      <p:grpSp>
        <p:nvGrpSpPr>
          <p:cNvPr id="66" name="组合 65"/>
          <p:cNvGrpSpPr/>
          <p:nvPr/>
        </p:nvGrpSpPr>
        <p:grpSpPr>
          <a:xfrm>
            <a:off x="4023341" y="3368850"/>
            <a:ext cx="1175106" cy="1175106"/>
            <a:chOff x="4023341" y="3151498"/>
            <a:chExt cx="1175106" cy="1175106"/>
          </a:xfrm>
        </p:grpSpPr>
        <p:pic>
          <p:nvPicPr>
            <p:cNvPr id="67" name="图片 66"/>
            <p:cNvPicPr>
              <a:picLocks noChangeAspect="1"/>
            </p:cNvPicPr>
            <p:nvPr/>
          </p:nvPicPr>
          <p:blipFill>
            <a:blip r:embed="rId6" cstate="print"/>
            <a:stretch>
              <a:fillRect/>
            </a:stretch>
          </p:blipFill>
          <p:spPr>
            <a:xfrm>
              <a:off x="4023341" y="3151498"/>
              <a:ext cx="1175106" cy="1175106"/>
            </a:xfrm>
            <a:prstGeom prst="rect">
              <a:avLst/>
            </a:prstGeom>
          </p:spPr>
        </p:pic>
        <p:sp>
          <p:nvSpPr>
            <p:cNvPr id="68" name="文本框 15"/>
            <p:cNvSpPr txBox="1"/>
            <p:nvPr/>
          </p:nvSpPr>
          <p:spPr>
            <a:xfrm>
              <a:off x="4291365" y="3488182"/>
              <a:ext cx="595433" cy="438581"/>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ea typeface="微软雅黑" panose="020B0503020204020204" charset="-122"/>
                </a:rPr>
                <a:t>04</a:t>
              </a:r>
              <a:endParaRPr lang="zh-CN" altLang="en-US" sz="2400" dirty="0">
                <a:solidFill>
                  <a:srgbClr val="C00000"/>
                </a:solidFill>
                <a:latin typeface="Impact" panose="020B0806030902050204" pitchFamily="34" charset="0"/>
                <a:ea typeface="微软雅黑" panose="020B0503020204020204" charset="-122"/>
              </a:endParaRPr>
            </a:p>
          </p:txBody>
        </p:sp>
      </p:grpSp>
      <p:grpSp>
        <p:nvGrpSpPr>
          <p:cNvPr id="69" name="组合 68"/>
          <p:cNvGrpSpPr/>
          <p:nvPr/>
        </p:nvGrpSpPr>
        <p:grpSpPr>
          <a:xfrm>
            <a:off x="2588073" y="2237161"/>
            <a:ext cx="1175106" cy="1175106"/>
            <a:chOff x="2588073" y="2019809"/>
            <a:chExt cx="1175106" cy="1175106"/>
          </a:xfrm>
        </p:grpSpPr>
        <p:pic>
          <p:nvPicPr>
            <p:cNvPr id="70" name="图片 69"/>
            <p:cNvPicPr>
              <a:picLocks noChangeAspect="1"/>
            </p:cNvPicPr>
            <p:nvPr/>
          </p:nvPicPr>
          <p:blipFill>
            <a:blip r:embed="rId6" cstate="print"/>
            <a:stretch>
              <a:fillRect/>
            </a:stretch>
          </p:blipFill>
          <p:spPr>
            <a:xfrm>
              <a:off x="2588073" y="2019809"/>
              <a:ext cx="1175106" cy="1175106"/>
            </a:xfrm>
            <a:prstGeom prst="rect">
              <a:avLst/>
            </a:prstGeom>
          </p:spPr>
        </p:pic>
        <p:sp>
          <p:nvSpPr>
            <p:cNvPr id="71" name="文本框 13"/>
            <p:cNvSpPr txBox="1"/>
            <p:nvPr/>
          </p:nvSpPr>
          <p:spPr>
            <a:xfrm>
              <a:off x="2836476" y="2366301"/>
              <a:ext cx="595433" cy="438581"/>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ea typeface="微软雅黑" panose="020B0503020204020204" charset="-122"/>
                </a:rPr>
                <a:t>01</a:t>
              </a:r>
              <a:endParaRPr lang="zh-CN" altLang="en-US" sz="2400" dirty="0">
                <a:solidFill>
                  <a:srgbClr val="C00000"/>
                </a:solidFill>
                <a:latin typeface="Impact" panose="020B0806030902050204" pitchFamily="34" charset="0"/>
                <a:ea typeface="微软雅黑" panose="020B0503020204020204" charset="-122"/>
              </a:endParaRPr>
            </a:p>
          </p:txBody>
        </p:sp>
      </p:gr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49" presetClass="entr" presetSubtype="0" decel="10000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anim calcmode="lin" valueType="num">
                                      <p:cBhvr>
                                        <p:cTn id="17" dur="500" fill="hold"/>
                                        <p:tgtEl>
                                          <p:spTgt spid="69"/>
                                        </p:tgtEl>
                                        <p:attrNameLst>
                                          <p:attrName>style.rotation</p:attrName>
                                        </p:attrNameLst>
                                      </p:cBhvr>
                                      <p:tavLst>
                                        <p:tav tm="0">
                                          <p:val>
                                            <p:fltVal val="360"/>
                                          </p:val>
                                        </p:tav>
                                        <p:tav tm="100000">
                                          <p:val>
                                            <p:fltVal val="0"/>
                                          </p:val>
                                        </p:tav>
                                      </p:tavLst>
                                    </p:anim>
                                    <p:animEffect transition="in" filter="fade">
                                      <p:cBhvr>
                                        <p:cTn id="18" dur="500"/>
                                        <p:tgtEl>
                                          <p:spTgt spid="69"/>
                                        </p:tgtEl>
                                      </p:cBhvr>
                                    </p:animEffect>
                                  </p:childTnLst>
                                </p:cTn>
                              </p:par>
                            </p:childTnLst>
                          </p:cTn>
                        </p:par>
                        <p:par>
                          <p:cTn id="19" fill="hold">
                            <p:stCondLst>
                              <p:cond delay="1149"/>
                            </p:stCondLst>
                            <p:childTnLst>
                              <p:par>
                                <p:cTn id="20" presetID="2" presetClass="entr" presetSubtype="4" fill="hold"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par>
                          <p:cTn id="24" fill="hold">
                            <p:stCondLst>
                              <p:cond delay="1649"/>
                            </p:stCondLst>
                            <p:childTnLst>
                              <p:par>
                                <p:cTn id="25" presetID="49" presetClass="entr" presetSubtype="0" decel="10000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anim calcmode="lin" valueType="num">
                                      <p:cBhvr>
                                        <p:cTn id="29" dur="500" fill="hold"/>
                                        <p:tgtEl>
                                          <p:spTgt spid="60"/>
                                        </p:tgtEl>
                                        <p:attrNameLst>
                                          <p:attrName>style.rotation</p:attrName>
                                        </p:attrNameLst>
                                      </p:cBhvr>
                                      <p:tavLst>
                                        <p:tav tm="0">
                                          <p:val>
                                            <p:fltVal val="360"/>
                                          </p:val>
                                        </p:tav>
                                        <p:tav tm="100000">
                                          <p:val>
                                            <p:fltVal val="0"/>
                                          </p:val>
                                        </p:tav>
                                      </p:tavLst>
                                    </p:anim>
                                    <p:animEffect transition="in" filter="fade">
                                      <p:cBhvr>
                                        <p:cTn id="30" dur="500"/>
                                        <p:tgtEl>
                                          <p:spTgt spid="60"/>
                                        </p:tgtEl>
                                      </p:cBhvr>
                                    </p:animEffect>
                                  </p:childTnLst>
                                </p:cTn>
                              </p:par>
                            </p:childTnLst>
                          </p:cTn>
                        </p:par>
                        <p:par>
                          <p:cTn id="31" fill="hold">
                            <p:stCondLst>
                              <p:cond delay="2149"/>
                            </p:stCondLst>
                            <p:childTnLst>
                              <p:par>
                                <p:cTn id="32" presetID="2" presetClass="entr" presetSubtype="4"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ppt_x"/>
                                          </p:val>
                                        </p:tav>
                                        <p:tav tm="100000">
                                          <p:val>
                                            <p:strVal val="#ppt_x"/>
                                          </p:val>
                                        </p:tav>
                                      </p:tavLst>
                                    </p:anim>
                                    <p:anim calcmode="lin" valueType="num">
                                      <p:cBhvr additive="base">
                                        <p:cTn id="35" dur="500" fill="hold"/>
                                        <p:tgtEl>
                                          <p:spTgt spid="54"/>
                                        </p:tgtEl>
                                        <p:attrNameLst>
                                          <p:attrName>ppt_y</p:attrName>
                                        </p:attrNameLst>
                                      </p:cBhvr>
                                      <p:tavLst>
                                        <p:tav tm="0">
                                          <p:val>
                                            <p:strVal val="1+#ppt_h/2"/>
                                          </p:val>
                                        </p:tav>
                                        <p:tav tm="100000">
                                          <p:val>
                                            <p:strVal val="#ppt_y"/>
                                          </p:val>
                                        </p:tav>
                                      </p:tavLst>
                                    </p:anim>
                                  </p:childTnLst>
                                </p:cTn>
                              </p:par>
                            </p:childTnLst>
                          </p:cTn>
                        </p:par>
                        <p:par>
                          <p:cTn id="36" fill="hold">
                            <p:stCondLst>
                              <p:cond delay="2649"/>
                            </p:stCondLst>
                            <p:childTnLst>
                              <p:par>
                                <p:cTn id="37" presetID="49" presetClass="entr" presetSubtype="0" decel="100000"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 calcmode="lin" valueType="num">
                                      <p:cBhvr>
                                        <p:cTn id="41" dur="500" fill="hold"/>
                                        <p:tgtEl>
                                          <p:spTgt spid="63"/>
                                        </p:tgtEl>
                                        <p:attrNameLst>
                                          <p:attrName>style.rotation</p:attrName>
                                        </p:attrNameLst>
                                      </p:cBhvr>
                                      <p:tavLst>
                                        <p:tav tm="0">
                                          <p:val>
                                            <p:fltVal val="360"/>
                                          </p:val>
                                        </p:tav>
                                        <p:tav tm="100000">
                                          <p:val>
                                            <p:fltVal val="0"/>
                                          </p:val>
                                        </p:tav>
                                      </p:tavLst>
                                    </p:anim>
                                    <p:animEffect transition="in" filter="fade">
                                      <p:cBhvr>
                                        <p:cTn id="42" dur="500"/>
                                        <p:tgtEl>
                                          <p:spTgt spid="63"/>
                                        </p:tgtEl>
                                      </p:cBhvr>
                                    </p:animEffect>
                                  </p:childTnLst>
                                </p:cTn>
                              </p:par>
                            </p:childTnLst>
                          </p:cTn>
                        </p:par>
                        <p:par>
                          <p:cTn id="43" fill="hold">
                            <p:stCondLst>
                              <p:cond delay="3149"/>
                            </p:stCondLst>
                            <p:childTnLst>
                              <p:par>
                                <p:cTn id="44" presetID="2" presetClass="entr" presetSubtype="4"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ppt_x"/>
                                          </p:val>
                                        </p:tav>
                                        <p:tav tm="100000">
                                          <p:val>
                                            <p:strVal val="#ppt_x"/>
                                          </p:val>
                                        </p:tav>
                                      </p:tavLst>
                                    </p:anim>
                                    <p:anim calcmode="lin" valueType="num">
                                      <p:cBhvr additive="base">
                                        <p:cTn id="47" dur="50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649"/>
                            </p:stCondLst>
                            <p:childTnLst>
                              <p:par>
                                <p:cTn id="49" presetID="49" presetClass="entr" presetSubtype="0" decel="10000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 calcmode="lin" valueType="num">
                                      <p:cBhvr>
                                        <p:cTn id="53" dur="500" fill="hold"/>
                                        <p:tgtEl>
                                          <p:spTgt spid="66"/>
                                        </p:tgtEl>
                                        <p:attrNameLst>
                                          <p:attrName>style.rotation</p:attrName>
                                        </p:attrNameLst>
                                      </p:cBhvr>
                                      <p:tavLst>
                                        <p:tav tm="0">
                                          <p:val>
                                            <p:fltVal val="360"/>
                                          </p:val>
                                        </p:tav>
                                        <p:tav tm="100000">
                                          <p:val>
                                            <p:fltVal val="0"/>
                                          </p:val>
                                        </p:tav>
                                      </p:tavLst>
                                    </p:anim>
                                    <p:animEffect transition="in" filter="fade">
                                      <p:cBhvr>
                                        <p:cTn id="54" dur="500"/>
                                        <p:tgtEl>
                                          <p:spTgt spid="66"/>
                                        </p:tgtEl>
                                      </p:cBhvr>
                                    </p:animEffect>
                                  </p:childTnLst>
                                </p:cTn>
                              </p:par>
                            </p:childTnLst>
                          </p:cTn>
                        </p:par>
                        <p:par>
                          <p:cTn id="55" fill="hold">
                            <p:stCondLst>
                              <p:cond delay="4149"/>
                            </p:stCondLst>
                            <p:childTnLst>
                              <p:par>
                                <p:cTn id="56" presetID="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ppt_x"/>
                                          </p:val>
                                        </p:tav>
                                        <p:tav tm="100000">
                                          <p:val>
                                            <p:strVal val="#ppt_x"/>
                                          </p:val>
                                        </p:tav>
                                      </p:tavLst>
                                    </p:anim>
                                    <p:anim calcmode="lin" valueType="num">
                                      <p:cBhvr additive="base">
                                        <p:cTn id="59" dur="500" fill="hold"/>
                                        <p:tgtEl>
                                          <p:spTgt spid="48"/>
                                        </p:tgtEl>
                                        <p:attrNameLst>
                                          <p:attrName>ppt_y</p:attrName>
                                        </p:attrNameLst>
                                      </p:cBhvr>
                                      <p:tavLst>
                                        <p:tav tm="0">
                                          <p:val>
                                            <p:strVal val="1+#ppt_h/2"/>
                                          </p:val>
                                        </p:tav>
                                        <p:tav tm="100000">
                                          <p:val>
                                            <p:strVal val="#ppt_y"/>
                                          </p:val>
                                        </p:tav>
                                      </p:tavLst>
                                    </p:anim>
                                  </p:childTnLst>
                                </p:cTn>
                              </p:par>
                            </p:childTnLst>
                          </p:cTn>
                        </p:par>
                        <p:par>
                          <p:cTn id="60" fill="hold">
                            <p:stCondLst>
                              <p:cond delay="4649"/>
                            </p:stCondLst>
                            <p:childTnLst>
                              <p:par>
                                <p:cTn id="61" presetID="10" presetClass="entr" presetSubtype="0"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0"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预期评估</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3" name="组合 2"/>
          <p:cNvGrpSpPr/>
          <p:nvPr/>
        </p:nvGrpSpPr>
        <p:grpSpPr>
          <a:xfrm>
            <a:off x="5544556" y="975214"/>
            <a:ext cx="1056855" cy="3867547"/>
            <a:chOff x="7391779" y="949682"/>
            <a:chExt cx="1408957" cy="5157924"/>
          </a:xfrm>
        </p:grpSpPr>
        <p:sp>
          <p:nvSpPr>
            <p:cNvPr id="5" name="圆角矩形 25"/>
            <p:cNvSpPr/>
            <p:nvPr/>
          </p:nvSpPr>
          <p:spPr>
            <a:xfrm rot="16200000" flipH="1" flipV="1">
              <a:off x="7087693" y="1782061"/>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gradFill>
              <a:gsLst>
                <a:gs pos="0">
                  <a:schemeClr val="bg1">
                    <a:lumMod val="75000"/>
                  </a:schemeClr>
                </a:gs>
                <a:gs pos="100000">
                  <a:schemeClr val="bg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25"/>
            <p:cNvSpPr/>
            <p:nvPr/>
          </p:nvSpPr>
          <p:spPr>
            <a:xfrm rot="5400000" flipH="1">
              <a:off x="7087693" y="4390860"/>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gradFill>
              <a:gsLst>
                <a:gs pos="0">
                  <a:schemeClr val="bg1">
                    <a:lumMod val="75000"/>
                  </a:schemeClr>
                </a:gs>
                <a:gs pos="100000">
                  <a:schemeClr val="bg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5400000" flipH="1">
              <a:off x="5541743" y="2848613"/>
              <a:ext cx="5109029"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27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8" name="任意多边形 7"/>
            <p:cNvSpPr/>
            <p:nvPr/>
          </p:nvSpPr>
          <p:spPr>
            <a:xfrm rot="5400000" flipH="1">
              <a:off x="5541744" y="2799717"/>
              <a:ext cx="5109028" cy="1408957"/>
            </a:xfrm>
            <a:custGeom>
              <a:avLst/>
              <a:gdLst>
                <a:gd name="connsiteX0" fmla="*/ 5428342 w 5428342"/>
                <a:gd name="connsiteY0" fmla="*/ 1363579 h 1497017"/>
                <a:gd name="connsiteX1" fmla="*/ 5428342 w 5428342"/>
                <a:gd name="connsiteY1" fmla="*/ 914375 h 1497017"/>
                <a:gd name="connsiteX2" fmla="*/ 5428342 w 5428342"/>
                <a:gd name="connsiteY2" fmla="*/ 135851 h 1497017"/>
                <a:gd name="connsiteX3" fmla="*/ 5294904 w 5428342"/>
                <a:gd name="connsiteY3" fmla="*/ 2413 h 1497017"/>
                <a:gd name="connsiteX4" fmla="*/ 3605041 w 5428342"/>
                <a:gd name="connsiteY4" fmla="*/ 0 h 1497017"/>
                <a:gd name="connsiteX5" fmla="*/ 3392166 w 5428342"/>
                <a:gd name="connsiteY5" fmla="*/ 58972 h 1497017"/>
                <a:gd name="connsiteX6" fmla="*/ 2818407 w 5428342"/>
                <a:gd name="connsiteY6" fmla="*/ 395057 h 1497017"/>
                <a:gd name="connsiteX7" fmla="*/ 2609938 w 5428342"/>
                <a:gd name="connsiteY7" fmla="*/ 395057 h 1497017"/>
                <a:gd name="connsiteX8" fmla="*/ 2214473 w 5428342"/>
                <a:gd name="connsiteY8" fmla="*/ 166869 h 1497017"/>
                <a:gd name="connsiteX9" fmla="*/ 2121315 w 5428342"/>
                <a:gd name="connsiteY9" fmla="*/ 109372 h 1497017"/>
                <a:gd name="connsiteX10" fmla="*/ 2037624 w 5428342"/>
                <a:gd name="connsiteY10" fmla="*/ 58972 h 1497017"/>
                <a:gd name="connsiteX11" fmla="*/ 1824749 w 5428342"/>
                <a:gd name="connsiteY11" fmla="*/ 0 h 1497017"/>
                <a:gd name="connsiteX12" fmla="*/ 1230424 w 5428342"/>
                <a:gd name="connsiteY12" fmla="*/ 849 h 1497017"/>
                <a:gd name="connsiteX13" fmla="*/ 1230424 w 5428342"/>
                <a:gd name="connsiteY13" fmla="*/ 2413 h 1497017"/>
                <a:gd name="connsiteX14" fmla="*/ 133438 w 5428342"/>
                <a:gd name="connsiteY14" fmla="*/ 2413 h 1497017"/>
                <a:gd name="connsiteX15" fmla="*/ 0 w 5428342"/>
                <a:gd name="connsiteY15" fmla="*/ 135851 h 1497017"/>
                <a:gd name="connsiteX16" fmla="*/ 0 w 5428342"/>
                <a:gd name="connsiteY16" fmla="*/ 914375 h 1497017"/>
                <a:gd name="connsiteX17" fmla="*/ 0 w 5428342"/>
                <a:gd name="connsiteY17" fmla="*/ 1363579 h 1497017"/>
                <a:gd name="connsiteX18" fmla="*/ 133438 w 5428342"/>
                <a:gd name="connsiteY18" fmla="*/ 1497017 h 1497017"/>
                <a:gd name="connsiteX19" fmla="*/ 1686405 w 5428342"/>
                <a:gd name="connsiteY19" fmla="*/ 1497017 h 1497017"/>
                <a:gd name="connsiteX20" fmla="*/ 1686405 w 5428342"/>
                <a:gd name="connsiteY20" fmla="*/ 1496820 h 1497017"/>
                <a:gd name="connsiteX21" fmla="*/ 1824749 w 5428342"/>
                <a:gd name="connsiteY21" fmla="*/ 1497017 h 1497017"/>
                <a:gd name="connsiteX22" fmla="*/ 2037624 w 5428342"/>
                <a:gd name="connsiteY22" fmla="*/ 1438045 h 1497017"/>
                <a:gd name="connsiteX23" fmla="*/ 2121315 w 5428342"/>
                <a:gd name="connsiteY23" fmla="*/ 1387645 h 1497017"/>
                <a:gd name="connsiteX24" fmla="*/ 2154423 w 5428342"/>
                <a:gd name="connsiteY24" fmla="*/ 1367211 h 1497017"/>
                <a:gd name="connsiteX25" fmla="*/ 2609938 w 5428342"/>
                <a:gd name="connsiteY25" fmla="*/ 1104373 h 1497017"/>
                <a:gd name="connsiteX26" fmla="*/ 2818407 w 5428342"/>
                <a:gd name="connsiteY26" fmla="*/ 1104373 h 1497017"/>
                <a:gd name="connsiteX27" fmla="*/ 3119246 w 5428342"/>
                <a:gd name="connsiteY27" fmla="*/ 1277961 h 1497017"/>
                <a:gd name="connsiteX28" fmla="*/ 3119246 w 5428342"/>
                <a:gd name="connsiteY28" fmla="*/ 1280155 h 1497017"/>
                <a:gd name="connsiteX29" fmla="*/ 3180682 w 5428342"/>
                <a:gd name="connsiteY29" fmla="*/ 1317854 h 1497017"/>
                <a:gd name="connsiteX30" fmla="*/ 3377450 w 5428342"/>
                <a:gd name="connsiteY30" fmla="*/ 1438045 h 1497017"/>
                <a:gd name="connsiteX31" fmla="*/ 3590324 w 5428342"/>
                <a:gd name="connsiteY31" fmla="*/ 1497017 h 1497017"/>
                <a:gd name="connsiteX32" fmla="*/ 3630476 w 5428342"/>
                <a:gd name="connsiteY32" fmla="*/ 1496960 h 1497017"/>
                <a:gd name="connsiteX33" fmla="*/ 3630476 w 5428342"/>
                <a:gd name="connsiteY33" fmla="*/ 1497017 h 1497017"/>
                <a:gd name="connsiteX34" fmla="*/ 5294904 w 5428342"/>
                <a:gd name="connsiteY34" fmla="*/ 1497017 h 1497017"/>
                <a:gd name="connsiteX35" fmla="*/ 5428342 w 5428342"/>
                <a:gd name="connsiteY35" fmla="*/ 1363579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28342" h="1497017">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chemeClr val="bg1">
                <a:alpha val="0"/>
              </a:schemeClr>
            </a:solidFill>
            <a:ln w="25400">
              <a:gradFill flip="none" rotWithShape="1">
                <a:gsLst>
                  <a:gs pos="59000">
                    <a:srgbClr val="FBFBFB"/>
                  </a:gs>
                  <a:gs pos="0">
                    <a:srgbClr val="C7C7C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grpSp>
          <p:nvGrpSpPr>
            <p:cNvPr id="9" name="Group 41"/>
            <p:cNvGrpSpPr>
              <a:grpSpLocks noChangeAspect="1"/>
            </p:cNvGrpSpPr>
            <p:nvPr/>
          </p:nvGrpSpPr>
          <p:grpSpPr bwMode="auto">
            <a:xfrm>
              <a:off x="7876457" y="4698265"/>
              <a:ext cx="447011" cy="547203"/>
              <a:chOff x="3783" y="2089"/>
              <a:chExt cx="116" cy="142"/>
            </a:xfrm>
            <a:solidFill>
              <a:schemeClr val="bg1"/>
            </a:solidFill>
            <a:effectLst>
              <a:outerShdw blurRad="50800" dist="25400" dir="2700000" algn="tl" rotWithShape="0">
                <a:prstClr val="black">
                  <a:alpha val="40000"/>
                </a:prstClr>
              </a:outerShdw>
            </a:effectLst>
          </p:grpSpPr>
          <p:sp>
            <p:nvSpPr>
              <p:cNvPr id="14"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Group 62"/>
            <p:cNvGrpSpPr>
              <a:grpSpLocks noChangeAspect="1"/>
            </p:cNvGrpSpPr>
            <p:nvPr/>
          </p:nvGrpSpPr>
          <p:grpSpPr bwMode="auto">
            <a:xfrm>
              <a:off x="7821335" y="1946316"/>
              <a:ext cx="549846" cy="439024"/>
              <a:chOff x="3775" y="2110"/>
              <a:chExt cx="129" cy="103"/>
            </a:xfrm>
            <a:solidFill>
              <a:schemeClr val="bg1"/>
            </a:solidFill>
            <a:effectLst>
              <a:outerShdw blurRad="50800" dist="25400" dir="2700000" algn="tl" rotWithShape="0">
                <a:prstClr val="black">
                  <a:alpha val="40000"/>
                </a:prstClr>
              </a:outerShdw>
            </a:effectLst>
          </p:grpSpPr>
          <p:sp>
            <p:nvSpPr>
              <p:cNvPr id="1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2" name="组合 21"/>
          <p:cNvGrpSpPr/>
          <p:nvPr/>
        </p:nvGrpSpPr>
        <p:grpSpPr>
          <a:xfrm>
            <a:off x="4126383" y="2380749"/>
            <a:ext cx="3840942" cy="1064195"/>
            <a:chOff x="5540822" y="2872100"/>
            <a:chExt cx="5120589" cy="1419255"/>
          </a:xfrm>
        </p:grpSpPr>
        <p:sp>
          <p:nvSpPr>
            <p:cNvPr id="23" name="圆角矩形 25"/>
            <p:cNvSpPr/>
            <p:nvPr/>
          </p:nvSpPr>
          <p:spPr>
            <a:xfrm flipH="1">
              <a:off x="8399066"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gradFill>
              <a:gsLst>
                <a:gs pos="0">
                  <a:schemeClr val="bg1">
                    <a:lumMod val="75000"/>
                  </a:schemeClr>
                </a:gs>
                <a:gs pos="100000">
                  <a:schemeClr val="bg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5"/>
            <p:cNvSpPr/>
            <p:nvPr/>
          </p:nvSpPr>
          <p:spPr>
            <a:xfrm>
              <a:off x="5781023"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gradFill>
              <a:gsLst>
                <a:gs pos="0">
                  <a:schemeClr val="bg1">
                    <a:lumMod val="75000"/>
                  </a:schemeClr>
                </a:gs>
                <a:gs pos="100000">
                  <a:schemeClr val="bg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flipH="1">
              <a:off x="5540822" y="2872100"/>
              <a:ext cx="5109029" cy="1408958"/>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189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26" name="任意多边形 25"/>
            <p:cNvSpPr/>
            <p:nvPr/>
          </p:nvSpPr>
          <p:spPr>
            <a:xfrm rot="10800000">
              <a:off x="5552382" y="2882397"/>
              <a:ext cx="5109029" cy="1408958"/>
            </a:xfrm>
            <a:custGeom>
              <a:avLst/>
              <a:gdLst>
                <a:gd name="connsiteX0" fmla="*/ 5428342 w 5428342"/>
                <a:gd name="connsiteY0" fmla="*/ 1363579 h 1497017"/>
                <a:gd name="connsiteX1" fmla="*/ 5428342 w 5428342"/>
                <a:gd name="connsiteY1" fmla="*/ 914375 h 1497017"/>
                <a:gd name="connsiteX2" fmla="*/ 5428342 w 5428342"/>
                <a:gd name="connsiteY2" fmla="*/ 135851 h 1497017"/>
                <a:gd name="connsiteX3" fmla="*/ 5294904 w 5428342"/>
                <a:gd name="connsiteY3" fmla="*/ 2413 h 1497017"/>
                <a:gd name="connsiteX4" fmla="*/ 3605041 w 5428342"/>
                <a:gd name="connsiteY4" fmla="*/ 0 h 1497017"/>
                <a:gd name="connsiteX5" fmla="*/ 3392166 w 5428342"/>
                <a:gd name="connsiteY5" fmla="*/ 58972 h 1497017"/>
                <a:gd name="connsiteX6" fmla="*/ 2818407 w 5428342"/>
                <a:gd name="connsiteY6" fmla="*/ 395057 h 1497017"/>
                <a:gd name="connsiteX7" fmla="*/ 2609938 w 5428342"/>
                <a:gd name="connsiteY7" fmla="*/ 395057 h 1497017"/>
                <a:gd name="connsiteX8" fmla="*/ 2214473 w 5428342"/>
                <a:gd name="connsiteY8" fmla="*/ 166869 h 1497017"/>
                <a:gd name="connsiteX9" fmla="*/ 2121315 w 5428342"/>
                <a:gd name="connsiteY9" fmla="*/ 109372 h 1497017"/>
                <a:gd name="connsiteX10" fmla="*/ 2037624 w 5428342"/>
                <a:gd name="connsiteY10" fmla="*/ 58972 h 1497017"/>
                <a:gd name="connsiteX11" fmla="*/ 1824749 w 5428342"/>
                <a:gd name="connsiteY11" fmla="*/ 0 h 1497017"/>
                <a:gd name="connsiteX12" fmla="*/ 1230424 w 5428342"/>
                <a:gd name="connsiteY12" fmla="*/ 849 h 1497017"/>
                <a:gd name="connsiteX13" fmla="*/ 1230424 w 5428342"/>
                <a:gd name="connsiteY13" fmla="*/ 2413 h 1497017"/>
                <a:gd name="connsiteX14" fmla="*/ 133438 w 5428342"/>
                <a:gd name="connsiteY14" fmla="*/ 2413 h 1497017"/>
                <a:gd name="connsiteX15" fmla="*/ 0 w 5428342"/>
                <a:gd name="connsiteY15" fmla="*/ 135851 h 1497017"/>
                <a:gd name="connsiteX16" fmla="*/ 0 w 5428342"/>
                <a:gd name="connsiteY16" fmla="*/ 914375 h 1497017"/>
                <a:gd name="connsiteX17" fmla="*/ 0 w 5428342"/>
                <a:gd name="connsiteY17" fmla="*/ 1363579 h 1497017"/>
                <a:gd name="connsiteX18" fmla="*/ 133438 w 5428342"/>
                <a:gd name="connsiteY18" fmla="*/ 1497017 h 1497017"/>
                <a:gd name="connsiteX19" fmla="*/ 1686405 w 5428342"/>
                <a:gd name="connsiteY19" fmla="*/ 1497017 h 1497017"/>
                <a:gd name="connsiteX20" fmla="*/ 1686405 w 5428342"/>
                <a:gd name="connsiteY20" fmla="*/ 1496820 h 1497017"/>
                <a:gd name="connsiteX21" fmla="*/ 1824749 w 5428342"/>
                <a:gd name="connsiteY21" fmla="*/ 1497017 h 1497017"/>
                <a:gd name="connsiteX22" fmla="*/ 2037624 w 5428342"/>
                <a:gd name="connsiteY22" fmla="*/ 1438045 h 1497017"/>
                <a:gd name="connsiteX23" fmla="*/ 2121315 w 5428342"/>
                <a:gd name="connsiteY23" fmla="*/ 1387645 h 1497017"/>
                <a:gd name="connsiteX24" fmla="*/ 2154423 w 5428342"/>
                <a:gd name="connsiteY24" fmla="*/ 1367211 h 1497017"/>
                <a:gd name="connsiteX25" fmla="*/ 2609938 w 5428342"/>
                <a:gd name="connsiteY25" fmla="*/ 1104373 h 1497017"/>
                <a:gd name="connsiteX26" fmla="*/ 2818407 w 5428342"/>
                <a:gd name="connsiteY26" fmla="*/ 1104373 h 1497017"/>
                <a:gd name="connsiteX27" fmla="*/ 3119246 w 5428342"/>
                <a:gd name="connsiteY27" fmla="*/ 1277961 h 1497017"/>
                <a:gd name="connsiteX28" fmla="*/ 3119246 w 5428342"/>
                <a:gd name="connsiteY28" fmla="*/ 1280155 h 1497017"/>
                <a:gd name="connsiteX29" fmla="*/ 3180682 w 5428342"/>
                <a:gd name="connsiteY29" fmla="*/ 1317854 h 1497017"/>
                <a:gd name="connsiteX30" fmla="*/ 3377450 w 5428342"/>
                <a:gd name="connsiteY30" fmla="*/ 1438045 h 1497017"/>
                <a:gd name="connsiteX31" fmla="*/ 3590324 w 5428342"/>
                <a:gd name="connsiteY31" fmla="*/ 1497017 h 1497017"/>
                <a:gd name="connsiteX32" fmla="*/ 3630476 w 5428342"/>
                <a:gd name="connsiteY32" fmla="*/ 1496960 h 1497017"/>
                <a:gd name="connsiteX33" fmla="*/ 3630476 w 5428342"/>
                <a:gd name="connsiteY33" fmla="*/ 1497017 h 1497017"/>
                <a:gd name="connsiteX34" fmla="*/ 5294904 w 5428342"/>
                <a:gd name="connsiteY34" fmla="*/ 1497017 h 1497017"/>
                <a:gd name="connsiteX35" fmla="*/ 5428342 w 5428342"/>
                <a:gd name="connsiteY35" fmla="*/ 1363579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28342" h="1497017">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rgbClr val="C00000">
                <a:alpha val="0"/>
              </a:srgbClr>
            </a:solidFill>
            <a:ln w="25400">
              <a:gradFill flip="none" rotWithShape="1">
                <a:gsLst>
                  <a:gs pos="59000">
                    <a:srgbClr val="FBFBFB"/>
                  </a:gs>
                  <a:gs pos="0">
                    <a:srgbClr val="C7C7C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grpSp>
          <p:nvGrpSpPr>
            <p:cNvPr id="27" name="Group 52"/>
            <p:cNvGrpSpPr>
              <a:grpSpLocks noChangeAspect="1"/>
            </p:cNvGrpSpPr>
            <p:nvPr/>
          </p:nvGrpSpPr>
          <p:grpSpPr bwMode="auto">
            <a:xfrm>
              <a:off x="6361914" y="3292988"/>
              <a:ext cx="567188" cy="562297"/>
              <a:chOff x="3783" y="2102"/>
              <a:chExt cx="116" cy="115"/>
            </a:xfrm>
            <a:solidFill>
              <a:schemeClr val="bg1"/>
            </a:solidFill>
            <a:effectLst>
              <a:outerShdw blurRad="50800" dist="25400" dir="2700000" algn="tl" rotWithShape="0">
                <a:prstClr val="black">
                  <a:alpha val="40000"/>
                </a:prstClr>
              </a:outerShdw>
            </a:effectLst>
          </p:grpSpPr>
          <p:sp>
            <p:nvSpPr>
              <p:cNvPr id="36"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Group 68"/>
            <p:cNvGrpSpPr>
              <a:grpSpLocks noChangeAspect="1"/>
            </p:cNvGrpSpPr>
            <p:nvPr/>
          </p:nvGrpSpPr>
          <p:grpSpPr bwMode="auto">
            <a:xfrm>
              <a:off x="9313428" y="3314216"/>
              <a:ext cx="539531" cy="519841"/>
              <a:chOff x="3770" y="2095"/>
              <a:chExt cx="137" cy="132"/>
            </a:xfrm>
            <a:solidFill>
              <a:schemeClr val="bg1"/>
            </a:solidFill>
            <a:effectLst>
              <a:outerShdw blurRad="50800" dist="25400" dir="2700000" algn="tl" rotWithShape="0">
                <a:prstClr val="black">
                  <a:alpha val="40000"/>
                </a:prstClr>
              </a:outerShdw>
            </a:effectLst>
          </p:grpSpPr>
          <p:sp>
            <p:nvSpPr>
              <p:cNvPr id="29"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3" name="文本框 63"/>
          <p:cNvSpPr txBox="1"/>
          <p:nvPr/>
        </p:nvSpPr>
        <p:spPr>
          <a:xfrm>
            <a:off x="4222294" y="1529407"/>
            <a:ext cx="974420" cy="315471"/>
          </a:xfrm>
          <a:prstGeom prst="rect">
            <a:avLst/>
          </a:prstGeom>
          <a:noFill/>
        </p:spPr>
        <p:txBody>
          <a:bodyPr wrap="square" lIns="68580" tIns="34290" rIns="68580" bIns="34290" rtlCol="0">
            <a:spAutoFit/>
          </a:bodyPr>
          <a:lstStyle/>
          <a:p>
            <a:r>
              <a:rPr lang="zh-CN" altLang="en-US" sz="1600">
                <a:solidFill>
                  <a:srgbClr val="C00000"/>
                </a:solidFill>
                <a:latin typeface="微软雅黑" panose="020B0503020204020204" charset="-122"/>
                <a:ea typeface="微软雅黑" panose="020B0503020204020204" charset="-122"/>
              </a:rPr>
              <a:t>时间评估</a:t>
            </a:r>
            <a:endParaRPr lang="zh-CN" altLang="en-US" sz="1600" dirty="0">
              <a:solidFill>
                <a:srgbClr val="C00000"/>
              </a:solidFill>
              <a:latin typeface="微软雅黑" panose="020B0503020204020204" charset="-122"/>
              <a:ea typeface="微软雅黑" panose="020B0503020204020204" charset="-122"/>
            </a:endParaRPr>
          </a:p>
        </p:txBody>
      </p:sp>
      <p:sp>
        <p:nvSpPr>
          <p:cNvPr id="44" name="文本框 73"/>
          <p:cNvSpPr txBox="1"/>
          <p:nvPr/>
        </p:nvSpPr>
        <p:spPr>
          <a:xfrm>
            <a:off x="4222294" y="3581889"/>
            <a:ext cx="974420" cy="315471"/>
          </a:xfrm>
          <a:prstGeom prst="rect">
            <a:avLst/>
          </a:prstGeom>
          <a:noFill/>
        </p:spPr>
        <p:txBody>
          <a:bodyPr wrap="square" lIns="68580" tIns="34290" rIns="68580" bIns="34290" rtlCol="0">
            <a:spAutoFit/>
          </a:bodyPr>
          <a:lstStyle/>
          <a:p>
            <a:r>
              <a:rPr lang="zh-CN" altLang="en-US" sz="1600">
                <a:solidFill>
                  <a:srgbClr val="C00000"/>
                </a:solidFill>
                <a:latin typeface="微软雅黑" panose="020B0503020204020204" charset="-122"/>
                <a:ea typeface="微软雅黑" panose="020B0503020204020204" charset="-122"/>
              </a:rPr>
              <a:t>业绩评估</a:t>
            </a:r>
            <a:endParaRPr lang="zh-CN" altLang="en-US" sz="1600" dirty="0">
              <a:solidFill>
                <a:srgbClr val="C00000"/>
              </a:solidFill>
              <a:latin typeface="微软雅黑" panose="020B0503020204020204" charset="-122"/>
              <a:ea typeface="微软雅黑" panose="020B0503020204020204" charset="-122"/>
            </a:endParaRPr>
          </a:p>
        </p:txBody>
      </p:sp>
      <p:sp>
        <p:nvSpPr>
          <p:cNvPr id="45" name="文本框 75"/>
          <p:cNvSpPr txBox="1"/>
          <p:nvPr/>
        </p:nvSpPr>
        <p:spPr>
          <a:xfrm>
            <a:off x="6676323" y="1529407"/>
            <a:ext cx="974420" cy="315471"/>
          </a:xfrm>
          <a:prstGeom prst="rect">
            <a:avLst/>
          </a:prstGeom>
          <a:noFill/>
        </p:spPr>
        <p:txBody>
          <a:bodyPr wrap="square" lIns="68580" tIns="34290" rIns="68580" bIns="34290" rtlCol="0">
            <a:spAutoFit/>
          </a:bodyPr>
          <a:lstStyle/>
          <a:p>
            <a:r>
              <a:rPr lang="zh-CN" altLang="en-US" sz="1600">
                <a:solidFill>
                  <a:srgbClr val="C00000"/>
                </a:solidFill>
                <a:latin typeface="微软雅黑" panose="020B0503020204020204" charset="-122"/>
                <a:ea typeface="微软雅黑" panose="020B0503020204020204" charset="-122"/>
              </a:rPr>
              <a:t>研发评估</a:t>
            </a:r>
            <a:endParaRPr lang="zh-CN" altLang="en-US" sz="1600" dirty="0">
              <a:solidFill>
                <a:srgbClr val="C00000"/>
              </a:solidFill>
              <a:latin typeface="微软雅黑" panose="020B0503020204020204" charset="-122"/>
              <a:ea typeface="微软雅黑" panose="020B0503020204020204" charset="-122"/>
            </a:endParaRPr>
          </a:p>
        </p:txBody>
      </p:sp>
      <p:sp>
        <p:nvSpPr>
          <p:cNvPr id="46" name="文本框 77"/>
          <p:cNvSpPr txBox="1"/>
          <p:nvPr/>
        </p:nvSpPr>
        <p:spPr>
          <a:xfrm>
            <a:off x="6676323" y="3581889"/>
            <a:ext cx="974420" cy="315471"/>
          </a:xfrm>
          <a:prstGeom prst="rect">
            <a:avLst/>
          </a:prstGeom>
          <a:noFill/>
        </p:spPr>
        <p:txBody>
          <a:bodyPr wrap="square" lIns="68580" tIns="34290" rIns="68580" bIns="34290" rtlCol="0">
            <a:spAutoFit/>
          </a:bodyPr>
          <a:lstStyle/>
          <a:p>
            <a:r>
              <a:rPr lang="zh-CN" altLang="en-US" sz="1600">
                <a:solidFill>
                  <a:srgbClr val="C00000"/>
                </a:solidFill>
                <a:latin typeface="微软雅黑" panose="020B0503020204020204" charset="-122"/>
                <a:ea typeface="微软雅黑" panose="020B0503020204020204" charset="-122"/>
              </a:rPr>
              <a:t>团队评估</a:t>
            </a:r>
            <a:endParaRPr lang="zh-CN" altLang="en-US" sz="1600" dirty="0">
              <a:solidFill>
                <a:srgbClr val="C00000"/>
              </a:solidFill>
              <a:latin typeface="微软雅黑" panose="020B0503020204020204" charset="-122"/>
              <a:ea typeface="微软雅黑" panose="020B0503020204020204" charset="-122"/>
            </a:endParaRPr>
          </a:p>
        </p:txBody>
      </p:sp>
      <p:sp>
        <p:nvSpPr>
          <p:cNvPr id="47" name="文本框 79"/>
          <p:cNvSpPr txBox="1"/>
          <p:nvPr/>
        </p:nvSpPr>
        <p:spPr>
          <a:xfrm>
            <a:off x="954340" y="1869835"/>
            <a:ext cx="2011781" cy="346169"/>
          </a:xfrm>
          <a:prstGeom prst="rect">
            <a:avLst/>
          </a:prstGeom>
          <a:noFill/>
        </p:spPr>
        <p:txBody>
          <a:bodyPr wrap="square" lIns="68580" tIns="34290" rIns="68580" bIns="34290" rtlCol="0">
            <a:spAutoFit/>
          </a:bodyPr>
          <a:lstStyle/>
          <a:p>
            <a:r>
              <a:rPr lang="zh-CN" altLang="en-US" sz="1800">
                <a:solidFill>
                  <a:srgbClr val="C00000"/>
                </a:solidFill>
                <a:latin typeface="微软雅黑" panose="020B0503020204020204" charset="-122"/>
                <a:ea typeface="微软雅黑" panose="020B0503020204020204" charset="-122"/>
              </a:rPr>
              <a:t>评估总结</a:t>
            </a:r>
            <a:endParaRPr lang="zh-CN" altLang="en-US" sz="1800" dirty="0">
              <a:solidFill>
                <a:srgbClr val="C00000"/>
              </a:solidFill>
              <a:latin typeface="微软雅黑" panose="020B0503020204020204" charset="-122"/>
              <a:ea typeface="微软雅黑" panose="020B0503020204020204" charset="-122"/>
            </a:endParaRPr>
          </a:p>
        </p:txBody>
      </p:sp>
      <p:sp>
        <p:nvSpPr>
          <p:cNvPr id="48" name="文本框 113"/>
          <p:cNvSpPr txBox="1"/>
          <p:nvPr/>
        </p:nvSpPr>
        <p:spPr>
          <a:xfrm>
            <a:off x="4202839" y="1851381"/>
            <a:ext cx="1058888" cy="512448"/>
          </a:xfrm>
          <a:prstGeom prst="rect">
            <a:avLst/>
          </a:prstGeom>
          <a:noFill/>
        </p:spPr>
        <p:txBody>
          <a:bodyPr wrap="square" lIns="68580" tIns="34290" rIns="68580" bIns="34290" rtlCol="0">
            <a:spAutoFit/>
          </a:bodyPr>
          <a:lstStyle/>
          <a:p>
            <a:pPr algn="just">
              <a:lnSpc>
                <a:spcPct val="120000"/>
              </a:lnSpc>
            </a:pPr>
            <a:r>
              <a:rPr lang="zh-CN" altLang="en-US" sz="800" b="0" dirty="0">
                <a:solidFill>
                  <a:schemeClr val="tx1">
                    <a:lumMod val="65000"/>
                    <a:lumOff val="35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49" name="文本框 113"/>
          <p:cNvSpPr txBox="1"/>
          <p:nvPr/>
        </p:nvSpPr>
        <p:spPr>
          <a:xfrm>
            <a:off x="4242613" y="3926626"/>
            <a:ext cx="1058888" cy="512448"/>
          </a:xfrm>
          <a:prstGeom prst="rect">
            <a:avLst/>
          </a:prstGeom>
          <a:noFill/>
        </p:spPr>
        <p:txBody>
          <a:bodyPr wrap="square" lIns="68580" tIns="34290" rIns="68580" bIns="34290" rtlCol="0">
            <a:spAutoFit/>
          </a:bodyPr>
          <a:lstStyle/>
          <a:p>
            <a:pPr algn="just">
              <a:lnSpc>
                <a:spcPct val="120000"/>
              </a:lnSpc>
            </a:pPr>
            <a:r>
              <a:rPr lang="zh-CN" altLang="en-US" sz="800" b="0" dirty="0">
                <a:solidFill>
                  <a:schemeClr val="tx1">
                    <a:lumMod val="65000"/>
                    <a:lumOff val="35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50" name="文本框 113"/>
          <p:cNvSpPr txBox="1"/>
          <p:nvPr/>
        </p:nvSpPr>
        <p:spPr>
          <a:xfrm>
            <a:off x="6678508" y="1876023"/>
            <a:ext cx="1058888" cy="512448"/>
          </a:xfrm>
          <a:prstGeom prst="rect">
            <a:avLst/>
          </a:prstGeom>
          <a:noFill/>
        </p:spPr>
        <p:txBody>
          <a:bodyPr wrap="square" lIns="68580" tIns="34290" rIns="68580" bIns="34290" rtlCol="0">
            <a:spAutoFit/>
          </a:bodyPr>
          <a:lstStyle/>
          <a:p>
            <a:pPr algn="just">
              <a:lnSpc>
                <a:spcPct val="120000"/>
              </a:lnSpc>
            </a:pPr>
            <a:r>
              <a:rPr lang="zh-CN" altLang="en-US" sz="800" b="0" dirty="0">
                <a:solidFill>
                  <a:schemeClr val="tx1">
                    <a:lumMod val="65000"/>
                    <a:lumOff val="35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51" name="文本框 113"/>
          <p:cNvSpPr txBox="1"/>
          <p:nvPr/>
        </p:nvSpPr>
        <p:spPr>
          <a:xfrm>
            <a:off x="6678508" y="3914738"/>
            <a:ext cx="1058888" cy="512448"/>
          </a:xfrm>
          <a:prstGeom prst="rect">
            <a:avLst/>
          </a:prstGeom>
          <a:noFill/>
        </p:spPr>
        <p:txBody>
          <a:bodyPr wrap="square" lIns="68580" tIns="34290" rIns="68580" bIns="34290" rtlCol="0">
            <a:spAutoFit/>
          </a:bodyPr>
          <a:lstStyle/>
          <a:p>
            <a:pPr algn="just">
              <a:lnSpc>
                <a:spcPct val="120000"/>
              </a:lnSpc>
            </a:pPr>
            <a:r>
              <a:rPr lang="zh-CN" altLang="en-US" sz="800" b="0" dirty="0">
                <a:solidFill>
                  <a:schemeClr val="tx1">
                    <a:lumMod val="65000"/>
                    <a:lumOff val="35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52" name="文本框 113"/>
          <p:cNvSpPr txBox="1"/>
          <p:nvPr/>
        </p:nvSpPr>
        <p:spPr>
          <a:xfrm>
            <a:off x="953127" y="2253099"/>
            <a:ext cx="1998482" cy="1730843"/>
          </a:xfrm>
          <a:prstGeom prst="rect">
            <a:avLst/>
          </a:prstGeom>
          <a:noFill/>
        </p:spPr>
        <p:txBody>
          <a:bodyPr wrap="square" lIns="68580" tIns="34290" rIns="68580" bIns="34290" rtlCol="0">
            <a:spAutoFit/>
          </a:bodyPr>
          <a:lstStyle/>
          <a:p>
            <a:pPr algn="just">
              <a:lnSpc>
                <a:spcPct val="150000"/>
              </a:lnSpc>
            </a:pPr>
            <a:r>
              <a:rPr lang="zh-CN" altLang="en-US" sz="1200" b="0" dirty="0">
                <a:solidFill>
                  <a:schemeClr val="tx1">
                    <a:lumMod val="65000"/>
                    <a:lumOff val="35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a:t>
            </a:r>
          </a:p>
          <a:p>
            <a:pPr algn="just">
              <a:lnSpc>
                <a:spcPct val="150000"/>
              </a:lnSpc>
            </a:pPr>
            <a:endParaRPr lang="zh-CN" altLang="en-US" sz="1200" b="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149"/>
                            </p:stCondLst>
                            <p:childTnLst>
                              <p:par>
                                <p:cTn id="18" presetID="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164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7"/>
                                        </p:tgtEl>
                                        <p:attrNameLst>
                                          <p:attrName>ppt_y</p:attrName>
                                        </p:attrNameLst>
                                      </p:cBhvr>
                                      <p:tavLst>
                                        <p:tav tm="0">
                                          <p:val>
                                            <p:strVal val="#ppt_y"/>
                                          </p:val>
                                        </p:tav>
                                        <p:tav tm="100000">
                                          <p:val>
                                            <p:strVal val="#ppt_y"/>
                                          </p:val>
                                        </p:tav>
                                      </p:tavLst>
                                    </p:anim>
                                    <p:anim calcmode="lin" valueType="num">
                                      <p:cBhvr>
                                        <p:cTn id="27"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7"/>
                                        </p:tgtEl>
                                      </p:cBhvr>
                                    </p:animEffect>
                                  </p:childTnLst>
                                </p:cTn>
                              </p:par>
                            </p:childTnLst>
                          </p:cTn>
                        </p:par>
                        <p:par>
                          <p:cTn id="30" fill="hold">
                            <p:stCondLst>
                              <p:cond delay="2299"/>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2"/>
                                        </p:tgtEl>
                                        <p:attrNameLst>
                                          <p:attrName>ppt_y</p:attrName>
                                        </p:attrNameLst>
                                      </p:cBhvr>
                                      <p:tavLst>
                                        <p:tav tm="0">
                                          <p:val>
                                            <p:strVal val="#ppt_y"/>
                                          </p:val>
                                        </p:tav>
                                        <p:tav tm="100000">
                                          <p:val>
                                            <p:strVal val="#ppt_y"/>
                                          </p:val>
                                        </p:tav>
                                      </p:tavLst>
                                    </p:anim>
                                    <p:anim calcmode="lin" valueType="num">
                                      <p:cBhvr>
                                        <p:cTn id="35"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2"/>
                                        </p:tgtEl>
                                      </p:cBhvr>
                                    </p:animEffect>
                                  </p:childTnLst>
                                </p:cTn>
                              </p:par>
                            </p:childTnLst>
                          </p:cTn>
                        </p:par>
                        <p:par>
                          <p:cTn id="38" fill="hold">
                            <p:stCondLst>
                              <p:cond delay="5450"/>
                            </p:stCondLst>
                            <p:childTnLst>
                              <p:par>
                                <p:cTn id="39" presetID="8" presetClass="emph" presetSubtype="0" fill="hold" nodeType="afterEffect">
                                  <p:stCondLst>
                                    <p:cond delay="0"/>
                                  </p:stCondLst>
                                  <p:childTnLst>
                                    <p:animRot by="21600000">
                                      <p:cBhvr>
                                        <p:cTn id="40" dur="2000" fill="hold"/>
                                        <p:tgtEl>
                                          <p:spTgt spid="22"/>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3"/>
                                        </p:tgtEl>
                                        <p:attrNameLst>
                                          <p:attrName>r</p:attrName>
                                        </p:attrNameLst>
                                      </p:cBhvr>
                                    </p:animRot>
                                  </p:childTnLst>
                                </p:cTn>
                              </p:par>
                            </p:childTnLst>
                          </p:cTn>
                        </p:par>
                        <p:par>
                          <p:cTn id="43" fill="hold">
                            <p:stCondLst>
                              <p:cond delay="745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7950"/>
                            </p:stCondLst>
                            <p:childTnLst>
                              <p:par>
                                <p:cTn id="57" presetID="14" presetClass="entr" presetSubtype="1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randombar(horizontal)">
                                      <p:cBhvr>
                                        <p:cTn id="59" dur="500"/>
                                        <p:tgtEl>
                                          <p:spTgt spid="48"/>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randombar(horizontal)">
                                      <p:cBhvr>
                                        <p:cTn id="62" dur="500"/>
                                        <p:tgtEl>
                                          <p:spTgt spid="5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randombar(horizontal)">
                                      <p:cBhvr>
                                        <p:cTn id="65" dur="500"/>
                                        <p:tgtEl>
                                          <p:spTgt spid="49"/>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randombar(horizontal)">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p:bldP spid="44" grpId="0"/>
      <p:bldP spid="45" grpId="0"/>
      <p:bldP spid="46" grpId="0"/>
      <p:bldP spid="47" grpId="0"/>
      <p:bldP spid="48" grpId="0"/>
      <p:bldP spid="49" grpId="0"/>
      <p:bldP spid="50"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0"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成功要素</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79" name="组合 78"/>
          <p:cNvGrpSpPr/>
          <p:nvPr/>
        </p:nvGrpSpPr>
        <p:grpSpPr>
          <a:xfrm>
            <a:off x="3265339" y="2582197"/>
            <a:ext cx="2105129" cy="2570468"/>
            <a:chOff x="4408748" y="2851198"/>
            <a:chExt cx="2806473" cy="3428085"/>
          </a:xfrm>
          <a:solidFill>
            <a:srgbClr val="A6A6A6"/>
          </a:solidFill>
        </p:grpSpPr>
        <p:sp>
          <p:nvSpPr>
            <p:cNvPr id="80" name="矩形 79"/>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矩形 80"/>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矩形 83"/>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6" name="组合 85"/>
          <p:cNvGrpSpPr/>
          <p:nvPr/>
        </p:nvGrpSpPr>
        <p:grpSpPr>
          <a:xfrm>
            <a:off x="3533383" y="1043824"/>
            <a:ext cx="1686239" cy="1685630"/>
            <a:chOff x="4710563" y="795050"/>
            <a:chExt cx="2248026" cy="2248026"/>
          </a:xfrm>
        </p:grpSpPr>
        <p:grpSp>
          <p:nvGrpSpPr>
            <p:cNvPr id="87" name="组合 86"/>
            <p:cNvGrpSpPr/>
            <p:nvPr/>
          </p:nvGrpSpPr>
          <p:grpSpPr>
            <a:xfrm>
              <a:off x="4710563" y="795050"/>
              <a:ext cx="2248026" cy="2248026"/>
              <a:chOff x="1200760" y="3842074"/>
              <a:chExt cx="1784148" cy="1784148"/>
            </a:xfrm>
          </p:grpSpPr>
          <p:sp>
            <p:nvSpPr>
              <p:cNvPr id="89" name="椭圆 88"/>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椭圆 89"/>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8"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1" name="组合 90"/>
          <p:cNvGrpSpPr/>
          <p:nvPr/>
        </p:nvGrpSpPr>
        <p:grpSpPr>
          <a:xfrm>
            <a:off x="5054034" y="2216895"/>
            <a:ext cx="1457974" cy="1457447"/>
            <a:chOff x="6737835" y="2359506"/>
            <a:chExt cx="1943712" cy="1943712"/>
          </a:xfrm>
        </p:grpSpPr>
        <p:grpSp>
          <p:nvGrpSpPr>
            <p:cNvPr id="92" name="组合 91"/>
            <p:cNvGrpSpPr/>
            <p:nvPr/>
          </p:nvGrpSpPr>
          <p:grpSpPr>
            <a:xfrm>
              <a:off x="6737835" y="2359506"/>
              <a:ext cx="1943712" cy="1943712"/>
              <a:chOff x="1200760" y="3842075"/>
              <a:chExt cx="1784148" cy="1784148"/>
            </a:xfrm>
          </p:grpSpPr>
          <p:sp>
            <p:nvSpPr>
              <p:cNvPr id="94" name="椭圆 9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椭圆 94"/>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3"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6" name="组合 95"/>
          <p:cNvGrpSpPr/>
          <p:nvPr/>
        </p:nvGrpSpPr>
        <p:grpSpPr>
          <a:xfrm>
            <a:off x="2335963" y="3278450"/>
            <a:ext cx="1301495" cy="1301024"/>
            <a:chOff x="3114213" y="3775241"/>
            <a:chExt cx="1735100" cy="1735100"/>
          </a:xfrm>
        </p:grpSpPr>
        <p:grpSp>
          <p:nvGrpSpPr>
            <p:cNvPr id="97" name="组合 96"/>
            <p:cNvGrpSpPr/>
            <p:nvPr/>
          </p:nvGrpSpPr>
          <p:grpSpPr>
            <a:xfrm>
              <a:off x="3114213" y="3775241"/>
              <a:ext cx="1735100" cy="1735100"/>
              <a:chOff x="1200760" y="3842075"/>
              <a:chExt cx="1784148" cy="1784148"/>
            </a:xfrm>
          </p:grpSpPr>
          <p:sp>
            <p:nvSpPr>
              <p:cNvPr id="99" name="椭圆 9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8"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1" name="组合 100"/>
          <p:cNvGrpSpPr/>
          <p:nvPr/>
        </p:nvGrpSpPr>
        <p:grpSpPr>
          <a:xfrm>
            <a:off x="2447236" y="2026262"/>
            <a:ext cx="1145447" cy="1145033"/>
            <a:chOff x="3262555" y="2105270"/>
            <a:chExt cx="1527064" cy="1527064"/>
          </a:xfrm>
        </p:grpSpPr>
        <p:grpSp>
          <p:nvGrpSpPr>
            <p:cNvPr id="102" name="组合 101"/>
            <p:cNvGrpSpPr/>
            <p:nvPr/>
          </p:nvGrpSpPr>
          <p:grpSpPr>
            <a:xfrm>
              <a:off x="3262555" y="2105270"/>
              <a:ext cx="1527064" cy="1527064"/>
              <a:chOff x="1200760" y="3842075"/>
              <a:chExt cx="1784148" cy="1784148"/>
            </a:xfrm>
          </p:grpSpPr>
          <p:sp>
            <p:nvSpPr>
              <p:cNvPr id="104" name="椭圆 10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椭圆 104"/>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3"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6" name="组合 105"/>
          <p:cNvGrpSpPr/>
          <p:nvPr/>
        </p:nvGrpSpPr>
        <p:grpSpPr>
          <a:xfrm>
            <a:off x="4825111" y="3722628"/>
            <a:ext cx="917585" cy="917254"/>
            <a:chOff x="6432642" y="4367614"/>
            <a:chExt cx="1223288" cy="1223288"/>
          </a:xfrm>
        </p:grpSpPr>
        <p:grpSp>
          <p:nvGrpSpPr>
            <p:cNvPr id="107" name="组合 106"/>
            <p:cNvGrpSpPr/>
            <p:nvPr/>
          </p:nvGrpSpPr>
          <p:grpSpPr>
            <a:xfrm>
              <a:off x="6432642" y="4367614"/>
              <a:ext cx="1223288" cy="1223288"/>
              <a:chOff x="1200760" y="3842075"/>
              <a:chExt cx="1784148" cy="1784148"/>
            </a:xfrm>
          </p:grpSpPr>
          <p:sp>
            <p:nvSpPr>
              <p:cNvPr id="111" name="椭圆 110"/>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8"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10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37" name="文本框 161"/>
          <p:cNvSpPr txBox="1"/>
          <p:nvPr/>
        </p:nvSpPr>
        <p:spPr>
          <a:xfrm>
            <a:off x="5437495" y="1332069"/>
            <a:ext cx="1403053"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138" name="文本框 163"/>
          <p:cNvSpPr txBox="1"/>
          <p:nvPr/>
        </p:nvSpPr>
        <p:spPr>
          <a:xfrm>
            <a:off x="6708389" y="2616626"/>
            <a:ext cx="1403053"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139" name="文本框 166"/>
          <p:cNvSpPr txBox="1"/>
          <p:nvPr/>
        </p:nvSpPr>
        <p:spPr>
          <a:xfrm>
            <a:off x="5936982" y="3846258"/>
            <a:ext cx="1403053"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140" name="文本框 168"/>
          <p:cNvSpPr txBox="1"/>
          <p:nvPr/>
        </p:nvSpPr>
        <p:spPr>
          <a:xfrm>
            <a:off x="902892" y="2216727"/>
            <a:ext cx="1403053"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141" name="文本框 170"/>
          <p:cNvSpPr txBox="1"/>
          <p:nvPr/>
        </p:nvSpPr>
        <p:spPr>
          <a:xfrm>
            <a:off x="845735" y="3602704"/>
            <a:ext cx="1403053"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在此添加标题</a:t>
            </a:r>
          </a:p>
        </p:txBody>
      </p:sp>
      <p:sp>
        <p:nvSpPr>
          <p:cNvPr id="142" name="文本框 113"/>
          <p:cNvSpPr txBox="1"/>
          <p:nvPr/>
        </p:nvSpPr>
        <p:spPr>
          <a:xfrm>
            <a:off x="916623" y="2493002"/>
            <a:ext cx="1295660" cy="623248"/>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143" name="文本框 113"/>
          <p:cNvSpPr txBox="1"/>
          <p:nvPr/>
        </p:nvSpPr>
        <p:spPr>
          <a:xfrm>
            <a:off x="888045" y="3894297"/>
            <a:ext cx="1295660" cy="2321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charset="-122"/>
                <a:ea typeface="微软雅黑" panose="020B0503020204020204" charset="-122"/>
              </a:rPr>
              <a:t> </a:t>
            </a:r>
            <a:endParaRPr lang="en-US" altLang="zh-CN" sz="800" dirty="0">
              <a:solidFill>
                <a:schemeClr val="tx1">
                  <a:lumMod val="50000"/>
                  <a:lumOff val="50000"/>
                </a:schemeClr>
              </a:solidFill>
              <a:latin typeface="微软雅黑" panose="020B0503020204020204" charset="-122"/>
              <a:ea typeface="微软雅黑" panose="020B0503020204020204" charset="-122"/>
            </a:endParaRPr>
          </a:p>
        </p:txBody>
      </p:sp>
      <p:sp>
        <p:nvSpPr>
          <p:cNvPr id="144" name="文本框 113"/>
          <p:cNvSpPr txBox="1"/>
          <p:nvPr/>
        </p:nvSpPr>
        <p:spPr>
          <a:xfrm>
            <a:off x="6733174" y="2881620"/>
            <a:ext cx="1295660" cy="623248"/>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145" name="文本框 113"/>
          <p:cNvSpPr txBox="1"/>
          <p:nvPr/>
        </p:nvSpPr>
        <p:spPr>
          <a:xfrm>
            <a:off x="5976991" y="4158731"/>
            <a:ext cx="1295660" cy="623248"/>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146" name="文本框 113"/>
          <p:cNvSpPr txBox="1"/>
          <p:nvPr/>
        </p:nvSpPr>
        <p:spPr>
          <a:xfrm>
            <a:off x="5436208" y="1561601"/>
            <a:ext cx="1295660" cy="623248"/>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2" presetClass="entr" presetSubtype="4"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down)">
                                      <p:cBhvr>
                                        <p:cTn id="15" dur="500"/>
                                        <p:tgtEl>
                                          <p:spTgt spid="79"/>
                                        </p:tgtEl>
                                      </p:cBhvr>
                                    </p:animEffect>
                                  </p:childTnLst>
                                </p:cTn>
                              </p:par>
                            </p:childTnLst>
                          </p:cTn>
                        </p:par>
                        <p:par>
                          <p:cTn id="16" fill="hold">
                            <p:stCondLst>
                              <p:cond delay="1149"/>
                            </p:stCondLst>
                            <p:childTnLst>
                              <p:par>
                                <p:cTn id="17" presetID="53" presetClass="entr" presetSubtype="16"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100" fill="hold"/>
                                        <p:tgtEl>
                                          <p:spTgt spid="86"/>
                                        </p:tgtEl>
                                        <p:attrNameLst>
                                          <p:attrName>ppt_w</p:attrName>
                                        </p:attrNameLst>
                                      </p:cBhvr>
                                      <p:tavLst>
                                        <p:tav tm="0">
                                          <p:val>
                                            <p:fltVal val="0"/>
                                          </p:val>
                                        </p:tav>
                                        <p:tav tm="100000">
                                          <p:val>
                                            <p:strVal val="#ppt_w"/>
                                          </p:val>
                                        </p:tav>
                                      </p:tavLst>
                                    </p:anim>
                                    <p:anim calcmode="lin" valueType="num">
                                      <p:cBhvr>
                                        <p:cTn id="20" dur="100" fill="hold"/>
                                        <p:tgtEl>
                                          <p:spTgt spid="86"/>
                                        </p:tgtEl>
                                        <p:attrNameLst>
                                          <p:attrName>ppt_h</p:attrName>
                                        </p:attrNameLst>
                                      </p:cBhvr>
                                      <p:tavLst>
                                        <p:tav tm="0">
                                          <p:val>
                                            <p:fltVal val="0"/>
                                          </p:val>
                                        </p:tav>
                                        <p:tav tm="100000">
                                          <p:val>
                                            <p:strVal val="#ppt_h"/>
                                          </p:val>
                                        </p:tav>
                                      </p:tavLst>
                                    </p:anim>
                                    <p:animEffect transition="in" filter="fade">
                                      <p:cBhvr>
                                        <p:cTn id="21" dur="100"/>
                                        <p:tgtEl>
                                          <p:spTgt spid="86"/>
                                        </p:tgtEl>
                                      </p:cBhvr>
                                    </p:animEffect>
                                  </p:childTnLst>
                                </p:cTn>
                              </p:par>
                              <p:par>
                                <p:cTn id="22" presetID="6" presetClass="emph" presetSubtype="0" fill="hold" nodeType="withEffect">
                                  <p:stCondLst>
                                    <p:cond delay="100"/>
                                  </p:stCondLst>
                                  <p:childTnLst>
                                    <p:animScale>
                                      <p:cBhvr>
                                        <p:cTn id="23" dur="100" fill="hold"/>
                                        <p:tgtEl>
                                          <p:spTgt spid="86"/>
                                        </p:tgtEl>
                                      </p:cBhvr>
                                      <p:by x="110000" y="110000"/>
                                    </p:animScale>
                                  </p:childTnLst>
                                </p:cTn>
                              </p:par>
                              <p:par>
                                <p:cTn id="24" presetID="6" presetClass="emph" presetSubtype="0" fill="hold" nodeType="withEffect">
                                  <p:stCondLst>
                                    <p:cond delay="200"/>
                                  </p:stCondLst>
                                  <p:childTnLst>
                                    <p:animScale>
                                      <p:cBhvr>
                                        <p:cTn id="25" dur="200" fill="hold"/>
                                        <p:tgtEl>
                                          <p:spTgt spid="86"/>
                                        </p:tgtEl>
                                      </p:cBhvr>
                                      <p:by x="90000" y="90000"/>
                                    </p:animScale>
                                  </p:childTnLst>
                                </p:cTn>
                              </p:par>
                              <p:par>
                                <p:cTn id="26" presetID="6" presetClass="emph" presetSubtype="0" fill="hold" nodeType="withEffect">
                                  <p:stCondLst>
                                    <p:cond delay="400"/>
                                  </p:stCondLst>
                                  <p:childTnLst>
                                    <p:animScale>
                                      <p:cBhvr>
                                        <p:cTn id="27" dur="100" fill="hold"/>
                                        <p:tgtEl>
                                          <p:spTgt spid="86"/>
                                        </p:tgtEl>
                                      </p:cBhvr>
                                      <p:by x="105000" y="105000"/>
                                    </p:animScale>
                                  </p:childTnLst>
                                </p:cTn>
                              </p:par>
                              <p:par>
                                <p:cTn id="28" presetID="6" presetClass="emph" presetSubtype="0" fill="hold" nodeType="withEffect">
                                  <p:stCondLst>
                                    <p:cond delay="500"/>
                                  </p:stCondLst>
                                  <p:childTnLst>
                                    <p:animScale>
                                      <p:cBhvr>
                                        <p:cTn id="29" dur="200" fill="hold"/>
                                        <p:tgtEl>
                                          <p:spTgt spid="86"/>
                                        </p:tgtEl>
                                      </p:cBhvr>
                                      <p:by x="95000" y="95000"/>
                                    </p:animScale>
                                  </p:childTnLst>
                                </p:cTn>
                              </p:par>
                            </p:childTnLst>
                          </p:cTn>
                        </p:par>
                        <p:par>
                          <p:cTn id="30" fill="hold">
                            <p:stCondLst>
                              <p:cond delay="1649"/>
                            </p:stCondLst>
                            <p:childTnLst>
                              <p:par>
                                <p:cTn id="31" presetID="53" presetClass="entr" presetSubtype="16"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 calcmode="lin" valueType="num">
                                      <p:cBhvr>
                                        <p:cTn id="33" dur="100" fill="hold"/>
                                        <p:tgtEl>
                                          <p:spTgt spid="101"/>
                                        </p:tgtEl>
                                        <p:attrNameLst>
                                          <p:attrName>ppt_w</p:attrName>
                                        </p:attrNameLst>
                                      </p:cBhvr>
                                      <p:tavLst>
                                        <p:tav tm="0">
                                          <p:val>
                                            <p:fltVal val="0"/>
                                          </p:val>
                                        </p:tav>
                                        <p:tav tm="100000">
                                          <p:val>
                                            <p:strVal val="#ppt_w"/>
                                          </p:val>
                                        </p:tav>
                                      </p:tavLst>
                                    </p:anim>
                                    <p:anim calcmode="lin" valueType="num">
                                      <p:cBhvr>
                                        <p:cTn id="34" dur="100" fill="hold"/>
                                        <p:tgtEl>
                                          <p:spTgt spid="101"/>
                                        </p:tgtEl>
                                        <p:attrNameLst>
                                          <p:attrName>ppt_h</p:attrName>
                                        </p:attrNameLst>
                                      </p:cBhvr>
                                      <p:tavLst>
                                        <p:tav tm="0">
                                          <p:val>
                                            <p:fltVal val="0"/>
                                          </p:val>
                                        </p:tav>
                                        <p:tav tm="100000">
                                          <p:val>
                                            <p:strVal val="#ppt_h"/>
                                          </p:val>
                                        </p:tav>
                                      </p:tavLst>
                                    </p:anim>
                                    <p:animEffect transition="in" filter="fade">
                                      <p:cBhvr>
                                        <p:cTn id="35" dur="100"/>
                                        <p:tgtEl>
                                          <p:spTgt spid="101"/>
                                        </p:tgtEl>
                                      </p:cBhvr>
                                    </p:animEffect>
                                  </p:childTnLst>
                                </p:cTn>
                              </p:par>
                              <p:par>
                                <p:cTn id="36" presetID="6" presetClass="emph" presetSubtype="0" fill="hold" nodeType="withEffect">
                                  <p:stCondLst>
                                    <p:cond delay="100"/>
                                  </p:stCondLst>
                                  <p:childTnLst>
                                    <p:animScale>
                                      <p:cBhvr>
                                        <p:cTn id="37" dur="100" fill="hold"/>
                                        <p:tgtEl>
                                          <p:spTgt spid="101"/>
                                        </p:tgtEl>
                                      </p:cBhvr>
                                      <p:by x="110000" y="110000"/>
                                    </p:animScale>
                                  </p:childTnLst>
                                </p:cTn>
                              </p:par>
                              <p:par>
                                <p:cTn id="38" presetID="6" presetClass="emph" presetSubtype="0" fill="hold" nodeType="withEffect">
                                  <p:stCondLst>
                                    <p:cond delay="200"/>
                                  </p:stCondLst>
                                  <p:childTnLst>
                                    <p:animScale>
                                      <p:cBhvr>
                                        <p:cTn id="39" dur="200" fill="hold"/>
                                        <p:tgtEl>
                                          <p:spTgt spid="101"/>
                                        </p:tgtEl>
                                      </p:cBhvr>
                                      <p:by x="90000" y="90000"/>
                                    </p:animScale>
                                  </p:childTnLst>
                                </p:cTn>
                              </p:par>
                              <p:par>
                                <p:cTn id="40" presetID="6" presetClass="emph" presetSubtype="0" fill="hold" nodeType="withEffect">
                                  <p:stCondLst>
                                    <p:cond delay="400"/>
                                  </p:stCondLst>
                                  <p:childTnLst>
                                    <p:animScale>
                                      <p:cBhvr>
                                        <p:cTn id="41" dur="100" fill="hold"/>
                                        <p:tgtEl>
                                          <p:spTgt spid="101"/>
                                        </p:tgtEl>
                                      </p:cBhvr>
                                      <p:by x="105000" y="105000"/>
                                    </p:animScale>
                                  </p:childTnLst>
                                </p:cTn>
                              </p:par>
                              <p:par>
                                <p:cTn id="42" presetID="6" presetClass="emph" presetSubtype="0" fill="hold" nodeType="withEffect">
                                  <p:stCondLst>
                                    <p:cond delay="500"/>
                                  </p:stCondLst>
                                  <p:childTnLst>
                                    <p:animScale>
                                      <p:cBhvr>
                                        <p:cTn id="43" dur="200" fill="hold"/>
                                        <p:tgtEl>
                                          <p:spTgt spid="101"/>
                                        </p:tgtEl>
                                      </p:cBhvr>
                                      <p:by x="95000" y="95000"/>
                                    </p:animScale>
                                  </p:childTnLst>
                                </p:cTn>
                              </p:par>
                            </p:childTnLst>
                          </p:cTn>
                        </p:par>
                        <p:par>
                          <p:cTn id="44" fill="hold">
                            <p:stCondLst>
                              <p:cond delay="2149"/>
                            </p:stCondLst>
                            <p:childTnLst>
                              <p:par>
                                <p:cTn id="45" presetID="53" presetClass="entr" presetSubtype="16"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p:cTn id="47" dur="100" fill="hold"/>
                                        <p:tgtEl>
                                          <p:spTgt spid="91"/>
                                        </p:tgtEl>
                                        <p:attrNameLst>
                                          <p:attrName>ppt_w</p:attrName>
                                        </p:attrNameLst>
                                      </p:cBhvr>
                                      <p:tavLst>
                                        <p:tav tm="0">
                                          <p:val>
                                            <p:fltVal val="0"/>
                                          </p:val>
                                        </p:tav>
                                        <p:tav tm="100000">
                                          <p:val>
                                            <p:strVal val="#ppt_w"/>
                                          </p:val>
                                        </p:tav>
                                      </p:tavLst>
                                    </p:anim>
                                    <p:anim calcmode="lin" valueType="num">
                                      <p:cBhvr>
                                        <p:cTn id="48" dur="100" fill="hold"/>
                                        <p:tgtEl>
                                          <p:spTgt spid="91"/>
                                        </p:tgtEl>
                                        <p:attrNameLst>
                                          <p:attrName>ppt_h</p:attrName>
                                        </p:attrNameLst>
                                      </p:cBhvr>
                                      <p:tavLst>
                                        <p:tav tm="0">
                                          <p:val>
                                            <p:fltVal val="0"/>
                                          </p:val>
                                        </p:tav>
                                        <p:tav tm="100000">
                                          <p:val>
                                            <p:strVal val="#ppt_h"/>
                                          </p:val>
                                        </p:tav>
                                      </p:tavLst>
                                    </p:anim>
                                    <p:animEffect transition="in" filter="fade">
                                      <p:cBhvr>
                                        <p:cTn id="49" dur="100"/>
                                        <p:tgtEl>
                                          <p:spTgt spid="91"/>
                                        </p:tgtEl>
                                      </p:cBhvr>
                                    </p:animEffect>
                                  </p:childTnLst>
                                </p:cTn>
                              </p:par>
                              <p:par>
                                <p:cTn id="50" presetID="6" presetClass="emph" presetSubtype="0" fill="hold" nodeType="withEffect">
                                  <p:stCondLst>
                                    <p:cond delay="100"/>
                                  </p:stCondLst>
                                  <p:childTnLst>
                                    <p:animScale>
                                      <p:cBhvr>
                                        <p:cTn id="51" dur="100" fill="hold"/>
                                        <p:tgtEl>
                                          <p:spTgt spid="91"/>
                                        </p:tgtEl>
                                      </p:cBhvr>
                                      <p:by x="110000" y="110000"/>
                                    </p:animScale>
                                  </p:childTnLst>
                                </p:cTn>
                              </p:par>
                              <p:par>
                                <p:cTn id="52" presetID="6" presetClass="emph" presetSubtype="0" fill="hold" nodeType="withEffect">
                                  <p:stCondLst>
                                    <p:cond delay="200"/>
                                  </p:stCondLst>
                                  <p:childTnLst>
                                    <p:animScale>
                                      <p:cBhvr>
                                        <p:cTn id="53" dur="200" fill="hold"/>
                                        <p:tgtEl>
                                          <p:spTgt spid="91"/>
                                        </p:tgtEl>
                                      </p:cBhvr>
                                      <p:by x="90000" y="90000"/>
                                    </p:animScale>
                                  </p:childTnLst>
                                </p:cTn>
                              </p:par>
                              <p:par>
                                <p:cTn id="54" presetID="6" presetClass="emph" presetSubtype="0" fill="hold" nodeType="withEffect">
                                  <p:stCondLst>
                                    <p:cond delay="400"/>
                                  </p:stCondLst>
                                  <p:childTnLst>
                                    <p:animScale>
                                      <p:cBhvr>
                                        <p:cTn id="55" dur="100" fill="hold"/>
                                        <p:tgtEl>
                                          <p:spTgt spid="91"/>
                                        </p:tgtEl>
                                      </p:cBhvr>
                                      <p:by x="105000" y="105000"/>
                                    </p:animScale>
                                  </p:childTnLst>
                                </p:cTn>
                              </p:par>
                              <p:par>
                                <p:cTn id="56" presetID="6" presetClass="emph" presetSubtype="0" fill="hold" nodeType="withEffect">
                                  <p:stCondLst>
                                    <p:cond delay="500"/>
                                  </p:stCondLst>
                                  <p:childTnLst>
                                    <p:animScale>
                                      <p:cBhvr>
                                        <p:cTn id="57" dur="200" fill="hold"/>
                                        <p:tgtEl>
                                          <p:spTgt spid="91"/>
                                        </p:tgtEl>
                                      </p:cBhvr>
                                      <p:by x="95000" y="95000"/>
                                    </p:animScale>
                                  </p:childTnLst>
                                </p:cTn>
                              </p:par>
                            </p:childTnLst>
                          </p:cTn>
                        </p:par>
                        <p:par>
                          <p:cTn id="58" fill="hold">
                            <p:stCondLst>
                              <p:cond delay="2649"/>
                            </p:stCondLst>
                            <p:childTnLst>
                              <p:par>
                                <p:cTn id="59" presetID="53" presetClass="entr" presetSubtype="16" fill="hold"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p:cTn id="61" dur="100" fill="hold"/>
                                        <p:tgtEl>
                                          <p:spTgt spid="96"/>
                                        </p:tgtEl>
                                        <p:attrNameLst>
                                          <p:attrName>ppt_w</p:attrName>
                                        </p:attrNameLst>
                                      </p:cBhvr>
                                      <p:tavLst>
                                        <p:tav tm="0">
                                          <p:val>
                                            <p:fltVal val="0"/>
                                          </p:val>
                                        </p:tav>
                                        <p:tav tm="100000">
                                          <p:val>
                                            <p:strVal val="#ppt_w"/>
                                          </p:val>
                                        </p:tav>
                                      </p:tavLst>
                                    </p:anim>
                                    <p:anim calcmode="lin" valueType="num">
                                      <p:cBhvr>
                                        <p:cTn id="62" dur="100" fill="hold"/>
                                        <p:tgtEl>
                                          <p:spTgt spid="96"/>
                                        </p:tgtEl>
                                        <p:attrNameLst>
                                          <p:attrName>ppt_h</p:attrName>
                                        </p:attrNameLst>
                                      </p:cBhvr>
                                      <p:tavLst>
                                        <p:tav tm="0">
                                          <p:val>
                                            <p:fltVal val="0"/>
                                          </p:val>
                                        </p:tav>
                                        <p:tav tm="100000">
                                          <p:val>
                                            <p:strVal val="#ppt_h"/>
                                          </p:val>
                                        </p:tav>
                                      </p:tavLst>
                                    </p:anim>
                                    <p:animEffect transition="in" filter="fade">
                                      <p:cBhvr>
                                        <p:cTn id="63" dur="100"/>
                                        <p:tgtEl>
                                          <p:spTgt spid="96"/>
                                        </p:tgtEl>
                                      </p:cBhvr>
                                    </p:animEffect>
                                  </p:childTnLst>
                                </p:cTn>
                              </p:par>
                              <p:par>
                                <p:cTn id="64" presetID="6" presetClass="emph" presetSubtype="0" fill="hold" nodeType="withEffect">
                                  <p:stCondLst>
                                    <p:cond delay="100"/>
                                  </p:stCondLst>
                                  <p:childTnLst>
                                    <p:animScale>
                                      <p:cBhvr>
                                        <p:cTn id="65" dur="100" fill="hold"/>
                                        <p:tgtEl>
                                          <p:spTgt spid="96"/>
                                        </p:tgtEl>
                                      </p:cBhvr>
                                      <p:by x="110000" y="110000"/>
                                    </p:animScale>
                                  </p:childTnLst>
                                </p:cTn>
                              </p:par>
                              <p:par>
                                <p:cTn id="66" presetID="6" presetClass="emph" presetSubtype="0" fill="hold" nodeType="withEffect">
                                  <p:stCondLst>
                                    <p:cond delay="200"/>
                                  </p:stCondLst>
                                  <p:childTnLst>
                                    <p:animScale>
                                      <p:cBhvr>
                                        <p:cTn id="67" dur="200" fill="hold"/>
                                        <p:tgtEl>
                                          <p:spTgt spid="96"/>
                                        </p:tgtEl>
                                      </p:cBhvr>
                                      <p:by x="90000" y="90000"/>
                                    </p:animScale>
                                  </p:childTnLst>
                                </p:cTn>
                              </p:par>
                              <p:par>
                                <p:cTn id="68" presetID="6" presetClass="emph" presetSubtype="0" fill="hold" nodeType="withEffect">
                                  <p:stCondLst>
                                    <p:cond delay="400"/>
                                  </p:stCondLst>
                                  <p:childTnLst>
                                    <p:animScale>
                                      <p:cBhvr>
                                        <p:cTn id="69" dur="100" fill="hold"/>
                                        <p:tgtEl>
                                          <p:spTgt spid="96"/>
                                        </p:tgtEl>
                                      </p:cBhvr>
                                      <p:by x="105000" y="105000"/>
                                    </p:animScale>
                                  </p:childTnLst>
                                </p:cTn>
                              </p:par>
                              <p:par>
                                <p:cTn id="70" presetID="6" presetClass="emph" presetSubtype="0" fill="hold" nodeType="withEffect">
                                  <p:stCondLst>
                                    <p:cond delay="500"/>
                                  </p:stCondLst>
                                  <p:childTnLst>
                                    <p:animScale>
                                      <p:cBhvr>
                                        <p:cTn id="71" dur="200" fill="hold"/>
                                        <p:tgtEl>
                                          <p:spTgt spid="96"/>
                                        </p:tgtEl>
                                      </p:cBhvr>
                                      <p:by x="95000" y="95000"/>
                                    </p:animScale>
                                  </p:childTnLst>
                                </p:cTn>
                              </p:par>
                            </p:childTnLst>
                          </p:cTn>
                        </p:par>
                        <p:par>
                          <p:cTn id="72" fill="hold">
                            <p:stCondLst>
                              <p:cond delay="3149"/>
                            </p:stCondLst>
                            <p:childTnLst>
                              <p:par>
                                <p:cTn id="73" presetID="53" presetClass="entr" presetSubtype="16" fill="hold" nodeType="after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p:cTn id="75" dur="100" fill="hold"/>
                                        <p:tgtEl>
                                          <p:spTgt spid="106"/>
                                        </p:tgtEl>
                                        <p:attrNameLst>
                                          <p:attrName>ppt_w</p:attrName>
                                        </p:attrNameLst>
                                      </p:cBhvr>
                                      <p:tavLst>
                                        <p:tav tm="0">
                                          <p:val>
                                            <p:fltVal val="0"/>
                                          </p:val>
                                        </p:tav>
                                        <p:tav tm="100000">
                                          <p:val>
                                            <p:strVal val="#ppt_w"/>
                                          </p:val>
                                        </p:tav>
                                      </p:tavLst>
                                    </p:anim>
                                    <p:anim calcmode="lin" valueType="num">
                                      <p:cBhvr>
                                        <p:cTn id="76" dur="100" fill="hold"/>
                                        <p:tgtEl>
                                          <p:spTgt spid="106"/>
                                        </p:tgtEl>
                                        <p:attrNameLst>
                                          <p:attrName>ppt_h</p:attrName>
                                        </p:attrNameLst>
                                      </p:cBhvr>
                                      <p:tavLst>
                                        <p:tav tm="0">
                                          <p:val>
                                            <p:fltVal val="0"/>
                                          </p:val>
                                        </p:tav>
                                        <p:tav tm="100000">
                                          <p:val>
                                            <p:strVal val="#ppt_h"/>
                                          </p:val>
                                        </p:tav>
                                      </p:tavLst>
                                    </p:anim>
                                    <p:animEffect transition="in" filter="fade">
                                      <p:cBhvr>
                                        <p:cTn id="77" dur="100"/>
                                        <p:tgtEl>
                                          <p:spTgt spid="106"/>
                                        </p:tgtEl>
                                      </p:cBhvr>
                                    </p:animEffect>
                                  </p:childTnLst>
                                </p:cTn>
                              </p:par>
                              <p:par>
                                <p:cTn id="78" presetID="6" presetClass="emph" presetSubtype="0" fill="hold" nodeType="withEffect">
                                  <p:stCondLst>
                                    <p:cond delay="100"/>
                                  </p:stCondLst>
                                  <p:childTnLst>
                                    <p:animScale>
                                      <p:cBhvr>
                                        <p:cTn id="79" dur="100" fill="hold"/>
                                        <p:tgtEl>
                                          <p:spTgt spid="106"/>
                                        </p:tgtEl>
                                      </p:cBhvr>
                                      <p:by x="110000" y="110000"/>
                                    </p:animScale>
                                  </p:childTnLst>
                                </p:cTn>
                              </p:par>
                              <p:par>
                                <p:cTn id="80" presetID="6" presetClass="emph" presetSubtype="0" fill="hold" nodeType="withEffect">
                                  <p:stCondLst>
                                    <p:cond delay="200"/>
                                  </p:stCondLst>
                                  <p:childTnLst>
                                    <p:animScale>
                                      <p:cBhvr>
                                        <p:cTn id="81" dur="200" fill="hold"/>
                                        <p:tgtEl>
                                          <p:spTgt spid="106"/>
                                        </p:tgtEl>
                                      </p:cBhvr>
                                      <p:by x="90000" y="90000"/>
                                    </p:animScale>
                                  </p:childTnLst>
                                </p:cTn>
                              </p:par>
                              <p:par>
                                <p:cTn id="82" presetID="6" presetClass="emph" presetSubtype="0" fill="hold" nodeType="withEffect">
                                  <p:stCondLst>
                                    <p:cond delay="400"/>
                                  </p:stCondLst>
                                  <p:childTnLst>
                                    <p:animScale>
                                      <p:cBhvr>
                                        <p:cTn id="83" dur="100" fill="hold"/>
                                        <p:tgtEl>
                                          <p:spTgt spid="106"/>
                                        </p:tgtEl>
                                      </p:cBhvr>
                                      <p:by x="105000" y="105000"/>
                                    </p:animScale>
                                  </p:childTnLst>
                                </p:cTn>
                              </p:par>
                              <p:par>
                                <p:cTn id="84" presetID="6" presetClass="emph" presetSubtype="0" fill="hold" nodeType="withEffect">
                                  <p:stCondLst>
                                    <p:cond delay="500"/>
                                  </p:stCondLst>
                                  <p:childTnLst>
                                    <p:animScale>
                                      <p:cBhvr>
                                        <p:cTn id="85" dur="200" fill="hold"/>
                                        <p:tgtEl>
                                          <p:spTgt spid="106"/>
                                        </p:tgtEl>
                                      </p:cBhvr>
                                      <p:by x="95000" y="95000"/>
                                    </p:animScale>
                                  </p:childTnLst>
                                </p:cTn>
                              </p:par>
                            </p:childTnLst>
                          </p:cTn>
                        </p:par>
                        <p:par>
                          <p:cTn id="86" fill="hold">
                            <p:stCondLst>
                              <p:cond delay="3649"/>
                            </p:stCondLst>
                            <p:childTnLst>
                              <p:par>
                                <p:cTn id="87" presetID="22" presetClass="entr" presetSubtype="2" fill="hold" grpId="0" nodeType="after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wipe(right)">
                                      <p:cBhvr>
                                        <p:cTn id="89" dur="500"/>
                                        <p:tgtEl>
                                          <p:spTgt spid="140"/>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41"/>
                                        </p:tgtEl>
                                        <p:attrNameLst>
                                          <p:attrName>style.visibility</p:attrName>
                                        </p:attrNameLst>
                                      </p:cBhvr>
                                      <p:to>
                                        <p:strVal val="visible"/>
                                      </p:to>
                                    </p:set>
                                    <p:animEffect transition="in" filter="wipe(right)">
                                      <p:cBhvr>
                                        <p:cTn id="92" dur="500"/>
                                        <p:tgtEl>
                                          <p:spTgt spid="141"/>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142"/>
                                        </p:tgtEl>
                                        <p:attrNameLst>
                                          <p:attrName>style.visibility</p:attrName>
                                        </p:attrNameLst>
                                      </p:cBhvr>
                                      <p:to>
                                        <p:strVal val="visible"/>
                                      </p:to>
                                    </p:set>
                                    <p:animEffect transition="in" filter="wipe(right)">
                                      <p:cBhvr>
                                        <p:cTn id="95" dur="500"/>
                                        <p:tgtEl>
                                          <p:spTgt spid="142"/>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43"/>
                                        </p:tgtEl>
                                        <p:attrNameLst>
                                          <p:attrName>style.visibility</p:attrName>
                                        </p:attrNameLst>
                                      </p:cBhvr>
                                      <p:to>
                                        <p:strVal val="visible"/>
                                      </p:to>
                                    </p:set>
                                    <p:animEffect transition="in" filter="wipe(right)">
                                      <p:cBhvr>
                                        <p:cTn id="98" dur="500"/>
                                        <p:tgtEl>
                                          <p:spTgt spid="14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wipe(left)">
                                      <p:cBhvr>
                                        <p:cTn id="101" dur="500"/>
                                        <p:tgtEl>
                                          <p:spTgt spid="13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46"/>
                                        </p:tgtEl>
                                        <p:attrNameLst>
                                          <p:attrName>style.visibility</p:attrName>
                                        </p:attrNameLst>
                                      </p:cBhvr>
                                      <p:to>
                                        <p:strVal val="visible"/>
                                      </p:to>
                                    </p:set>
                                    <p:animEffect transition="in" filter="wipe(left)">
                                      <p:cBhvr>
                                        <p:cTn id="104" dur="500"/>
                                        <p:tgtEl>
                                          <p:spTgt spid="14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38"/>
                                        </p:tgtEl>
                                        <p:attrNameLst>
                                          <p:attrName>style.visibility</p:attrName>
                                        </p:attrNameLst>
                                      </p:cBhvr>
                                      <p:to>
                                        <p:strVal val="visible"/>
                                      </p:to>
                                    </p:set>
                                    <p:animEffect transition="in" filter="wipe(left)">
                                      <p:cBhvr>
                                        <p:cTn id="107" dur="500"/>
                                        <p:tgtEl>
                                          <p:spTgt spid="13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44"/>
                                        </p:tgtEl>
                                        <p:attrNameLst>
                                          <p:attrName>style.visibility</p:attrName>
                                        </p:attrNameLst>
                                      </p:cBhvr>
                                      <p:to>
                                        <p:strVal val="visible"/>
                                      </p:to>
                                    </p:set>
                                    <p:animEffect transition="in" filter="wipe(left)">
                                      <p:cBhvr>
                                        <p:cTn id="110" dur="500"/>
                                        <p:tgtEl>
                                          <p:spTgt spid="14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39"/>
                                        </p:tgtEl>
                                        <p:attrNameLst>
                                          <p:attrName>style.visibility</p:attrName>
                                        </p:attrNameLst>
                                      </p:cBhvr>
                                      <p:to>
                                        <p:strVal val="visible"/>
                                      </p:to>
                                    </p:set>
                                    <p:animEffect transition="in" filter="wipe(left)">
                                      <p:cBhvr>
                                        <p:cTn id="113" dur="500"/>
                                        <p:tgtEl>
                                          <p:spTgt spid="13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45"/>
                                        </p:tgtEl>
                                        <p:attrNameLst>
                                          <p:attrName>style.visibility</p:attrName>
                                        </p:attrNameLst>
                                      </p:cBhvr>
                                      <p:to>
                                        <p:strVal val="visible"/>
                                      </p:to>
                                    </p:set>
                                    <p:animEffect transition="in" filter="wipe(left)">
                                      <p:cBhvr>
                                        <p:cTn id="11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7" grpId="0"/>
      <p:bldP spid="138" grpId="0"/>
      <p:bldP spid="139" grpId="0"/>
      <p:bldP spid="140" grpId="0"/>
      <p:bldP spid="141" grpId="0"/>
      <p:bldP spid="142" grpId="0"/>
      <p:bldP spid="143" grpId="0"/>
      <p:bldP spid="144" grpId="0"/>
      <p:bldP spid="145" grpId="0"/>
      <p:bldP spid="14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29368" y="1581945"/>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endParaRPr lang="zh-CN" altLang="en-US">
              <a:solidFill>
                <a:prstClr val="white"/>
              </a:solidFill>
            </a:endParaRPr>
          </a:p>
        </p:txBody>
      </p:sp>
      <p:sp>
        <p:nvSpPr>
          <p:cNvPr id="5" name="TextBox 4"/>
          <p:cNvSpPr txBox="1"/>
          <p:nvPr/>
        </p:nvSpPr>
        <p:spPr>
          <a:xfrm>
            <a:off x="88153" y="2015729"/>
            <a:ext cx="2031305" cy="646321"/>
          </a:xfrm>
          <a:prstGeom prst="rect">
            <a:avLst/>
          </a:prstGeom>
          <a:noFill/>
        </p:spPr>
        <p:txBody>
          <a:bodyPr wrap="none" lIns="91430" tIns="45715" rIns="91430" bIns="45715" rtlCol="0">
            <a:spAutoFit/>
          </a:bodyPr>
          <a:lstStyle/>
          <a:p>
            <a:pPr algn="r"/>
            <a:r>
              <a:rPr lang="zh-CN" altLang="en-US" sz="3600">
                <a:solidFill>
                  <a:srgbClr val="C00000"/>
                </a:solidFill>
                <a:latin typeface="微软雅黑" panose="020B0503020204020204" charset="-122"/>
                <a:ea typeface="微软雅黑" panose="020B0503020204020204" charset="-122"/>
              </a:rPr>
              <a:t>第四部分</a:t>
            </a:r>
            <a:endParaRPr lang="zh-CN" altLang="en-US" sz="3600"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2136879" y="1821244"/>
            <a:ext cx="1871291" cy="1076900"/>
          </a:xfrm>
          <a:prstGeom prst="rect">
            <a:avLst/>
          </a:prstGeom>
          <a:blipFill>
            <a:blip r:embed="rId2" cstate="print"/>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defTabSz="685165" fontAlgn="auto">
              <a:spcBef>
                <a:spcPts val="0"/>
              </a:spcBef>
              <a:spcAft>
                <a:spcPts val="0"/>
              </a:spcAft>
            </a:pPr>
            <a:endParaRPr lang="zh-CN" altLang="en-US" sz="1400" b="0">
              <a:solidFill>
                <a:prstClr val="white"/>
              </a:solidFill>
            </a:endParaRPr>
          </a:p>
        </p:txBody>
      </p:sp>
      <p:sp>
        <p:nvSpPr>
          <p:cNvPr id="7" name="文本占位符 3"/>
          <p:cNvSpPr txBox="1"/>
          <p:nvPr/>
        </p:nvSpPr>
        <p:spPr>
          <a:xfrm>
            <a:off x="4643686" y="174188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C00000"/>
                </a:solidFill>
                <a:ea typeface="微软雅黑" panose="020B0503020204020204" charset="-122"/>
              </a:rPr>
              <a:t>上任改革计划</a:t>
            </a:r>
            <a:endParaRPr lang="zh-CN" altLang="en-US" sz="3200" dirty="0">
              <a:solidFill>
                <a:srgbClr val="C00000"/>
              </a:solidFill>
              <a:ea typeface="微软雅黑" panose="020B0503020204020204" charset="-122"/>
            </a:endParaRPr>
          </a:p>
        </p:txBody>
      </p:sp>
      <p:sp>
        <p:nvSpPr>
          <p:cNvPr id="8" name="文本占位符 5"/>
          <p:cNvSpPr txBox="1"/>
          <p:nvPr/>
        </p:nvSpPr>
        <p:spPr>
          <a:xfrm>
            <a:off x="4714578"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人员改革</a:t>
            </a:r>
            <a:endParaRPr lang="zh-CN" altLang="en-US" b="0" dirty="0">
              <a:solidFill>
                <a:prstClr val="black">
                  <a:lumMod val="75000"/>
                  <a:lumOff val="25000"/>
                </a:prstClr>
              </a:solidFill>
              <a:ea typeface="微软雅黑" panose="020B0503020204020204" charset="-122"/>
            </a:endParaRPr>
          </a:p>
        </p:txBody>
      </p:sp>
      <p:sp>
        <p:nvSpPr>
          <p:cNvPr id="9" name="矩形 8"/>
          <p:cNvSpPr/>
          <p:nvPr/>
        </p:nvSpPr>
        <p:spPr>
          <a:xfrm>
            <a:off x="4662339" y="2294751"/>
            <a:ext cx="4150196" cy="45719"/>
          </a:xfrm>
          <a:prstGeom prst="rect">
            <a:avLst/>
          </a:prstGeom>
          <a:solidFill>
            <a:srgbClr val="C00000"/>
          </a:solidFill>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endParaRPr lang="en-US">
              <a:solidFill>
                <a:prstClr val="white"/>
              </a:solidFill>
            </a:endParaRPr>
          </a:p>
        </p:txBody>
      </p:sp>
      <p:sp>
        <p:nvSpPr>
          <p:cNvPr id="10" name="文本占位符 5"/>
          <p:cNvSpPr txBox="1"/>
          <p:nvPr/>
        </p:nvSpPr>
        <p:spPr>
          <a:xfrm>
            <a:off x="5822132"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新品研发</a:t>
            </a:r>
            <a:endParaRPr lang="zh-CN" altLang="en-US" b="0" dirty="0">
              <a:solidFill>
                <a:prstClr val="black">
                  <a:lumMod val="75000"/>
                  <a:lumOff val="25000"/>
                </a:prstClr>
              </a:solidFill>
              <a:ea typeface="微软雅黑" panose="020B0503020204020204" charset="-122"/>
            </a:endParaRPr>
          </a:p>
        </p:txBody>
      </p:sp>
      <p:sp>
        <p:nvSpPr>
          <p:cNvPr id="11" name="文本占位符 5"/>
          <p:cNvSpPr txBox="1"/>
          <p:nvPr/>
        </p:nvSpPr>
        <p:spPr>
          <a:xfrm>
            <a:off x="6929686"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营销策略</a:t>
            </a:r>
            <a:endParaRPr lang="zh-CN" altLang="en-US" b="0" dirty="0">
              <a:solidFill>
                <a:prstClr val="black">
                  <a:lumMod val="75000"/>
                  <a:lumOff val="25000"/>
                </a:prstClr>
              </a:solidFill>
              <a:ea typeface="微软雅黑" panose="020B0503020204020204" charset="-122"/>
            </a:endParaRPr>
          </a:p>
        </p:txBody>
      </p:sp>
      <p:sp>
        <p:nvSpPr>
          <p:cNvPr id="12" name="文本占位符 5"/>
          <p:cNvSpPr txBox="1"/>
          <p:nvPr/>
        </p:nvSpPr>
        <p:spPr>
          <a:xfrm>
            <a:off x="4714578"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管理创新</a:t>
            </a:r>
            <a:endParaRPr lang="zh-CN" altLang="en-US" b="0" dirty="0">
              <a:solidFill>
                <a:prstClr val="black">
                  <a:lumMod val="75000"/>
                  <a:lumOff val="25000"/>
                </a:prstClr>
              </a:solidFill>
              <a:ea typeface="微软雅黑" panose="020B0503020204020204" charset="-122"/>
            </a:endParaRPr>
          </a:p>
        </p:txBody>
      </p:sp>
      <p:sp>
        <p:nvSpPr>
          <p:cNvPr id="13" name="文本占位符 5"/>
          <p:cNvSpPr txBox="1"/>
          <p:nvPr/>
        </p:nvSpPr>
        <p:spPr>
          <a:xfrm>
            <a:off x="5817729"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效果预估</a:t>
            </a:r>
            <a:endParaRPr lang="zh-CN" altLang="en-US" b="0" dirty="0">
              <a:solidFill>
                <a:prstClr val="black">
                  <a:lumMod val="75000"/>
                  <a:lumOff val="25000"/>
                </a:prstClr>
              </a:solidFill>
              <a:ea typeface="微软雅黑" panose="020B0503020204020204" charset="-122"/>
            </a:endParaRPr>
          </a:p>
        </p:txBody>
      </p:sp>
      <p:sp>
        <p:nvSpPr>
          <p:cNvPr id="14" name="文本占位符 5"/>
          <p:cNvSpPr txBox="1"/>
          <p:nvPr/>
        </p:nvSpPr>
        <p:spPr>
          <a:xfrm>
            <a:off x="6929686"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prstClr val="black">
                    <a:lumMod val="75000"/>
                    <a:lumOff val="25000"/>
                  </a:prstClr>
                </a:solidFill>
                <a:ea typeface="微软雅黑" panose="020B0503020204020204" charset="-122"/>
              </a:rPr>
              <a:t>结束语</a:t>
            </a:r>
            <a:endParaRPr lang="zh-CN" altLang="en-US" b="0" dirty="0">
              <a:solidFill>
                <a:prstClr val="black">
                  <a:lumMod val="75000"/>
                  <a:lumOff val="25000"/>
                </a:prstClr>
              </a:solidFill>
              <a:ea typeface="微软雅黑" panose="020B050302020402020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600" fill="hold"/>
                                        <p:tgtEl>
                                          <p:spTgt spid="5"/>
                                        </p:tgtEl>
                                        <p:attrNameLst>
                                          <p:attrName>ppt_w</p:attrName>
                                        </p:attrNameLst>
                                      </p:cBhvr>
                                      <p:tavLst>
                                        <p:tav tm="0">
                                          <p:val>
                                            <p:fltVal val="0"/>
                                          </p:val>
                                        </p:tav>
                                        <p:tav tm="100000">
                                          <p:val>
                                            <p:strVal val="#ppt_w"/>
                                          </p:val>
                                        </p:tav>
                                      </p:tavLst>
                                    </p:anim>
                                    <p:anim calcmode="lin" valueType="num">
                                      <p:cBhvr>
                                        <p:cTn id="12" dur="600" fill="hold"/>
                                        <p:tgtEl>
                                          <p:spTgt spid="5"/>
                                        </p:tgtEl>
                                        <p:attrNameLst>
                                          <p:attrName>ppt_h</p:attrName>
                                        </p:attrNameLst>
                                      </p:cBhvr>
                                      <p:tavLst>
                                        <p:tav tm="0">
                                          <p:val>
                                            <p:fltVal val="0"/>
                                          </p:val>
                                        </p:tav>
                                        <p:tav tm="100000">
                                          <p:val>
                                            <p:strVal val="#ppt_h"/>
                                          </p:val>
                                        </p:tav>
                                      </p:tavLst>
                                    </p:anim>
                                    <p:anim calcmode="lin" valueType="num">
                                      <p:cBhvr>
                                        <p:cTn id="13" dur="6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400"/>
                                        <p:tgtEl>
                                          <p:spTgt spid="7"/>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400"/>
                                        <p:tgtEl>
                                          <p:spTgt spid="9"/>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400"/>
                                        <p:tgtEl>
                                          <p:spTgt spid="8"/>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400"/>
                                        <p:tgtEl>
                                          <p:spTgt spid="10"/>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400"/>
                                        <p:tgtEl>
                                          <p:spTgt spid="11"/>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400"/>
                                        <p:tgtEl>
                                          <p:spTgt spid="12"/>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400"/>
                                        <p:tgtEl>
                                          <p:spTgt spid="13"/>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0"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人员改革</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15" name="Freeform 7"/>
          <p:cNvSpPr>
            <a:spLocks noEditPoints="1"/>
          </p:cNvSpPr>
          <p:nvPr/>
        </p:nvSpPr>
        <p:spPr bwMode="auto">
          <a:xfrm>
            <a:off x="4228596" y="3248405"/>
            <a:ext cx="773247" cy="182720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val="windowText" lastClr="000000">
              <a:lumMod val="85000"/>
              <a:lumOff val="1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16" name="Straight Connector 23"/>
          <p:cNvCxnSpPr/>
          <p:nvPr/>
        </p:nvCxnSpPr>
        <p:spPr>
          <a:xfrm flipV="1">
            <a:off x="4572794" y="2623174"/>
            <a:ext cx="0" cy="594499"/>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grpSp>
        <p:nvGrpSpPr>
          <p:cNvPr id="117" name="组合 116"/>
          <p:cNvGrpSpPr/>
          <p:nvPr/>
        </p:nvGrpSpPr>
        <p:grpSpPr>
          <a:xfrm>
            <a:off x="4087443" y="917733"/>
            <a:ext cx="914400" cy="914398"/>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9" name="椭圆 1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0" name="矩形 119"/>
          <p:cNvSpPr>
            <a:spLocks noChangeArrowheads="1"/>
          </p:cNvSpPr>
          <p:nvPr/>
        </p:nvSpPr>
        <p:spPr bwMode="auto">
          <a:xfrm>
            <a:off x="4028859" y="11288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a:solidFill>
                  <a:srgbClr val="C00000"/>
                </a:solidFill>
              </a:rPr>
              <a:t>人员改革</a:t>
            </a:r>
            <a:endParaRPr lang="zh-CN" altLang="en-US" sz="1400" b="0" dirty="0">
              <a:solidFill>
                <a:srgbClr val="C00000"/>
              </a:solidFill>
            </a:endParaRPr>
          </a:p>
        </p:txBody>
      </p:sp>
      <p:sp>
        <p:nvSpPr>
          <p:cNvPr id="121" name="文本框 13"/>
          <p:cNvSpPr txBox="1"/>
          <p:nvPr/>
        </p:nvSpPr>
        <p:spPr>
          <a:xfrm>
            <a:off x="3734594" y="19658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p>
        </p:txBody>
      </p:sp>
      <p:sp>
        <p:nvSpPr>
          <p:cNvPr id="122" name="Freeform 4"/>
          <p:cNvSpPr>
            <a:spLocks noEditPoints="1"/>
          </p:cNvSpPr>
          <p:nvPr/>
        </p:nvSpPr>
        <p:spPr bwMode="auto">
          <a:xfrm>
            <a:off x="3588360" y="3265061"/>
            <a:ext cx="551184" cy="171855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23" name="Straight Connector 26"/>
          <p:cNvCxnSpPr/>
          <p:nvPr/>
        </p:nvCxnSpPr>
        <p:spPr>
          <a:xfrm flipH="1" flipV="1">
            <a:off x="3877092" y="2813669"/>
            <a:ext cx="0" cy="310356"/>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24" name="Straight Connector 27"/>
          <p:cNvCxnSpPr/>
          <p:nvPr/>
        </p:nvCxnSpPr>
        <p:spPr>
          <a:xfrm flipH="1">
            <a:off x="3461982" y="2801779"/>
            <a:ext cx="415110"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grpSp>
        <p:nvGrpSpPr>
          <p:cNvPr id="125" name="组合 124"/>
          <p:cNvGrpSpPr/>
          <p:nvPr/>
        </p:nvGrpSpPr>
        <p:grpSpPr>
          <a:xfrm>
            <a:off x="2342164" y="1353344"/>
            <a:ext cx="914400" cy="914398"/>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8" name="矩形 127"/>
          <p:cNvSpPr>
            <a:spLocks noChangeArrowheads="1"/>
          </p:cNvSpPr>
          <p:nvPr/>
        </p:nvSpPr>
        <p:spPr bwMode="auto">
          <a:xfrm>
            <a:off x="2276259" y="15860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a:solidFill>
                  <a:srgbClr val="C00000"/>
                </a:solidFill>
              </a:rPr>
              <a:t>人员改革</a:t>
            </a:r>
            <a:endParaRPr lang="zh-CN" altLang="en-US" sz="1400" b="0" dirty="0">
              <a:solidFill>
                <a:srgbClr val="C00000"/>
              </a:solidFill>
            </a:endParaRPr>
          </a:p>
        </p:txBody>
      </p:sp>
      <p:sp>
        <p:nvSpPr>
          <p:cNvPr id="129" name="文本框 13"/>
          <p:cNvSpPr txBox="1"/>
          <p:nvPr/>
        </p:nvSpPr>
        <p:spPr>
          <a:xfrm>
            <a:off x="1981994" y="23439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p>
        </p:txBody>
      </p:sp>
      <p:sp>
        <p:nvSpPr>
          <p:cNvPr id="130" name="Freeform 6"/>
          <p:cNvSpPr>
            <a:spLocks noEditPoints="1"/>
          </p:cNvSpPr>
          <p:nvPr/>
        </p:nvSpPr>
        <p:spPr bwMode="auto">
          <a:xfrm>
            <a:off x="5088638" y="3217673"/>
            <a:ext cx="468318" cy="174144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31" name="Straight Connector 24"/>
          <p:cNvCxnSpPr/>
          <p:nvPr/>
        </p:nvCxnSpPr>
        <p:spPr>
          <a:xfrm flipV="1">
            <a:off x="5302922" y="2813669"/>
            <a:ext cx="0" cy="310356"/>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32" name="Straight Connector 25"/>
          <p:cNvCxnSpPr/>
          <p:nvPr/>
        </p:nvCxnSpPr>
        <p:spPr>
          <a:xfrm>
            <a:off x="5302922" y="2801779"/>
            <a:ext cx="415110"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grpSp>
        <p:nvGrpSpPr>
          <p:cNvPr id="133" name="组合 132"/>
          <p:cNvGrpSpPr/>
          <p:nvPr/>
        </p:nvGrpSpPr>
        <p:grpSpPr>
          <a:xfrm>
            <a:off x="6009289" y="1353344"/>
            <a:ext cx="914400" cy="914398"/>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5" name="椭圆 1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6" name="矩形 135"/>
          <p:cNvSpPr>
            <a:spLocks noChangeArrowheads="1"/>
          </p:cNvSpPr>
          <p:nvPr/>
        </p:nvSpPr>
        <p:spPr bwMode="auto">
          <a:xfrm>
            <a:off x="5943384" y="15860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a:solidFill>
                  <a:srgbClr val="C00000"/>
                </a:solidFill>
              </a:rPr>
              <a:t>人员改革</a:t>
            </a:r>
            <a:endParaRPr lang="zh-CN" altLang="en-US" sz="1400" b="0" dirty="0">
              <a:solidFill>
                <a:srgbClr val="C00000"/>
              </a:solidFill>
            </a:endParaRPr>
          </a:p>
        </p:txBody>
      </p:sp>
      <p:sp>
        <p:nvSpPr>
          <p:cNvPr id="147" name="文本框 13"/>
          <p:cNvSpPr txBox="1"/>
          <p:nvPr/>
        </p:nvSpPr>
        <p:spPr>
          <a:xfrm>
            <a:off x="5639594" y="23439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p>
        </p:txBody>
      </p:sp>
      <p:sp>
        <p:nvSpPr>
          <p:cNvPr id="148" name="Freeform 3"/>
          <p:cNvSpPr>
            <a:spLocks noEditPoints="1"/>
          </p:cNvSpPr>
          <p:nvPr/>
        </p:nvSpPr>
        <p:spPr bwMode="auto">
          <a:xfrm>
            <a:off x="3156217" y="3124025"/>
            <a:ext cx="403621" cy="1621786"/>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49" name="Straight Connector 28"/>
          <p:cNvCxnSpPr/>
          <p:nvPr/>
        </p:nvCxnSpPr>
        <p:spPr>
          <a:xfrm flipH="1">
            <a:off x="2557566" y="3934918"/>
            <a:ext cx="598651"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grpSp>
        <p:nvGrpSpPr>
          <p:cNvPr id="150" name="组合 149"/>
          <p:cNvGrpSpPr/>
          <p:nvPr/>
        </p:nvGrpSpPr>
        <p:grpSpPr>
          <a:xfrm>
            <a:off x="1427764" y="3029744"/>
            <a:ext cx="914400" cy="914398"/>
            <a:chOff x="304800" y="673100"/>
            <a:chExt cx="4000500"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2" name="椭圆 1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53" name="矩形 152"/>
          <p:cNvSpPr>
            <a:spLocks noChangeArrowheads="1"/>
          </p:cNvSpPr>
          <p:nvPr/>
        </p:nvSpPr>
        <p:spPr bwMode="auto">
          <a:xfrm>
            <a:off x="1361859" y="32624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a:solidFill>
                  <a:srgbClr val="C00000"/>
                </a:solidFill>
              </a:rPr>
              <a:t>人员改革</a:t>
            </a:r>
            <a:endParaRPr lang="zh-CN" altLang="en-US" sz="1400" b="0" dirty="0">
              <a:solidFill>
                <a:srgbClr val="C00000"/>
              </a:solidFill>
            </a:endParaRPr>
          </a:p>
        </p:txBody>
      </p:sp>
      <p:sp>
        <p:nvSpPr>
          <p:cNvPr id="154" name="文本框 13"/>
          <p:cNvSpPr txBox="1"/>
          <p:nvPr/>
        </p:nvSpPr>
        <p:spPr>
          <a:xfrm>
            <a:off x="1067594" y="4020344"/>
            <a:ext cx="1676400" cy="184767"/>
          </a:xfrm>
          <a:prstGeom prst="rect">
            <a:avLst/>
          </a:prstGeom>
          <a:noFill/>
        </p:spPr>
        <p:txBody>
          <a:bodyPr wrap="square" lIns="65824" tIns="32911" rIns="65824" bIns="32911" rtlCol="0">
            <a:spAutoFit/>
          </a:bodyPr>
          <a:lstStyle/>
          <a:p>
            <a:pPr>
              <a:lnSpc>
                <a:spcPct val="120000"/>
              </a:lnSpc>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 </a:t>
            </a:r>
            <a:endParaRPr lang="en-US" altLang="zh-CN"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155" name="Freeform 5"/>
          <p:cNvSpPr>
            <a:spLocks noEditPoints="1"/>
          </p:cNvSpPr>
          <p:nvPr/>
        </p:nvSpPr>
        <p:spPr bwMode="auto">
          <a:xfrm>
            <a:off x="5585569" y="3154293"/>
            <a:ext cx="525774" cy="166159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56" name="Straight Connector 29"/>
          <p:cNvCxnSpPr/>
          <p:nvPr/>
        </p:nvCxnSpPr>
        <p:spPr>
          <a:xfrm flipH="1">
            <a:off x="6048968" y="3934918"/>
            <a:ext cx="598651"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grpSp>
        <p:nvGrpSpPr>
          <p:cNvPr id="157" name="组合 156"/>
          <p:cNvGrpSpPr/>
          <p:nvPr/>
        </p:nvGrpSpPr>
        <p:grpSpPr>
          <a:xfrm>
            <a:off x="6837964" y="3029744"/>
            <a:ext cx="914400" cy="914398"/>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9" name="椭圆 1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60" name="矩形 159"/>
          <p:cNvSpPr>
            <a:spLocks noChangeArrowheads="1"/>
          </p:cNvSpPr>
          <p:nvPr/>
        </p:nvSpPr>
        <p:spPr bwMode="auto">
          <a:xfrm>
            <a:off x="6772059" y="32624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a:solidFill>
                  <a:srgbClr val="C00000"/>
                </a:solidFill>
              </a:rPr>
              <a:t>人员改革</a:t>
            </a:r>
            <a:endParaRPr lang="zh-CN" altLang="en-US" sz="1400" b="0" dirty="0">
              <a:solidFill>
                <a:srgbClr val="C00000"/>
              </a:solidFill>
            </a:endParaRPr>
          </a:p>
        </p:txBody>
      </p:sp>
      <p:sp>
        <p:nvSpPr>
          <p:cNvPr id="161" name="文本框 13"/>
          <p:cNvSpPr txBox="1"/>
          <p:nvPr/>
        </p:nvSpPr>
        <p:spPr>
          <a:xfrm>
            <a:off x="6477794" y="40203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53" presetClass="entr" presetSubtype="16" fill="hold" grpId="0" nodeType="after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p:cTn id="15" dur="500" fill="hold"/>
                                        <p:tgtEl>
                                          <p:spTgt spid="115"/>
                                        </p:tgtEl>
                                        <p:attrNameLst>
                                          <p:attrName>ppt_w</p:attrName>
                                        </p:attrNameLst>
                                      </p:cBhvr>
                                      <p:tavLst>
                                        <p:tav tm="0">
                                          <p:val>
                                            <p:fltVal val="0"/>
                                          </p:val>
                                        </p:tav>
                                        <p:tav tm="100000">
                                          <p:val>
                                            <p:strVal val="#ppt_w"/>
                                          </p:val>
                                        </p:tav>
                                      </p:tavLst>
                                    </p:anim>
                                    <p:anim calcmode="lin" valueType="num">
                                      <p:cBhvr>
                                        <p:cTn id="16" dur="500" fill="hold"/>
                                        <p:tgtEl>
                                          <p:spTgt spid="115"/>
                                        </p:tgtEl>
                                        <p:attrNameLst>
                                          <p:attrName>ppt_h</p:attrName>
                                        </p:attrNameLst>
                                      </p:cBhvr>
                                      <p:tavLst>
                                        <p:tav tm="0">
                                          <p:val>
                                            <p:fltVal val="0"/>
                                          </p:val>
                                        </p:tav>
                                        <p:tav tm="100000">
                                          <p:val>
                                            <p:strVal val="#ppt_h"/>
                                          </p:val>
                                        </p:tav>
                                      </p:tavLst>
                                    </p:anim>
                                    <p:animEffect transition="in" filter="fade">
                                      <p:cBhvr>
                                        <p:cTn id="17" dur="500"/>
                                        <p:tgtEl>
                                          <p:spTgt spid="115"/>
                                        </p:tgtEl>
                                      </p:cBhvr>
                                    </p:animEffect>
                                  </p:childTnLst>
                                </p:cTn>
                              </p:par>
                            </p:childTnLst>
                          </p:cTn>
                        </p:par>
                        <p:par>
                          <p:cTn id="18" fill="hold">
                            <p:stCondLst>
                              <p:cond delay="1149"/>
                            </p:stCondLst>
                            <p:childTnLst>
                              <p:par>
                                <p:cTn id="19" presetID="22" presetClass="entr" presetSubtype="4" fill="hold" nodeType="after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wipe(down)">
                                      <p:cBhvr>
                                        <p:cTn id="21" dur="500"/>
                                        <p:tgtEl>
                                          <p:spTgt spid="116"/>
                                        </p:tgtEl>
                                      </p:cBhvr>
                                    </p:animEffect>
                                  </p:childTnLst>
                                </p:cTn>
                              </p:par>
                              <p:par>
                                <p:cTn id="22" presetID="15" presetClass="entr" presetSubtype="0" fill="hold" nodeType="with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1000" fill="hold"/>
                                        <p:tgtEl>
                                          <p:spTgt spid="117"/>
                                        </p:tgtEl>
                                        <p:attrNameLst>
                                          <p:attrName>ppt_w</p:attrName>
                                        </p:attrNameLst>
                                      </p:cBhvr>
                                      <p:tavLst>
                                        <p:tav tm="0">
                                          <p:val>
                                            <p:fltVal val="0"/>
                                          </p:val>
                                        </p:tav>
                                        <p:tav tm="100000">
                                          <p:val>
                                            <p:strVal val="#ppt_w"/>
                                          </p:val>
                                        </p:tav>
                                      </p:tavLst>
                                    </p:anim>
                                    <p:anim calcmode="lin" valueType="num">
                                      <p:cBhvr>
                                        <p:cTn id="25" dur="1000" fill="hold"/>
                                        <p:tgtEl>
                                          <p:spTgt spid="117"/>
                                        </p:tgtEl>
                                        <p:attrNameLst>
                                          <p:attrName>ppt_h</p:attrName>
                                        </p:attrNameLst>
                                      </p:cBhvr>
                                      <p:tavLst>
                                        <p:tav tm="0">
                                          <p:val>
                                            <p:fltVal val="0"/>
                                          </p:val>
                                        </p:tav>
                                        <p:tav tm="100000">
                                          <p:val>
                                            <p:strVal val="#ppt_h"/>
                                          </p:val>
                                        </p:tav>
                                      </p:tavLst>
                                    </p:anim>
                                    <p:anim calcmode="lin" valueType="num">
                                      <p:cBhvr>
                                        <p:cTn id="26" dur="1000" fill="hold"/>
                                        <p:tgtEl>
                                          <p:spTgt spid="11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649"/>
                            </p:stCondLst>
                            <p:childTnLst>
                              <p:par>
                                <p:cTn id="29" presetID="22" presetClass="entr" presetSubtype="2" fill="hold" grpId="0"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wipe(right)">
                                      <p:cBhvr>
                                        <p:cTn id="31" dur="500"/>
                                        <p:tgtEl>
                                          <p:spTgt spid="12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wipe(right)">
                                      <p:cBhvr>
                                        <p:cTn id="34" dur="750"/>
                                        <p:tgtEl>
                                          <p:spTgt spid="121"/>
                                        </p:tgtEl>
                                      </p:cBhvr>
                                    </p:animEffect>
                                  </p:childTnLst>
                                </p:cTn>
                              </p:par>
                            </p:childTnLst>
                          </p:cTn>
                        </p:par>
                        <p:par>
                          <p:cTn id="35" fill="hold">
                            <p:stCondLst>
                              <p:cond delay="2149"/>
                            </p:stCondLst>
                            <p:childTnLst>
                              <p:par>
                                <p:cTn id="36" presetID="53" presetClass="entr" presetSubtype="16" fill="hold" grpId="0" nodeType="afterEffect">
                                  <p:stCondLst>
                                    <p:cond delay="0"/>
                                  </p:stCondLst>
                                  <p:childTnLst>
                                    <p:set>
                                      <p:cBhvr>
                                        <p:cTn id="37" dur="1" fill="hold">
                                          <p:stCondLst>
                                            <p:cond delay="0"/>
                                          </p:stCondLst>
                                        </p:cTn>
                                        <p:tgtEl>
                                          <p:spTgt spid="122"/>
                                        </p:tgtEl>
                                        <p:attrNameLst>
                                          <p:attrName>style.visibility</p:attrName>
                                        </p:attrNameLst>
                                      </p:cBhvr>
                                      <p:to>
                                        <p:strVal val="visible"/>
                                      </p:to>
                                    </p:set>
                                    <p:anim calcmode="lin" valueType="num">
                                      <p:cBhvr>
                                        <p:cTn id="38" dur="500" fill="hold"/>
                                        <p:tgtEl>
                                          <p:spTgt spid="122"/>
                                        </p:tgtEl>
                                        <p:attrNameLst>
                                          <p:attrName>ppt_w</p:attrName>
                                        </p:attrNameLst>
                                      </p:cBhvr>
                                      <p:tavLst>
                                        <p:tav tm="0">
                                          <p:val>
                                            <p:fltVal val="0"/>
                                          </p:val>
                                        </p:tav>
                                        <p:tav tm="100000">
                                          <p:val>
                                            <p:strVal val="#ppt_w"/>
                                          </p:val>
                                        </p:tav>
                                      </p:tavLst>
                                    </p:anim>
                                    <p:anim calcmode="lin" valueType="num">
                                      <p:cBhvr>
                                        <p:cTn id="39" dur="500" fill="hold"/>
                                        <p:tgtEl>
                                          <p:spTgt spid="122"/>
                                        </p:tgtEl>
                                        <p:attrNameLst>
                                          <p:attrName>ppt_h</p:attrName>
                                        </p:attrNameLst>
                                      </p:cBhvr>
                                      <p:tavLst>
                                        <p:tav tm="0">
                                          <p:val>
                                            <p:fltVal val="0"/>
                                          </p:val>
                                        </p:tav>
                                        <p:tav tm="100000">
                                          <p:val>
                                            <p:strVal val="#ppt_h"/>
                                          </p:val>
                                        </p:tav>
                                      </p:tavLst>
                                    </p:anim>
                                    <p:animEffect transition="in" filter="fade">
                                      <p:cBhvr>
                                        <p:cTn id="40" dur="500"/>
                                        <p:tgtEl>
                                          <p:spTgt spid="122"/>
                                        </p:tgtEl>
                                      </p:cBhvr>
                                    </p:animEffect>
                                  </p:childTnLst>
                                </p:cTn>
                              </p:par>
                            </p:childTnLst>
                          </p:cTn>
                        </p:par>
                        <p:par>
                          <p:cTn id="41" fill="hold">
                            <p:stCondLst>
                              <p:cond delay="2649"/>
                            </p:stCondLst>
                            <p:childTnLst>
                              <p:par>
                                <p:cTn id="42" presetID="22" presetClass="entr" presetSubtype="4" fill="hold"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wipe(down)">
                                      <p:cBhvr>
                                        <p:cTn id="44" dur="500"/>
                                        <p:tgtEl>
                                          <p:spTgt spid="123"/>
                                        </p:tgtEl>
                                      </p:cBhvr>
                                    </p:animEffect>
                                  </p:childTnLst>
                                </p:cTn>
                              </p:par>
                            </p:childTnLst>
                          </p:cTn>
                        </p:par>
                        <p:par>
                          <p:cTn id="45" fill="hold">
                            <p:stCondLst>
                              <p:cond delay="3149"/>
                            </p:stCondLst>
                            <p:childTnLst>
                              <p:par>
                                <p:cTn id="46" presetID="22" presetClass="entr" presetSubtype="2" fill="hold"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wipe(right)">
                                      <p:cBhvr>
                                        <p:cTn id="48" dur="500"/>
                                        <p:tgtEl>
                                          <p:spTgt spid="124"/>
                                        </p:tgtEl>
                                      </p:cBhvr>
                                    </p:animEffect>
                                  </p:childTnLst>
                                </p:cTn>
                              </p:par>
                              <p:par>
                                <p:cTn id="49" presetID="15" presetClass="entr" presetSubtype="0"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p:cTn id="51" dur="1000" fill="hold"/>
                                        <p:tgtEl>
                                          <p:spTgt spid="125"/>
                                        </p:tgtEl>
                                        <p:attrNameLst>
                                          <p:attrName>ppt_w</p:attrName>
                                        </p:attrNameLst>
                                      </p:cBhvr>
                                      <p:tavLst>
                                        <p:tav tm="0">
                                          <p:val>
                                            <p:fltVal val="0"/>
                                          </p:val>
                                        </p:tav>
                                        <p:tav tm="100000">
                                          <p:val>
                                            <p:strVal val="#ppt_w"/>
                                          </p:val>
                                        </p:tav>
                                      </p:tavLst>
                                    </p:anim>
                                    <p:anim calcmode="lin" valueType="num">
                                      <p:cBhvr>
                                        <p:cTn id="52" dur="1000" fill="hold"/>
                                        <p:tgtEl>
                                          <p:spTgt spid="125"/>
                                        </p:tgtEl>
                                        <p:attrNameLst>
                                          <p:attrName>ppt_h</p:attrName>
                                        </p:attrNameLst>
                                      </p:cBhvr>
                                      <p:tavLst>
                                        <p:tav tm="0">
                                          <p:val>
                                            <p:fltVal val="0"/>
                                          </p:val>
                                        </p:tav>
                                        <p:tav tm="100000">
                                          <p:val>
                                            <p:strVal val="#ppt_h"/>
                                          </p:val>
                                        </p:tav>
                                      </p:tavLst>
                                    </p:anim>
                                    <p:anim calcmode="lin" valueType="num">
                                      <p:cBhvr>
                                        <p:cTn id="53" dur="10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25"/>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3649"/>
                            </p:stCondLst>
                            <p:childTnLst>
                              <p:par>
                                <p:cTn id="56" presetID="22" presetClass="entr" presetSubtype="2" fill="hold" grpId="0" nodeType="after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wipe(right)">
                                      <p:cBhvr>
                                        <p:cTn id="58" dur="500"/>
                                        <p:tgtEl>
                                          <p:spTgt spid="12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wipe(right)">
                                      <p:cBhvr>
                                        <p:cTn id="61" dur="750"/>
                                        <p:tgtEl>
                                          <p:spTgt spid="129"/>
                                        </p:tgtEl>
                                      </p:cBhvr>
                                    </p:animEffect>
                                  </p:childTnLst>
                                </p:cTn>
                              </p:par>
                            </p:childTnLst>
                          </p:cTn>
                        </p:par>
                        <p:par>
                          <p:cTn id="62" fill="hold">
                            <p:stCondLst>
                              <p:cond delay="4149"/>
                            </p:stCondLst>
                            <p:childTnLst>
                              <p:par>
                                <p:cTn id="63" presetID="53" presetClass="entr" presetSubtype="16" fill="hold" grpId="0" nodeType="afterEffect">
                                  <p:stCondLst>
                                    <p:cond delay="0"/>
                                  </p:stCondLst>
                                  <p:childTnLst>
                                    <p:set>
                                      <p:cBhvr>
                                        <p:cTn id="64" dur="1" fill="hold">
                                          <p:stCondLst>
                                            <p:cond delay="0"/>
                                          </p:stCondLst>
                                        </p:cTn>
                                        <p:tgtEl>
                                          <p:spTgt spid="130"/>
                                        </p:tgtEl>
                                        <p:attrNameLst>
                                          <p:attrName>style.visibility</p:attrName>
                                        </p:attrNameLst>
                                      </p:cBhvr>
                                      <p:to>
                                        <p:strVal val="visible"/>
                                      </p:to>
                                    </p:set>
                                    <p:anim calcmode="lin" valueType="num">
                                      <p:cBhvr>
                                        <p:cTn id="65" dur="500" fill="hold"/>
                                        <p:tgtEl>
                                          <p:spTgt spid="130"/>
                                        </p:tgtEl>
                                        <p:attrNameLst>
                                          <p:attrName>ppt_w</p:attrName>
                                        </p:attrNameLst>
                                      </p:cBhvr>
                                      <p:tavLst>
                                        <p:tav tm="0">
                                          <p:val>
                                            <p:fltVal val="0"/>
                                          </p:val>
                                        </p:tav>
                                        <p:tav tm="100000">
                                          <p:val>
                                            <p:strVal val="#ppt_w"/>
                                          </p:val>
                                        </p:tav>
                                      </p:tavLst>
                                    </p:anim>
                                    <p:anim calcmode="lin" valueType="num">
                                      <p:cBhvr>
                                        <p:cTn id="66" dur="500" fill="hold"/>
                                        <p:tgtEl>
                                          <p:spTgt spid="130"/>
                                        </p:tgtEl>
                                        <p:attrNameLst>
                                          <p:attrName>ppt_h</p:attrName>
                                        </p:attrNameLst>
                                      </p:cBhvr>
                                      <p:tavLst>
                                        <p:tav tm="0">
                                          <p:val>
                                            <p:fltVal val="0"/>
                                          </p:val>
                                        </p:tav>
                                        <p:tav tm="100000">
                                          <p:val>
                                            <p:strVal val="#ppt_h"/>
                                          </p:val>
                                        </p:tav>
                                      </p:tavLst>
                                    </p:anim>
                                    <p:animEffect transition="in" filter="fade">
                                      <p:cBhvr>
                                        <p:cTn id="67" dur="500"/>
                                        <p:tgtEl>
                                          <p:spTgt spid="130"/>
                                        </p:tgtEl>
                                      </p:cBhvr>
                                    </p:animEffect>
                                  </p:childTnLst>
                                </p:cTn>
                              </p:par>
                            </p:childTnLst>
                          </p:cTn>
                        </p:par>
                        <p:par>
                          <p:cTn id="68" fill="hold">
                            <p:stCondLst>
                              <p:cond delay="4649"/>
                            </p:stCondLst>
                            <p:childTnLst>
                              <p:par>
                                <p:cTn id="69" presetID="22" presetClass="entr" presetSubtype="4" fill="hold" nodeType="after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wipe(down)">
                                      <p:cBhvr>
                                        <p:cTn id="71" dur="500"/>
                                        <p:tgtEl>
                                          <p:spTgt spid="131"/>
                                        </p:tgtEl>
                                      </p:cBhvr>
                                    </p:animEffect>
                                  </p:childTnLst>
                                </p:cTn>
                              </p:par>
                            </p:childTnLst>
                          </p:cTn>
                        </p:par>
                        <p:par>
                          <p:cTn id="72" fill="hold">
                            <p:stCondLst>
                              <p:cond delay="5149"/>
                            </p:stCondLst>
                            <p:childTnLst>
                              <p:par>
                                <p:cTn id="73" presetID="22" presetClass="entr" presetSubtype="8"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left)">
                                      <p:cBhvr>
                                        <p:cTn id="75" dur="500"/>
                                        <p:tgtEl>
                                          <p:spTgt spid="132"/>
                                        </p:tgtEl>
                                      </p:cBhvr>
                                    </p:animEffect>
                                  </p:childTnLst>
                                </p:cTn>
                              </p:par>
                              <p:par>
                                <p:cTn id="76" presetID="15"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 calcmode="lin" valueType="num">
                                      <p:cBhvr>
                                        <p:cTn id="78" dur="1000" fill="hold"/>
                                        <p:tgtEl>
                                          <p:spTgt spid="133"/>
                                        </p:tgtEl>
                                        <p:attrNameLst>
                                          <p:attrName>ppt_w</p:attrName>
                                        </p:attrNameLst>
                                      </p:cBhvr>
                                      <p:tavLst>
                                        <p:tav tm="0">
                                          <p:val>
                                            <p:fltVal val="0"/>
                                          </p:val>
                                        </p:tav>
                                        <p:tav tm="100000">
                                          <p:val>
                                            <p:strVal val="#ppt_w"/>
                                          </p:val>
                                        </p:tav>
                                      </p:tavLst>
                                    </p:anim>
                                    <p:anim calcmode="lin" valueType="num">
                                      <p:cBhvr>
                                        <p:cTn id="79" dur="1000" fill="hold"/>
                                        <p:tgtEl>
                                          <p:spTgt spid="133"/>
                                        </p:tgtEl>
                                        <p:attrNameLst>
                                          <p:attrName>ppt_h</p:attrName>
                                        </p:attrNameLst>
                                      </p:cBhvr>
                                      <p:tavLst>
                                        <p:tav tm="0">
                                          <p:val>
                                            <p:fltVal val="0"/>
                                          </p:val>
                                        </p:tav>
                                        <p:tav tm="100000">
                                          <p:val>
                                            <p:strVal val="#ppt_h"/>
                                          </p:val>
                                        </p:tav>
                                      </p:tavLst>
                                    </p:anim>
                                    <p:anim calcmode="lin" valueType="num">
                                      <p:cBhvr>
                                        <p:cTn id="80" dur="1000" fill="hold"/>
                                        <p:tgtEl>
                                          <p:spTgt spid="133"/>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33"/>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5649"/>
                            </p:stCondLst>
                            <p:childTnLst>
                              <p:par>
                                <p:cTn id="83" presetID="22" presetClass="entr" presetSubtype="2" fill="hold" grpId="0" nodeType="after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wipe(right)">
                                      <p:cBhvr>
                                        <p:cTn id="85" dur="500"/>
                                        <p:tgtEl>
                                          <p:spTgt spid="13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wipe(right)">
                                      <p:cBhvr>
                                        <p:cTn id="88" dur="750"/>
                                        <p:tgtEl>
                                          <p:spTgt spid="147"/>
                                        </p:tgtEl>
                                      </p:cBhvr>
                                    </p:animEffect>
                                  </p:childTnLst>
                                </p:cTn>
                              </p:par>
                            </p:childTnLst>
                          </p:cTn>
                        </p:par>
                        <p:par>
                          <p:cTn id="89" fill="hold">
                            <p:stCondLst>
                              <p:cond delay="6149"/>
                            </p:stCondLst>
                            <p:childTnLst>
                              <p:par>
                                <p:cTn id="90" presetID="53" presetClass="entr" presetSubtype="16" fill="hold" grpId="0" nodeType="afterEffect">
                                  <p:stCondLst>
                                    <p:cond delay="0"/>
                                  </p:stCondLst>
                                  <p:childTnLst>
                                    <p:set>
                                      <p:cBhvr>
                                        <p:cTn id="91" dur="1" fill="hold">
                                          <p:stCondLst>
                                            <p:cond delay="0"/>
                                          </p:stCondLst>
                                        </p:cTn>
                                        <p:tgtEl>
                                          <p:spTgt spid="148"/>
                                        </p:tgtEl>
                                        <p:attrNameLst>
                                          <p:attrName>style.visibility</p:attrName>
                                        </p:attrNameLst>
                                      </p:cBhvr>
                                      <p:to>
                                        <p:strVal val="visible"/>
                                      </p:to>
                                    </p:set>
                                    <p:anim calcmode="lin" valueType="num">
                                      <p:cBhvr>
                                        <p:cTn id="92" dur="500" fill="hold"/>
                                        <p:tgtEl>
                                          <p:spTgt spid="148"/>
                                        </p:tgtEl>
                                        <p:attrNameLst>
                                          <p:attrName>ppt_w</p:attrName>
                                        </p:attrNameLst>
                                      </p:cBhvr>
                                      <p:tavLst>
                                        <p:tav tm="0">
                                          <p:val>
                                            <p:fltVal val="0"/>
                                          </p:val>
                                        </p:tav>
                                        <p:tav tm="100000">
                                          <p:val>
                                            <p:strVal val="#ppt_w"/>
                                          </p:val>
                                        </p:tav>
                                      </p:tavLst>
                                    </p:anim>
                                    <p:anim calcmode="lin" valueType="num">
                                      <p:cBhvr>
                                        <p:cTn id="93" dur="500" fill="hold"/>
                                        <p:tgtEl>
                                          <p:spTgt spid="148"/>
                                        </p:tgtEl>
                                        <p:attrNameLst>
                                          <p:attrName>ppt_h</p:attrName>
                                        </p:attrNameLst>
                                      </p:cBhvr>
                                      <p:tavLst>
                                        <p:tav tm="0">
                                          <p:val>
                                            <p:fltVal val="0"/>
                                          </p:val>
                                        </p:tav>
                                        <p:tav tm="100000">
                                          <p:val>
                                            <p:strVal val="#ppt_h"/>
                                          </p:val>
                                        </p:tav>
                                      </p:tavLst>
                                    </p:anim>
                                    <p:animEffect transition="in" filter="fade">
                                      <p:cBhvr>
                                        <p:cTn id="94" dur="500"/>
                                        <p:tgtEl>
                                          <p:spTgt spid="148"/>
                                        </p:tgtEl>
                                      </p:cBhvr>
                                    </p:animEffect>
                                  </p:childTnLst>
                                </p:cTn>
                              </p:par>
                            </p:childTnLst>
                          </p:cTn>
                        </p:par>
                        <p:par>
                          <p:cTn id="95" fill="hold">
                            <p:stCondLst>
                              <p:cond delay="6649"/>
                            </p:stCondLst>
                            <p:childTnLst>
                              <p:par>
                                <p:cTn id="96" presetID="22" presetClass="entr" presetSubtype="2" fill="hold" nodeType="afterEffect">
                                  <p:stCondLst>
                                    <p:cond delay="0"/>
                                  </p:stCondLst>
                                  <p:childTnLst>
                                    <p:set>
                                      <p:cBhvr>
                                        <p:cTn id="97" dur="1" fill="hold">
                                          <p:stCondLst>
                                            <p:cond delay="0"/>
                                          </p:stCondLst>
                                        </p:cTn>
                                        <p:tgtEl>
                                          <p:spTgt spid="149"/>
                                        </p:tgtEl>
                                        <p:attrNameLst>
                                          <p:attrName>style.visibility</p:attrName>
                                        </p:attrNameLst>
                                      </p:cBhvr>
                                      <p:to>
                                        <p:strVal val="visible"/>
                                      </p:to>
                                    </p:set>
                                    <p:animEffect transition="in" filter="wipe(right)">
                                      <p:cBhvr>
                                        <p:cTn id="98" dur="500"/>
                                        <p:tgtEl>
                                          <p:spTgt spid="149"/>
                                        </p:tgtEl>
                                      </p:cBhvr>
                                    </p:animEffect>
                                  </p:childTnLst>
                                </p:cTn>
                              </p:par>
                              <p:par>
                                <p:cTn id="99" presetID="15" presetClass="entr" presetSubtype="0" fill="hold" nodeType="withEffect">
                                  <p:stCondLst>
                                    <p:cond delay="0"/>
                                  </p:stCondLst>
                                  <p:childTnLst>
                                    <p:set>
                                      <p:cBhvr>
                                        <p:cTn id="100" dur="1" fill="hold">
                                          <p:stCondLst>
                                            <p:cond delay="0"/>
                                          </p:stCondLst>
                                        </p:cTn>
                                        <p:tgtEl>
                                          <p:spTgt spid="150"/>
                                        </p:tgtEl>
                                        <p:attrNameLst>
                                          <p:attrName>style.visibility</p:attrName>
                                        </p:attrNameLst>
                                      </p:cBhvr>
                                      <p:to>
                                        <p:strVal val="visible"/>
                                      </p:to>
                                    </p:set>
                                    <p:anim calcmode="lin" valueType="num">
                                      <p:cBhvr>
                                        <p:cTn id="101" dur="1000" fill="hold"/>
                                        <p:tgtEl>
                                          <p:spTgt spid="150"/>
                                        </p:tgtEl>
                                        <p:attrNameLst>
                                          <p:attrName>ppt_w</p:attrName>
                                        </p:attrNameLst>
                                      </p:cBhvr>
                                      <p:tavLst>
                                        <p:tav tm="0">
                                          <p:val>
                                            <p:fltVal val="0"/>
                                          </p:val>
                                        </p:tav>
                                        <p:tav tm="100000">
                                          <p:val>
                                            <p:strVal val="#ppt_w"/>
                                          </p:val>
                                        </p:tav>
                                      </p:tavLst>
                                    </p:anim>
                                    <p:anim calcmode="lin" valueType="num">
                                      <p:cBhvr>
                                        <p:cTn id="102" dur="1000" fill="hold"/>
                                        <p:tgtEl>
                                          <p:spTgt spid="150"/>
                                        </p:tgtEl>
                                        <p:attrNameLst>
                                          <p:attrName>ppt_h</p:attrName>
                                        </p:attrNameLst>
                                      </p:cBhvr>
                                      <p:tavLst>
                                        <p:tav tm="0">
                                          <p:val>
                                            <p:fltVal val="0"/>
                                          </p:val>
                                        </p:tav>
                                        <p:tav tm="100000">
                                          <p:val>
                                            <p:strVal val="#ppt_h"/>
                                          </p:val>
                                        </p:tav>
                                      </p:tavLst>
                                    </p:anim>
                                    <p:anim calcmode="lin" valueType="num">
                                      <p:cBhvr>
                                        <p:cTn id="103" dur="1000" fill="hold"/>
                                        <p:tgtEl>
                                          <p:spTgt spid="150"/>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150"/>
                                        </p:tgtEl>
                                        <p:attrNameLst>
                                          <p:attrName>ppt_y</p:attrName>
                                        </p:attrNameLst>
                                      </p:cBhvr>
                                      <p:tavLst>
                                        <p:tav tm="0" fmla="#ppt_y+(sin(-2*pi*(1-$))*-#ppt_x+cos(-2*pi*(1-$))*(1-#ppt_y))*(1-$)">
                                          <p:val>
                                            <p:fltVal val="0"/>
                                          </p:val>
                                        </p:tav>
                                        <p:tav tm="100000">
                                          <p:val>
                                            <p:fltVal val="1"/>
                                          </p:val>
                                        </p:tav>
                                      </p:tavLst>
                                    </p:anim>
                                  </p:childTnLst>
                                </p:cTn>
                              </p:par>
                            </p:childTnLst>
                          </p:cTn>
                        </p:par>
                        <p:par>
                          <p:cTn id="105" fill="hold">
                            <p:stCondLst>
                              <p:cond delay="7149"/>
                            </p:stCondLst>
                            <p:childTnLst>
                              <p:par>
                                <p:cTn id="106" presetID="22" presetClass="entr" presetSubtype="2" fill="hold" grpId="0" nodeType="afterEffect">
                                  <p:stCondLst>
                                    <p:cond delay="0"/>
                                  </p:stCondLst>
                                  <p:childTnLst>
                                    <p:set>
                                      <p:cBhvr>
                                        <p:cTn id="107" dur="1" fill="hold">
                                          <p:stCondLst>
                                            <p:cond delay="0"/>
                                          </p:stCondLst>
                                        </p:cTn>
                                        <p:tgtEl>
                                          <p:spTgt spid="153"/>
                                        </p:tgtEl>
                                        <p:attrNameLst>
                                          <p:attrName>style.visibility</p:attrName>
                                        </p:attrNameLst>
                                      </p:cBhvr>
                                      <p:to>
                                        <p:strVal val="visible"/>
                                      </p:to>
                                    </p:set>
                                    <p:animEffect transition="in" filter="wipe(right)">
                                      <p:cBhvr>
                                        <p:cTn id="108" dur="500"/>
                                        <p:tgtEl>
                                          <p:spTgt spid="153"/>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154"/>
                                        </p:tgtEl>
                                        <p:attrNameLst>
                                          <p:attrName>style.visibility</p:attrName>
                                        </p:attrNameLst>
                                      </p:cBhvr>
                                      <p:to>
                                        <p:strVal val="visible"/>
                                      </p:to>
                                    </p:set>
                                    <p:animEffect transition="in" filter="wipe(right)">
                                      <p:cBhvr>
                                        <p:cTn id="111" dur="750"/>
                                        <p:tgtEl>
                                          <p:spTgt spid="154"/>
                                        </p:tgtEl>
                                      </p:cBhvr>
                                    </p:animEffect>
                                  </p:childTnLst>
                                </p:cTn>
                              </p:par>
                            </p:childTnLst>
                          </p:cTn>
                        </p:par>
                        <p:par>
                          <p:cTn id="112" fill="hold">
                            <p:stCondLst>
                              <p:cond delay="7649"/>
                            </p:stCondLst>
                            <p:childTnLst>
                              <p:par>
                                <p:cTn id="113" presetID="53" presetClass="entr" presetSubtype="16" fill="hold" grpId="0" nodeType="afterEffect">
                                  <p:stCondLst>
                                    <p:cond delay="0"/>
                                  </p:stCondLst>
                                  <p:childTnLst>
                                    <p:set>
                                      <p:cBhvr>
                                        <p:cTn id="114" dur="1" fill="hold">
                                          <p:stCondLst>
                                            <p:cond delay="0"/>
                                          </p:stCondLst>
                                        </p:cTn>
                                        <p:tgtEl>
                                          <p:spTgt spid="155"/>
                                        </p:tgtEl>
                                        <p:attrNameLst>
                                          <p:attrName>style.visibility</p:attrName>
                                        </p:attrNameLst>
                                      </p:cBhvr>
                                      <p:to>
                                        <p:strVal val="visible"/>
                                      </p:to>
                                    </p:set>
                                    <p:anim calcmode="lin" valueType="num">
                                      <p:cBhvr>
                                        <p:cTn id="115" dur="500" fill="hold"/>
                                        <p:tgtEl>
                                          <p:spTgt spid="155"/>
                                        </p:tgtEl>
                                        <p:attrNameLst>
                                          <p:attrName>ppt_w</p:attrName>
                                        </p:attrNameLst>
                                      </p:cBhvr>
                                      <p:tavLst>
                                        <p:tav tm="0">
                                          <p:val>
                                            <p:fltVal val="0"/>
                                          </p:val>
                                        </p:tav>
                                        <p:tav tm="100000">
                                          <p:val>
                                            <p:strVal val="#ppt_w"/>
                                          </p:val>
                                        </p:tav>
                                      </p:tavLst>
                                    </p:anim>
                                    <p:anim calcmode="lin" valueType="num">
                                      <p:cBhvr>
                                        <p:cTn id="116" dur="500" fill="hold"/>
                                        <p:tgtEl>
                                          <p:spTgt spid="155"/>
                                        </p:tgtEl>
                                        <p:attrNameLst>
                                          <p:attrName>ppt_h</p:attrName>
                                        </p:attrNameLst>
                                      </p:cBhvr>
                                      <p:tavLst>
                                        <p:tav tm="0">
                                          <p:val>
                                            <p:fltVal val="0"/>
                                          </p:val>
                                        </p:tav>
                                        <p:tav tm="100000">
                                          <p:val>
                                            <p:strVal val="#ppt_h"/>
                                          </p:val>
                                        </p:tav>
                                      </p:tavLst>
                                    </p:anim>
                                    <p:animEffect transition="in" filter="fade">
                                      <p:cBhvr>
                                        <p:cTn id="117" dur="500"/>
                                        <p:tgtEl>
                                          <p:spTgt spid="155"/>
                                        </p:tgtEl>
                                      </p:cBhvr>
                                    </p:animEffect>
                                  </p:childTnLst>
                                </p:cTn>
                              </p:par>
                              <p:par>
                                <p:cTn id="118" presetID="22" presetClass="entr" presetSubtype="8" fill="hold" nodeType="withEffect">
                                  <p:stCondLst>
                                    <p:cond delay="0"/>
                                  </p:stCondLst>
                                  <p:childTnLst>
                                    <p:set>
                                      <p:cBhvr>
                                        <p:cTn id="119" dur="1" fill="hold">
                                          <p:stCondLst>
                                            <p:cond delay="0"/>
                                          </p:stCondLst>
                                        </p:cTn>
                                        <p:tgtEl>
                                          <p:spTgt spid="156"/>
                                        </p:tgtEl>
                                        <p:attrNameLst>
                                          <p:attrName>style.visibility</p:attrName>
                                        </p:attrNameLst>
                                      </p:cBhvr>
                                      <p:to>
                                        <p:strVal val="visible"/>
                                      </p:to>
                                    </p:set>
                                    <p:animEffect transition="in" filter="wipe(left)">
                                      <p:cBhvr>
                                        <p:cTn id="120" dur="500"/>
                                        <p:tgtEl>
                                          <p:spTgt spid="156"/>
                                        </p:tgtEl>
                                      </p:cBhvr>
                                    </p:animEffect>
                                  </p:childTnLst>
                                </p:cTn>
                              </p:par>
                              <p:par>
                                <p:cTn id="121" presetID="15" presetClass="entr" presetSubtype="0" fill="hold" nodeType="withEffect">
                                  <p:stCondLst>
                                    <p:cond delay="0"/>
                                  </p:stCondLst>
                                  <p:childTnLst>
                                    <p:set>
                                      <p:cBhvr>
                                        <p:cTn id="122" dur="1" fill="hold">
                                          <p:stCondLst>
                                            <p:cond delay="0"/>
                                          </p:stCondLst>
                                        </p:cTn>
                                        <p:tgtEl>
                                          <p:spTgt spid="157"/>
                                        </p:tgtEl>
                                        <p:attrNameLst>
                                          <p:attrName>style.visibility</p:attrName>
                                        </p:attrNameLst>
                                      </p:cBhvr>
                                      <p:to>
                                        <p:strVal val="visible"/>
                                      </p:to>
                                    </p:set>
                                    <p:anim calcmode="lin" valueType="num">
                                      <p:cBhvr>
                                        <p:cTn id="123" dur="1000" fill="hold"/>
                                        <p:tgtEl>
                                          <p:spTgt spid="157"/>
                                        </p:tgtEl>
                                        <p:attrNameLst>
                                          <p:attrName>ppt_w</p:attrName>
                                        </p:attrNameLst>
                                      </p:cBhvr>
                                      <p:tavLst>
                                        <p:tav tm="0">
                                          <p:val>
                                            <p:fltVal val="0"/>
                                          </p:val>
                                        </p:tav>
                                        <p:tav tm="100000">
                                          <p:val>
                                            <p:strVal val="#ppt_w"/>
                                          </p:val>
                                        </p:tav>
                                      </p:tavLst>
                                    </p:anim>
                                    <p:anim calcmode="lin" valueType="num">
                                      <p:cBhvr>
                                        <p:cTn id="124" dur="1000" fill="hold"/>
                                        <p:tgtEl>
                                          <p:spTgt spid="157"/>
                                        </p:tgtEl>
                                        <p:attrNameLst>
                                          <p:attrName>ppt_h</p:attrName>
                                        </p:attrNameLst>
                                      </p:cBhvr>
                                      <p:tavLst>
                                        <p:tav tm="0">
                                          <p:val>
                                            <p:fltVal val="0"/>
                                          </p:val>
                                        </p:tav>
                                        <p:tav tm="100000">
                                          <p:val>
                                            <p:strVal val="#ppt_h"/>
                                          </p:val>
                                        </p:tav>
                                      </p:tavLst>
                                    </p:anim>
                                    <p:anim calcmode="lin" valueType="num">
                                      <p:cBhvr>
                                        <p:cTn id="125" dur="1000" fill="hold"/>
                                        <p:tgtEl>
                                          <p:spTgt spid="157"/>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157"/>
                                        </p:tgtEl>
                                        <p:attrNameLst>
                                          <p:attrName>ppt_y</p:attrName>
                                        </p:attrNameLst>
                                      </p:cBhvr>
                                      <p:tavLst>
                                        <p:tav tm="0" fmla="#ppt_y+(sin(-2*pi*(1-$))*-#ppt_x+cos(-2*pi*(1-$))*(1-#ppt_y))*(1-$)">
                                          <p:val>
                                            <p:fltVal val="0"/>
                                          </p:val>
                                        </p:tav>
                                        <p:tav tm="100000">
                                          <p:val>
                                            <p:fltVal val="1"/>
                                          </p:val>
                                        </p:tav>
                                      </p:tavLst>
                                    </p:anim>
                                  </p:childTnLst>
                                </p:cTn>
                              </p:par>
                            </p:childTnLst>
                          </p:cTn>
                        </p:par>
                        <p:par>
                          <p:cTn id="127" fill="hold">
                            <p:stCondLst>
                              <p:cond delay="8149"/>
                            </p:stCondLst>
                            <p:childTnLst>
                              <p:par>
                                <p:cTn id="128" presetID="22" presetClass="entr" presetSubtype="2" fill="hold" grpId="0" nodeType="afterEffect">
                                  <p:stCondLst>
                                    <p:cond delay="0"/>
                                  </p:stCondLst>
                                  <p:childTnLst>
                                    <p:set>
                                      <p:cBhvr>
                                        <p:cTn id="129" dur="1" fill="hold">
                                          <p:stCondLst>
                                            <p:cond delay="0"/>
                                          </p:stCondLst>
                                        </p:cTn>
                                        <p:tgtEl>
                                          <p:spTgt spid="160"/>
                                        </p:tgtEl>
                                        <p:attrNameLst>
                                          <p:attrName>style.visibility</p:attrName>
                                        </p:attrNameLst>
                                      </p:cBhvr>
                                      <p:to>
                                        <p:strVal val="visible"/>
                                      </p:to>
                                    </p:set>
                                    <p:animEffect transition="in" filter="wipe(right)">
                                      <p:cBhvr>
                                        <p:cTn id="130" dur="500"/>
                                        <p:tgtEl>
                                          <p:spTgt spid="160"/>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161"/>
                                        </p:tgtEl>
                                        <p:attrNameLst>
                                          <p:attrName>style.visibility</p:attrName>
                                        </p:attrNameLst>
                                      </p:cBhvr>
                                      <p:to>
                                        <p:strVal val="visible"/>
                                      </p:to>
                                    </p:set>
                                    <p:animEffect transition="in" filter="wipe(right)">
                                      <p:cBhvr>
                                        <p:cTn id="133" dur="7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20" grpId="0"/>
      <p:bldP spid="121" grpId="0"/>
      <p:bldP spid="122" grpId="0" animBg="1"/>
      <p:bldP spid="128" grpId="0"/>
      <p:bldP spid="129" grpId="0"/>
      <p:bldP spid="130" grpId="0" animBg="1"/>
      <p:bldP spid="136" grpId="0"/>
      <p:bldP spid="147" grpId="0"/>
      <p:bldP spid="148" grpId="0" animBg="1"/>
      <p:bldP spid="153" grpId="0"/>
      <p:bldP spid="154" grpId="0"/>
      <p:bldP spid="155" grpId="0" animBg="1"/>
      <p:bldP spid="160" grpId="0"/>
      <p:bldP spid="1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0" y="286545"/>
            <a:ext cx="1574762"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新品研发</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3" name="组合 2"/>
          <p:cNvGrpSpPr/>
          <p:nvPr/>
        </p:nvGrpSpPr>
        <p:grpSpPr>
          <a:xfrm rot="10800000">
            <a:off x="5996669" y="2319621"/>
            <a:ext cx="1541599" cy="1255370"/>
            <a:chOff x="9306036" y="2386165"/>
            <a:chExt cx="2326919" cy="1895567"/>
          </a:xfrm>
        </p:grpSpPr>
        <p:cxnSp>
          <p:nvCxnSpPr>
            <p:cNvPr id="5" name="直接连接符 4"/>
            <p:cNvCxnSpPr>
              <a:endCxn id="12" idx="4"/>
            </p:cNvCxnSpPr>
            <p:nvPr/>
          </p:nvCxnSpPr>
          <p:spPr>
            <a:xfrm rot="10800000" flipH="1" flipV="1">
              <a:off x="9306036" y="3236831"/>
              <a:ext cx="2326919" cy="104490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9306036" y="2386165"/>
              <a:ext cx="2219300" cy="10519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a:off x="1662427" y="2897063"/>
            <a:ext cx="1486911" cy="7392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662427" y="2209870"/>
            <a:ext cx="1470300" cy="69663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2" idx="1"/>
            <a:endCxn id="12" idx="4"/>
          </p:cNvCxnSpPr>
          <p:nvPr/>
        </p:nvCxnSpPr>
        <p:spPr>
          <a:xfrm flipV="1">
            <a:off x="3149337" y="2195796"/>
            <a:ext cx="2847332" cy="142142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564153" y="1540403"/>
            <a:ext cx="0" cy="28428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2"/>
            <a:endCxn id="12" idx="5"/>
          </p:cNvCxnSpPr>
          <p:nvPr/>
        </p:nvCxnSpPr>
        <p:spPr>
          <a:xfrm>
            <a:off x="3149337" y="2195796"/>
            <a:ext cx="2847332" cy="142142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rot="5400000">
            <a:off x="3151581" y="1482841"/>
            <a:ext cx="2842845" cy="2847333"/>
          </a:xfrm>
          <a:prstGeom prst="hexagon">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3" name="组合 12"/>
          <p:cNvGrpSpPr/>
          <p:nvPr/>
        </p:nvGrpSpPr>
        <p:grpSpPr>
          <a:xfrm>
            <a:off x="5488974" y="1670681"/>
            <a:ext cx="1078148" cy="1077758"/>
            <a:chOff x="7317678" y="2062952"/>
            <a:chExt cx="1437344" cy="1437343"/>
          </a:xfrm>
        </p:grpSpPr>
        <p:sp>
          <p:nvSpPr>
            <p:cNvPr id="14" name="椭圆 13"/>
            <p:cNvSpPr/>
            <p:nvPr/>
          </p:nvSpPr>
          <p:spPr>
            <a:xfrm>
              <a:off x="7317678" y="2062952"/>
              <a:ext cx="1437344" cy="1437343"/>
            </a:xfrm>
            <a:prstGeom prst="ellipse">
              <a:avLst/>
            </a:prstGeom>
            <a:gradFill>
              <a:gsLst>
                <a:gs pos="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7432833" y="2178107"/>
              <a:ext cx="1207034" cy="1207033"/>
            </a:xfrm>
            <a:prstGeom prst="ellipse">
              <a:avLst/>
            </a:prstGeom>
            <a:blipFill>
              <a:blip r:embed="rId2" cstate="print"/>
              <a:stretch>
                <a:fillRect/>
              </a:stretch>
            </a:blipFill>
            <a:ln w="88900">
              <a:gradFill flip="none" rotWithShape="1">
                <a:gsLst>
                  <a:gs pos="0">
                    <a:schemeClr val="bg1">
                      <a:lumMod val="75000"/>
                    </a:schemeClr>
                  </a:gs>
                  <a:gs pos="95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 name="组合 15"/>
          <p:cNvGrpSpPr/>
          <p:nvPr/>
        </p:nvGrpSpPr>
        <p:grpSpPr>
          <a:xfrm>
            <a:off x="2578888" y="1670681"/>
            <a:ext cx="1078148" cy="1077758"/>
            <a:chOff x="3438068" y="2062952"/>
            <a:chExt cx="1437344" cy="1437343"/>
          </a:xfrm>
        </p:grpSpPr>
        <p:sp>
          <p:nvSpPr>
            <p:cNvPr id="17" name="椭圆 16"/>
            <p:cNvSpPr/>
            <p:nvPr/>
          </p:nvSpPr>
          <p:spPr>
            <a:xfrm>
              <a:off x="3438068" y="2062952"/>
              <a:ext cx="1437344" cy="1437343"/>
            </a:xfrm>
            <a:prstGeom prst="ellipse">
              <a:avLst/>
            </a:prstGeom>
            <a:gradFill>
              <a:gsLst>
                <a:gs pos="100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53223" y="2178107"/>
              <a:ext cx="1207032" cy="1207032"/>
            </a:xfrm>
            <a:prstGeom prst="ellipse">
              <a:avLst/>
            </a:prstGeom>
            <a:blipFill>
              <a:blip r:embed="rId3"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03200" dist="762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4033929" y="3777558"/>
            <a:ext cx="1078148" cy="1077758"/>
            <a:chOff x="5377873" y="4872771"/>
            <a:chExt cx="1437344" cy="1437343"/>
          </a:xfrm>
        </p:grpSpPr>
        <p:sp>
          <p:nvSpPr>
            <p:cNvPr id="20" name="椭圆 19"/>
            <p:cNvSpPr/>
            <p:nvPr/>
          </p:nvSpPr>
          <p:spPr>
            <a:xfrm>
              <a:off x="5377873" y="4872771"/>
              <a:ext cx="1437344" cy="1437343"/>
            </a:xfrm>
            <a:prstGeom prst="ellipse">
              <a:avLst/>
            </a:prstGeom>
            <a:gradFill>
              <a:gsLst>
                <a:gs pos="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5510356" y="4987926"/>
              <a:ext cx="1207034" cy="1207032"/>
            </a:xfrm>
            <a:prstGeom prst="ellipse">
              <a:avLst/>
            </a:prstGeom>
            <a:blipFill>
              <a:blip r:embed="rId4"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21"/>
          <p:cNvGrpSpPr/>
          <p:nvPr/>
        </p:nvGrpSpPr>
        <p:grpSpPr>
          <a:xfrm>
            <a:off x="2572650" y="3078340"/>
            <a:ext cx="1078148" cy="1077758"/>
            <a:chOff x="3438068" y="3921907"/>
            <a:chExt cx="1437344" cy="1437343"/>
          </a:xfrm>
        </p:grpSpPr>
        <p:sp>
          <p:nvSpPr>
            <p:cNvPr id="23" name="椭圆 22"/>
            <p:cNvSpPr/>
            <p:nvPr/>
          </p:nvSpPr>
          <p:spPr>
            <a:xfrm>
              <a:off x="3438068" y="3921907"/>
              <a:ext cx="1437344" cy="1437343"/>
            </a:xfrm>
            <a:prstGeom prst="ellipse">
              <a:avLst/>
            </a:prstGeom>
            <a:gradFill>
              <a:gsLst>
                <a:gs pos="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3553223" y="4037062"/>
              <a:ext cx="1207034" cy="1207033"/>
            </a:xfrm>
            <a:prstGeom prst="ellipse">
              <a:avLst/>
            </a:prstGeom>
            <a:blipFill>
              <a:blip r:embed="rId5"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5488974" y="3064575"/>
            <a:ext cx="1078148" cy="1077758"/>
            <a:chOff x="7317678" y="3921907"/>
            <a:chExt cx="1437344" cy="1437343"/>
          </a:xfrm>
        </p:grpSpPr>
        <p:sp>
          <p:nvSpPr>
            <p:cNvPr id="26" name="椭圆 25"/>
            <p:cNvSpPr/>
            <p:nvPr/>
          </p:nvSpPr>
          <p:spPr>
            <a:xfrm>
              <a:off x="7317678" y="3921907"/>
              <a:ext cx="1437344" cy="1437343"/>
            </a:xfrm>
            <a:prstGeom prst="ellipse">
              <a:avLst/>
            </a:prstGeom>
            <a:gradFill>
              <a:gsLst>
                <a:gs pos="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7432833" y="4037062"/>
              <a:ext cx="1207034" cy="1207033"/>
            </a:xfrm>
            <a:prstGeom prst="ellipse">
              <a:avLst/>
            </a:prstGeom>
            <a:blipFill>
              <a:blip r:embed="rId6"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8" name="组合 27"/>
          <p:cNvGrpSpPr/>
          <p:nvPr/>
        </p:nvGrpSpPr>
        <p:grpSpPr>
          <a:xfrm>
            <a:off x="4033930" y="957700"/>
            <a:ext cx="1078148" cy="1077758"/>
            <a:chOff x="5377873" y="1112090"/>
            <a:chExt cx="1437344" cy="1437343"/>
          </a:xfrm>
        </p:grpSpPr>
        <p:sp>
          <p:nvSpPr>
            <p:cNvPr id="29" name="椭圆 28"/>
            <p:cNvSpPr/>
            <p:nvPr/>
          </p:nvSpPr>
          <p:spPr>
            <a:xfrm>
              <a:off x="5377873" y="1112090"/>
              <a:ext cx="1437344" cy="1437343"/>
            </a:xfrm>
            <a:prstGeom prst="ellipse">
              <a:avLst/>
            </a:prstGeom>
            <a:gradFill>
              <a:gsLst>
                <a:gs pos="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5493028" y="1227245"/>
              <a:ext cx="1207034" cy="1207033"/>
            </a:xfrm>
            <a:prstGeom prst="ellipse">
              <a:avLst/>
            </a:prstGeom>
            <a:blipFill>
              <a:blip r:embed="rId7"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1" name="组合 30"/>
          <p:cNvGrpSpPr/>
          <p:nvPr/>
        </p:nvGrpSpPr>
        <p:grpSpPr>
          <a:xfrm>
            <a:off x="1123353" y="2339476"/>
            <a:ext cx="1078148" cy="1077758"/>
            <a:chOff x="1497608" y="2954884"/>
            <a:chExt cx="1437344" cy="1437343"/>
          </a:xfrm>
        </p:grpSpPr>
        <p:sp>
          <p:nvSpPr>
            <p:cNvPr id="32" name="椭圆 31"/>
            <p:cNvSpPr/>
            <p:nvPr/>
          </p:nvSpPr>
          <p:spPr>
            <a:xfrm>
              <a:off x="1497608" y="2954884"/>
              <a:ext cx="1437344" cy="1437343"/>
            </a:xfrm>
            <a:prstGeom prst="ellipse">
              <a:avLst/>
            </a:prstGeom>
            <a:gradFill>
              <a:gsLst>
                <a:gs pos="0">
                  <a:schemeClr val="bg1">
                    <a:lumMod val="95000"/>
                  </a:schemeClr>
                </a:gs>
                <a:gs pos="99000">
                  <a:schemeClr val="bg1">
                    <a:lumMod val="7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1612762" y="3070039"/>
              <a:ext cx="1207034" cy="1207032"/>
            </a:xfrm>
            <a:prstGeom prst="ellipse">
              <a:avLst/>
            </a:prstGeom>
            <a:blipFill>
              <a:blip r:embed="rId8"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4" name="组合 33"/>
          <p:cNvGrpSpPr/>
          <p:nvPr/>
        </p:nvGrpSpPr>
        <p:grpSpPr>
          <a:xfrm>
            <a:off x="6950686" y="2319817"/>
            <a:ext cx="1078148" cy="1077758"/>
            <a:chOff x="9266374" y="2928667"/>
            <a:chExt cx="1437344" cy="1437343"/>
          </a:xfrm>
        </p:grpSpPr>
        <p:sp>
          <p:nvSpPr>
            <p:cNvPr id="35" name="椭圆 34"/>
            <p:cNvSpPr/>
            <p:nvPr/>
          </p:nvSpPr>
          <p:spPr>
            <a:xfrm>
              <a:off x="9266374" y="2928667"/>
              <a:ext cx="1437344" cy="1437343"/>
            </a:xfrm>
            <a:prstGeom prst="ellipse">
              <a:avLst/>
            </a:prstGeom>
            <a:gradFill>
              <a:gsLst>
                <a:gs pos="0">
                  <a:schemeClr val="bg1">
                    <a:lumMod val="95000"/>
                  </a:schemeClr>
                </a:gs>
                <a:gs pos="100000">
                  <a:schemeClr val="bg1">
                    <a:lumMod val="85000"/>
                  </a:schemeClr>
                </a:gs>
              </a:gsLst>
              <a:lin ang="2700000" scaled="1"/>
            </a:gradFill>
            <a:ln>
              <a:noFill/>
            </a:ln>
            <a:effectLst>
              <a:outerShdw blurRad="254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9381529" y="3043822"/>
              <a:ext cx="1207034" cy="1207033"/>
            </a:xfrm>
            <a:prstGeom prst="ellipse">
              <a:avLst/>
            </a:prstGeom>
            <a:blipFill>
              <a:blip r:embed="rId9" cstate="print"/>
              <a:stretch>
                <a:fillRect/>
              </a:stretch>
            </a:blipFill>
            <a:ln w="88900">
              <a:gradFill flip="none" rotWithShape="1">
                <a:gsLst>
                  <a:gs pos="0">
                    <a:schemeClr val="bg1">
                      <a:lumMod val="75000"/>
                    </a:schemeClr>
                  </a:gs>
                  <a:gs pos="100000">
                    <a:schemeClr val="bg1">
                      <a:lumMod val="95000"/>
                    </a:schemeClr>
                  </a:gs>
                </a:gsLst>
                <a:lin ang="2700000" scaled="1"/>
                <a:tileRect/>
              </a:gradFill>
            </a:ln>
            <a:effectLst>
              <a:innerShdw blurRad="254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7" name="组合 36"/>
          <p:cNvGrpSpPr/>
          <p:nvPr/>
        </p:nvGrpSpPr>
        <p:grpSpPr>
          <a:xfrm>
            <a:off x="3857943" y="2191705"/>
            <a:ext cx="1430122" cy="1429605"/>
            <a:chOff x="5143254" y="2757811"/>
            <a:chExt cx="1906581" cy="1906581"/>
          </a:xfrm>
        </p:grpSpPr>
        <p:grpSp>
          <p:nvGrpSpPr>
            <p:cNvPr id="38" name="组合 37"/>
            <p:cNvGrpSpPr/>
            <p:nvPr/>
          </p:nvGrpSpPr>
          <p:grpSpPr>
            <a:xfrm>
              <a:off x="5143254" y="2757811"/>
              <a:ext cx="1906581" cy="1906581"/>
              <a:chOff x="5252983" y="2687581"/>
              <a:chExt cx="1686033" cy="1686033"/>
            </a:xfrm>
          </p:grpSpPr>
          <p:sp>
            <p:nvSpPr>
              <p:cNvPr id="50" name="椭圆 49"/>
              <p:cNvSpPr/>
              <p:nvPr/>
            </p:nvSpPr>
            <p:spPr>
              <a:xfrm>
                <a:off x="5252983" y="2687581"/>
                <a:ext cx="1686033" cy="1686033"/>
              </a:xfrm>
              <a:prstGeom prst="ellipse">
                <a:avLst/>
              </a:prstGeom>
              <a:gradFill>
                <a:gsLst>
                  <a:gs pos="0">
                    <a:schemeClr val="bg1"/>
                  </a:gs>
                  <a:gs pos="100000">
                    <a:srgbClr val="B4B4B4"/>
                  </a:gs>
                </a:gsLst>
                <a:lin ang="2700000" scaled="1"/>
              </a:gradFill>
              <a:ln>
                <a:noFill/>
              </a:ln>
              <a:effectLst>
                <a:outerShdw blurRad="3937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5484813" y="2919411"/>
                <a:ext cx="1222374" cy="1222374"/>
              </a:xfrm>
              <a:prstGeom prst="ellipse">
                <a:avLst/>
              </a:prstGeom>
              <a:gradFill>
                <a:gsLst>
                  <a:gs pos="100000">
                    <a:schemeClr val="bg1">
                      <a:lumMod val="89000"/>
                    </a:schemeClr>
                  </a:gs>
                  <a:gs pos="0">
                    <a:schemeClr val="bg1">
                      <a:lumMod val="100000"/>
                    </a:schemeClr>
                  </a:gs>
                </a:gsLst>
                <a:lin ang="2700000" scaled="1"/>
              </a:gradFill>
              <a:ln w="120650">
                <a:gradFill flip="none" rotWithShape="1">
                  <a:gsLst>
                    <a:gs pos="0">
                      <a:srgbClr val="B6B6B6"/>
                    </a:gs>
                    <a:gs pos="100000">
                      <a:schemeClr val="bg1">
                        <a:lumMod val="83000"/>
                        <a:lumOff val="17000"/>
                      </a:schemeClr>
                    </a:gs>
                  </a:gsLst>
                  <a:lin ang="2700000" scaled="1"/>
                  <a:tileRect/>
                </a:gradFill>
              </a:ln>
              <a:effectLst>
                <a:innerShdw blurRad="254000" dist="88900" dir="135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Group 35"/>
            <p:cNvGrpSpPr>
              <a:grpSpLocks noChangeAspect="1"/>
            </p:cNvGrpSpPr>
            <p:nvPr/>
          </p:nvGrpSpPr>
          <p:grpSpPr bwMode="auto">
            <a:xfrm>
              <a:off x="5657986" y="3249057"/>
              <a:ext cx="899385" cy="872131"/>
              <a:chOff x="3477" y="1809"/>
              <a:chExt cx="726" cy="704"/>
            </a:xfrm>
            <a:noFill/>
          </p:grpSpPr>
          <p:sp>
            <p:nvSpPr>
              <p:cNvPr id="4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29"/>
            <p:cNvSpPr txBox="1"/>
            <p:nvPr/>
          </p:nvSpPr>
          <p:spPr>
            <a:xfrm>
              <a:off x="5585294" y="3355959"/>
              <a:ext cx="1012972" cy="820927"/>
            </a:xfrm>
            <a:prstGeom prst="rect">
              <a:avLst/>
            </a:prstGeom>
            <a:noFill/>
          </p:spPr>
          <p:txBody>
            <a:bodyPr wrap="square" rtlCol="0">
              <a:spAutoFit/>
            </a:bodyPr>
            <a:lstStyle/>
            <a:p>
              <a:pPr algn="ctr"/>
              <a:r>
                <a:rPr lang="zh-CN" altLang="en-US" sz="1700" b="1" dirty="0">
                  <a:solidFill>
                    <a:srgbClr val="C00000"/>
                  </a:solidFill>
                  <a:latin typeface="微软雅黑" panose="020B0503020204020204" charset="-122"/>
                  <a:ea typeface="微软雅黑" panose="020B0503020204020204" charset="-122"/>
                </a:rPr>
                <a:t>主要</a:t>
              </a:r>
              <a:endParaRPr lang="en-US" altLang="zh-CN" sz="1700" b="1" dirty="0">
                <a:solidFill>
                  <a:srgbClr val="C00000"/>
                </a:solidFill>
                <a:latin typeface="微软雅黑" panose="020B0503020204020204" charset="-122"/>
                <a:ea typeface="微软雅黑" panose="020B0503020204020204" charset="-122"/>
              </a:endParaRPr>
            </a:p>
            <a:p>
              <a:pPr algn="ctr"/>
              <a:r>
                <a:rPr lang="zh-CN" altLang="en-US" sz="1700" b="1" dirty="0">
                  <a:solidFill>
                    <a:srgbClr val="C00000"/>
                  </a:solidFill>
                  <a:latin typeface="微软雅黑" panose="020B0503020204020204" charset="-122"/>
                  <a:ea typeface="微软雅黑" panose="020B0503020204020204" charset="-122"/>
                </a:rPr>
                <a:t>产品</a:t>
              </a:r>
            </a:p>
          </p:txBody>
        </p:sp>
      </p:grpSp>
      <p:grpSp>
        <p:nvGrpSpPr>
          <p:cNvPr id="52" name="组合 51"/>
          <p:cNvGrpSpPr/>
          <p:nvPr/>
        </p:nvGrpSpPr>
        <p:grpSpPr>
          <a:xfrm>
            <a:off x="1149483" y="3567376"/>
            <a:ext cx="1365910" cy="1269503"/>
            <a:chOff x="1532445" y="4430260"/>
            <a:chExt cx="1689614" cy="1693062"/>
          </a:xfrm>
        </p:grpSpPr>
        <p:sp>
          <p:nvSpPr>
            <p:cNvPr id="53" name="文本框 38"/>
            <p:cNvSpPr txBox="1"/>
            <p:nvPr/>
          </p:nvSpPr>
          <p:spPr>
            <a:xfrm>
              <a:off x="1748262" y="4430260"/>
              <a:ext cx="1277281" cy="430986"/>
            </a:xfrm>
            <a:prstGeom prst="rect">
              <a:avLst/>
            </a:prstGeom>
            <a:noFill/>
          </p:spPr>
          <p:txBody>
            <a:bodyPr wrap="square" rtlCol="0">
              <a:spAutoFit/>
            </a:bodyPr>
            <a:lstStyle/>
            <a:p>
              <a:r>
                <a:rPr lang="zh-CN" altLang="en-US" sz="1500" dirty="0">
                  <a:solidFill>
                    <a:srgbClr val="C00000"/>
                  </a:solidFill>
                  <a:latin typeface="微软雅黑" panose="020B0503020204020204" charset="-122"/>
                  <a:ea typeface="微软雅黑" panose="020B0503020204020204" charset="-122"/>
                </a:rPr>
                <a:t>添加标题</a:t>
              </a:r>
            </a:p>
          </p:txBody>
        </p:sp>
        <p:sp>
          <p:nvSpPr>
            <p:cNvPr id="54" name="矩形 47"/>
            <p:cNvSpPr>
              <a:spLocks noChangeArrowheads="1"/>
            </p:cNvSpPr>
            <p:nvPr/>
          </p:nvSpPr>
          <p:spPr bwMode="auto">
            <a:xfrm>
              <a:off x="1532445" y="4830370"/>
              <a:ext cx="1689614" cy="1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b="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55" name="组合 54"/>
          <p:cNvGrpSpPr/>
          <p:nvPr/>
        </p:nvGrpSpPr>
        <p:grpSpPr>
          <a:xfrm>
            <a:off x="6758843" y="3627548"/>
            <a:ext cx="1395350" cy="1089453"/>
            <a:chOff x="9010618" y="4672716"/>
            <a:chExt cx="1689614" cy="1452941"/>
          </a:xfrm>
        </p:grpSpPr>
        <p:sp>
          <p:nvSpPr>
            <p:cNvPr id="56" name="文本框 27"/>
            <p:cNvSpPr txBox="1"/>
            <p:nvPr/>
          </p:nvSpPr>
          <p:spPr>
            <a:xfrm>
              <a:off x="9206956" y="4672716"/>
              <a:ext cx="1277281" cy="430986"/>
            </a:xfrm>
            <a:prstGeom prst="rect">
              <a:avLst/>
            </a:prstGeom>
            <a:noFill/>
          </p:spPr>
          <p:txBody>
            <a:bodyPr wrap="square" rtlCol="0">
              <a:spAutoFit/>
            </a:bodyPr>
            <a:lstStyle/>
            <a:p>
              <a:r>
                <a:rPr lang="zh-CN" altLang="en-US" sz="1500" dirty="0">
                  <a:solidFill>
                    <a:srgbClr val="C00000"/>
                  </a:solidFill>
                  <a:latin typeface="微软雅黑" panose="020B0503020204020204" charset="-122"/>
                  <a:ea typeface="微软雅黑" panose="020B0503020204020204" charset="-122"/>
                </a:rPr>
                <a:t>添加标题</a:t>
              </a:r>
            </a:p>
          </p:txBody>
        </p:sp>
        <p:sp>
          <p:nvSpPr>
            <p:cNvPr id="57" name="矩形 47"/>
            <p:cNvSpPr>
              <a:spLocks noChangeArrowheads="1"/>
            </p:cNvSpPr>
            <p:nvPr/>
          </p:nvSpPr>
          <p:spPr bwMode="auto">
            <a:xfrm>
              <a:off x="9010618" y="5072825"/>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b="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58" name="组合 57"/>
          <p:cNvGrpSpPr/>
          <p:nvPr/>
        </p:nvGrpSpPr>
        <p:grpSpPr>
          <a:xfrm>
            <a:off x="6747944" y="1062717"/>
            <a:ext cx="1406249" cy="1269502"/>
            <a:chOff x="8996089" y="1252146"/>
            <a:chExt cx="1689614" cy="1693061"/>
          </a:xfrm>
        </p:grpSpPr>
        <p:sp>
          <p:nvSpPr>
            <p:cNvPr id="59" name="文本框 29"/>
            <p:cNvSpPr txBox="1"/>
            <p:nvPr/>
          </p:nvSpPr>
          <p:spPr>
            <a:xfrm>
              <a:off x="8996089" y="1252146"/>
              <a:ext cx="1277281" cy="430986"/>
            </a:xfrm>
            <a:prstGeom prst="rect">
              <a:avLst/>
            </a:prstGeom>
            <a:noFill/>
          </p:spPr>
          <p:txBody>
            <a:bodyPr wrap="square" rtlCol="0">
              <a:spAutoFit/>
            </a:bodyPr>
            <a:lstStyle/>
            <a:p>
              <a:r>
                <a:rPr lang="zh-CN" altLang="en-US" sz="1500" dirty="0">
                  <a:solidFill>
                    <a:srgbClr val="C00000"/>
                  </a:solidFill>
                  <a:latin typeface="微软雅黑" panose="020B0503020204020204" charset="-122"/>
                  <a:ea typeface="微软雅黑" panose="020B0503020204020204" charset="-122"/>
                </a:rPr>
                <a:t>添加标题</a:t>
              </a:r>
            </a:p>
          </p:txBody>
        </p:sp>
        <p:sp>
          <p:nvSpPr>
            <p:cNvPr id="60" name="矩形 47"/>
            <p:cNvSpPr>
              <a:spLocks noChangeArrowheads="1"/>
            </p:cNvSpPr>
            <p:nvPr/>
          </p:nvSpPr>
          <p:spPr bwMode="auto">
            <a:xfrm>
              <a:off x="8996089" y="1652255"/>
              <a:ext cx="1689614" cy="1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b="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61" name="组合 60"/>
          <p:cNvGrpSpPr/>
          <p:nvPr/>
        </p:nvGrpSpPr>
        <p:grpSpPr>
          <a:xfrm>
            <a:off x="1167862" y="1139805"/>
            <a:ext cx="1347531" cy="1089452"/>
            <a:chOff x="1556947" y="1354953"/>
            <a:chExt cx="1796473" cy="1452939"/>
          </a:xfrm>
        </p:grpSpPr>
        <p:sp>
          <p:nvSpPr>
            <p:cNvPr id="62" name="文本框 41"/>
            <p:cNvSpPr txBox="1"/>
            <p:nvPr/>
          </p:nvSpPr>
          <p:spPr>
            <a:xfrm>
              <a:off x="1758256" y="1354953"/>
              <a:ext cx="1277281" cy="430986"/>
            </a:xfrm>
            <a:prstGeom prst="rect">
              <a:avLst/>
            </a:prstGeom>
            <a:noFill/>
          </p:spPr>
          <p:txBody>
            <a:bodyPr wrap="square" rtlCol="0">
              <a:spAutoFit/>
            </a:bodyPr>
            <a:lstStyle/>
            <a:p>
              <a:r>
                <a:rPr lang="zh-CN" altLang="en-US" sz="1500" dirty="0">
                  <a:solidFill>
                    <a:srgbClr val="C00000"/>
                  </a:solidFill>
                  <a:latin typeface="微软雅黑" panose="020B0503020204020204" charset="-122"/>
                  <a:ea typeface="微软雅黑" panose="020B0503020204020204" charset="-122"/>
                </a:rPr>
                <a:t>添加标题</a:t>
              </a:r>
            </a:p>
          </p:txBody>
        </p:sp>
        <p:sp>
          <p:nvSpPr>
            <p:cNvPr id="63" name="矩形 47"/>
            <p:cNvSpPr>
              <a:spLocks noChangeArrowheads="1"/>
            </p:cNvSpPr>
            <p:nvPr/>
          </p:nvSpPr>
          <p:spPr bwMode="auto">
            <a:xfrm>
              <a:off x="1556947" y="1755061"/>
              <a:ext cx="1796473"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b="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100" fill="hold"/>
                                            <p:tgtEl>
                                              <p:spTgt spid="37"/>
                                            </p:tgtEl>
                                            <p:attrNameLst>
                                              <p:attrName>ppt_w</p:attrName>
                                            </p:attrNameLst>
                                          </p:cBhvr>
                                          <p:tavLst>
                                            <p:tav tm="0">
                                              <p:val>
                                                <p:fltVal val="0"/>
                                              </p:val>
                                            </p:tav>
                                            <p:tav tm="100000">
                                              <p:val>
                                                <p:strVal val="#ppt_w"/>
                                              </p:val>
                                            </p:tav>
                                          </p:tavLst>
                                        </p:anim>
                                        <p:anim calcmode="lin" valueType="num">
                                          <p:cBhvr>
                                            <p:cTn id="41" dur="100" fill="hold"/>
                                            <p:tgtEl>
                                              <p:spTgt spid="37"/>
                                            </p:tgtEl>
                                            <p:attrNameLst>
                                              <p:attrName>ppt_h</p:attrName>
                                            </p:attrNameLst>
                                          </p:cBhvr>
                                          <p:tavLst>
                                            <p:tav tm="0">
                                              <p:val>
                                                <p:fltVal val="0"/>
                                              </p:val>
                                            </p:tav>
                                            <p:tav tm="100000">
                                              <p:val>
                                                <p:strVal val="#ppt_h"/>
                                              </p:val>
                                            </p:tav>
                                          </p:tavLst>
                                        </p:anim>
                                        <p:animEffect transition="in" filter="fade">
                                          <p:cBhvr>
                                            <p:cTn id="42" dur="100"/>
                                            <p:tgtEl>
                                              <p:spTgt spid="37"/>
                                            </p:tgtEl>
                                          </p:cBhvr>
                                        </p:animEffect>
                                      </p:childTnLst>
                                    </p:cTn>
                                  </p:par>
                                  <p:par>
                                    <p:cTn id="43" presetID="6" presetClass="emph" presetSubtype="0" fill="hold" nodeType="withEffect">
                                      <p:stCondLst>
                                        <p:cond delay="100"/>
                                      </p:stCondLst>
                                      <p:childTnLst>
                                        <p:animScale>
                                          <p:cBhvr>
                                            <p:cTn id="44" dur="100" fill="hold"/>
                                            <p:tgtEl>
                                              <p:spTgt spid="37"/>
                                            </p:tgtEl>
                                          </p:cBhvr>
                                          <p:by x="110000" y="110000"/>
                                        </p:animScale>
                                      </p:childTnLst>
                                    </p:cTn>
                                  </p:par>
                                  <p:par>
                                    <p:cTn id="45" presetID="6" presetClass="emph" presetSubtype="0" fill="hold" nodeType="withEffect">
                                      <p:stCondLst>
                                        <p:cond delay="200"/>
                                      </p:stCondLst>
                                      <p:childTnLst>
                                        <p:animScale>
                                          <p:cBhvr>
                                            <p:cTn id="46" dur="200" fill="hold"/>
                                            <p:tgtEl>
                                              <p:spTgt spid="37"/>
                                            </p:tgtEl>
                                          </p:cBhvr>
                                          <p:by x="90000" y="90000"/>
                                        </p:animScale>
                                      </p:childTnLst>
                                    </p:cTn>
                                  </p:par>
                                  <p:par>
                                    <p:cTn id="47" presetID="6" presetClass="emph" presetSubtype="0" fill="hold" nodeType="withEffect">
                                      <p:stCondLst>
                                        <p:cond delay="400"/>
                                      </p:stCondLst>
                                      <p:childTnLst>
                                        <p:animScale>
                                          <p:cBhvr>
                                            <p:cTn id="48" dur="100" fill="hold"/>
                                            <p:tgtEl>
                                              <p:spTgt spid="37"/>
                                            </p:tgtEl>
                                          </p:cBhvr>
                                          <p:by x="105000" y="105000"/>
                                        </p:animScale>
                                      </p:childTnLst>
                                    </p:cTn>
                                  </p:par>
                                  <p:par>
                                    <p:cTn id="49" presetID="6" presetClass="emph" presetSubtype="0" fill="hold" nodeType="withEffect">
                                      <p:stCondLst>
                                        <p:cond delay="500"/>
                                      </p:stCondLst>
                                      <p:childTnLst>
                                        <p:animScale>
                                          <p:cBhvr>
                                            <p:cTn id="50" dur="200" fill="hold"/>
                                            <p:tgtEl>
                                              <p:spTgt spid="37"/>
                                            </p:tgtEl>
                                          </p:cBhvr>
                                          <p:by x="95000" y="95000"/>
                                        </p:animScale>
                                      </p:childTnLst>
                                    </p:cTn>
                                  </p:par>
                                </p:childTnLst>
                              </p:cTn>
                            </p:par>
                            <p:par>
                              <p:cTn id="51" fill="hold">
                                <p:stCondLst>
                                  <p:cond delay="1000"/>
                                </p:stCondLst>
                                <p:childTnLst>
                                  <p:par>
                                    <p:cTn id="52" presetID="2" presetClass="entr" presetSubtype="2"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1+#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6" presetClass="emph" presetSubtype="0" fill="hold" nodeType="withEffect">
                                      <p:stCondLst>
                                        <p:cond delay="0"/>
                                      </p:stCondLst>
                                      <p:childTnLst>
                                        <p:animScale>
                                          <p:cBhvr>
                                            <p:cTn id="57" dur="10" fill="hold"/>
                                            <p:tgtEl>
                                              <p:spTgt spid="31"/>
                                            </p:tgtEl>
                                          </p:cBhvr>
                                          <p:by x="100000" y="2000"/>
                                        </p:animScale>
                                      </p:childTnLst>
                                    </p:cTn>
                                  </p:par>
                                  <p:par>
                                    <p:cTn id="58" presetID="6" presetClass="emph" presetSubtype="0" fill="hold" nodeType="withEffect">
                                      <p:stCondLst>
                                        <p:cond delay="750"/>
                                      </p:stCondLst>
                                      <p:childTnLst>
                                        <p:animScale>
                                          <p:cBhvr>
                                            <p:cTn id="59" dur="500" fill="hold"/>
                                            <p:tgtEl>
                                              <p:spTgt spid="31"/>
                                            </p:tgtEl>
                                          </p:cBhvr>
                                          <p:by x="100000" y="5000000"/>
                                        </p:animScale>
                                      </p:childTnLst>
                                    </p:cTn>
                                  </p:par>
                                  <p:par>
                                    <p:cTn id="60" presetID="2" presetClass="entr" presetSubtype="2" fill="hold"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par>
                                    <p:cTn id="64" presetID="6" presetClass="emph" presetSubtype="0" fill="hold" nodeType="withEffect">
                                      <p:stCondLst>
                                        <p:cond delay="0"/>
                                      </p:stCondLst>
                                      <p:childTnLst>
                                        <p:animScale>
                                          <p:cBhvr>
                                            <p:cTn id="65" dur="10" fill="hold"/>
                                            <p:tgtEl>
                                              <p:spTgt spid="16"/>
                                            </p:tgtEl>
                                          </p:cBhvr>
                                          <p:by x="100000" y="2000"/>
                                        </p:animScale>
                                      </p:childTnLst>
                                    </p:cTn>
                                  </p:par>
                                  <p:par>
                                    <p:cTn id="66" presetID="6" presetClass="emph" presetSubtype="0" fill="hold" nodeType="withEffect">
                                      <p:stCondLst>
                                        <p:cond delay="750"/>
                                      </p:stCondLst>
                                      <p:childTnLst>
                                        <p:animScale>
                                          <p:cBhvr>
                                            <p:cTn id="67" dur="500" fill="hold"/>
                                            <p:tgtEl>
                                              <p:spTgt spid="16"/>
                                            </p:tgtEl>
                                          </p:cBhvr>
                                          <p:by x="100000" y="5000000"/>
                                        </p:animScale>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par>
                                    <p:cTn id="72" presetID="6" presetClass="emph" presetSubtype="0" fill="hold" nodeType="withEffect">
                                      <p:stCondLst>
                                        <p:cond delay="0"/>
                                      </p:stCondLst>
                                      <p:childTnLst>
                                        <p:animScale>
                                          <p:cBhvr>
                                            <p:cTn id="73" dur="10" fill="hold"/>
                                            <p:tgtEl>
                                              <p:spTgt spid="22"/>
                                            </p:tgtEl>
                                          </p:cBhvr>
                                          <p:by x="100000" y="2000"/>
                                        </p:animScale>
                                      </p:childTnLst>
                                    </p:cTn>
                                  </p:par>
                                  <p:par>
                                    <p:cTn id="74" presetID="6" presetClass="emph" presetSubtype="0" fill="hold" nodeType="withEffect">
                                      <p:stCondLst>
                                        <p:cond delay="750"/>
                                      </p:stCondLst>
                                      <p:childTnLst>
                                        <p:animScale>
                                          <p:cBhvr>
                                            <p:cTn id="75" dur="500" fill="hold"/>
                                            <p:tgtEl>
                                              <p:spTgt spid="22"/>
                                            </p:tgtEl>
                                          </p:cBhvr>
                                          <p:by x="100000" y="5000000"/>
                                        </p:animScale>
                                      </p:childTnLst>
                                    </p:cTn>
                                  </p:par>
                                  <p:par>
                                    <p:cTn id="76" presetID="2" presetClass="entr" presetSubtype="2" fill="hold" nodeType="withEffect">
                                      <p:stCondLst>
                                        <p:cond delay="25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1+#ppt_w/2"/>
                                              </p:val>
                                            </p:tav>
                                            <p:tav tm="100000">
                                              <p:val>
                                                <p:strVal val="#ppt_x"/>
                                              </p:val>
                                            </p:tav>
                                          </p:tavLst>
                                        </p:anim>
                                        <p:anim calcmode="lin" valueType="num">
                                          <p:cBhvr additive="base">
                                            <p:cTn id="79" dur="500" fill="hold"/>
                                            <p:tgtEl>
                                              <p:spTgt spid="28"/>
                                            </p:tgtEl>
                                            <p:attrNameLst>
                                              <p:attrName>ppt_y</p:attrName>
                                            </p:attrNameLst>
                                          </p:cBhvr>
                                          <p:tavLst>
                                            <p:tav tm="0">
                                              <p:val>
                                                <p:strVal val="#ppt_y"/>
                                              </p:val>
                                            </p:tav>
                                            <p:tav tm="100000">
                                              <p:val>
                                                <p:strVal val="#ppt_y"/>
                                              </p:val>
                                            </p:tav>
                                          </p:tavLst>
                                        </p:anim>
                                      </p:childTnLst>
                                    </p:cTn>
                                  </p:par>
                                  <p:par>
                                    <p:cTn id="80" presetID="6" presetClass="emph" presetSubtype="0" fill="hold" nodeType="withEffect">
                                      <p:stCondLst>
                                        <p:cond delay="0"/>
                                      </p:stCondLst>
                                      <p:childTnLst>
                                        <p:animScale>
                                          <p:cBhvr>
                                            <p:cTn id="81" dur="10" fill="hold"/>
                                            <p:tgtEl>
                                              <p:spTgt spid="28"/>
                                            </p:tgtEl>
                                          </p:cBhvr>
                                          <p:by x="100000" y="2000"/>
                                        </p:animScale>
                                      </p:childTnLst>
                                    </p:cTn>
                                  </p:par>
                                  <p:par>
                                    <p:cTn id="82" presetID="6" presetClass="emph" presetSubtype="0" fill="hold" nodeType="withEffect">
                                      <p:stCondLst>
                                        <p:cond delay="750"/>
                                      </p:stCondLst>
                                      <p:childTnLst>
                                        <p:animScale>
                                          <p:cBhvr>
                                            <p:cTn id="83" dur="500" fill="hold"/>
                                            <p:tgtEl>
                                              <p:spTgt spid="28"/>
                                            </p:tgtEl>
                                          </p:cBhvr>
                                          <p:by x="100000" y="5000000"/>
                                        </p:animScale>
                                      </p:childTnLst>
                                    </p:cTn>
                                  </p:par>
                                  <p:par>
                                    <p:cTn id="84" presetID="2" presetClass="entr" presetSubtype="2" fill="hold" nodeType="withEffect">
                                      <p:stCondLst>
                                        <p:cond delay="25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1+#ppt_w/2"/>
                                              </p:val>
                                            </p:tav>
                                            <p:tav tm="100000">
                                              <p:val>
                                                <p:strVal val="#ppt_x"/>
                                              </p:val>
                                            </p:tav>
                                          </p:tavLst>
                                        </p:anim>
                                        <p:anim calcmode="lin" valueType="num">
                                          <p:cBhvr additive="base">
                                            <p:cTn id="87" dur="500" fill="hold"/>
                                            <p:tgtEl>
                                              <p:spTgt spid="19"/>
                                            </p:tgtEl>
                                            <p:attrNameLst>
                                              <p:attrName>ppt_y</p:attrName>
                                            </p:attrNameLst>
                                          </p:cBhvr>
                                          <p:tavLst>
                                            <p:tav tm="0">
                                              <p:val>
                                                <p:strVal val="#ppt_y"/>
                                              </p:val>
                                            </p:tav>
                                            <p:tav tm="100000">
                                              <p:val>
                                                <p:strVal val="#ppt_y"/>
                                              </p:val>
                                            </p:tav>
                                          </p:tavLst>
                                        </p:anim>
                                      </p:childTnLst>
                                    </p:cTn>
                                  </p:par>
                                  <p:par>
                                    <p:cTn id="88" presetID="6" presetClass="emph" presetSubtype="0" fill="hold" nodeType="withEffect">
                                      <p:stCondLst>
                                        <p:cond delay="0"/>
                                      </p:stCondLst>
                                      <p:childTnLst>
                                        <p:animScale>
                                          <p:cBhvr>
                                            <p:cTn id="89" dur="10" fill="hold"/>
                                            <p:tgtEl>
                                              <p:spTgt spid="19"/>
                                            </p:tgtEl>
                                          </p:cBhvr>
                                          <p:by x="100000" y="2000"/>
                                        </p:animScale>
                                      </p:childTnLst>
                                    </p:cTn>
                                  </p:par>
                                  <p:par>
                                    <p:cTn id="90" presetID="6" presetClass="emph" presetSubtype="0" fill="hold" nodeType="withEffect">
                                      <p:stCondLst>
                                        <p:cond delay="750"/>
                                      </p:stCondLst>
                                      <p:childTnLst>
                                        <p:animScale>
                                          <p:cBhvr>
                                            <p:cTn id="91" dur="500" fill="hold"/>
                                            <p:tgtEl>
                                              <p:spTgt spid="19"/>
                                            </p:tgtEl>
                                          </p:cBhvr>
                                          <p:by x="100000" y="5000000"/>
                                        </p:animScale>
                                      </p:childTnLst>
                                    </p:cTn>
                                  </p:par>
                                  <p:par>
                                    <p:cTn id="92" presetID="2" presetClass="entr" presetSubtype="2" fill="hold" nodeType="withEffect">
                                      <p:stCondLst>
                                        <p:cond delay="25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500" fill="hold"/>
                                            <p:tgtEl>
                                              <p:spTgt spid="13"/>
                                            </p:tgtEl>
                                            <p:attrNameLst>
                                              <p:attrName>ppt_x</p:attrName>
                                            </p:attrNameLst>
                                          </p:cBhvr>
                                          <p:tavLst>
                                            <p:tav tm="0">
                                              <p:val>
                                                <p:strVal val="1+#ppt_w/2"/>
                                              </p:val>
                                            </p:tav>
                                            <p:tav tm="100000">
                                              <p:val>
                                                <p:strVal val="#ppt_x"/>
                                              </p:val>
                                            </p:tav>
                                          </p:tavLst>
                                        </p:anim>
                                        <p:anim calcmode="lin" valueType="num">
                                          <p:cBhvr additive="base">
                                            <p:cTn id="95" dur="500" fill="hold"/>
                                            <p:tgtEl>
                                              <p:spTgt spid="13"/>
                                            </p:tgtEl>
                                            <p:attrNameLst>
                                              <p:attrName>ppt_y</p:attrName>
                                            </p:attrNameLst>
                                          </p:cBhvr>
                                          <p:tavLst>
                                            <p:tav tm="0">
                                              <p:val>
                                                <p:strVal val="#ppt_y"/>
                                              </p:val>
                                            </p:tav>
                                            <p:tav tm="100000">
                                              <p:val>
                                                <p:strVal val="#ppt_y"/>
                                              </p:val>
                                            </p:tav>
                                          </p:tavLst>
                                        </p:anim>
                                      </p:childTnLst>
                                    </p:cTn>
                                  </p:par>
                                  <p:par>
                                    <p:cTn id="96" presetID="6" presetClass="emph" presetSubtype="0" fill="hold" nodeType="withEffect">
                                      <p:stCondLst>
                                        <p:cond delay="0"/>
                                      </p:stCondLst>
                                      <p:childTnLst>
                                        <p:animScale>
                                          <p:cBhvr>
                                            <p:cTn id="97" dur="10" fill="hold"/>
                                            <p:tgtEl>
                                              <p:spTgt spid="13"/>
                                            </p:tgtEl>
                                          </p:cBhvr>
                                          <p:by x="100000" y="2000"/>
                                        </p:animScale>
                                      </p:childTnLst>
                                    </p:cTn>
                                  </p:par>
                                  <p:par>
                                    <p:cTn id="98" presetID="6" presetClass="emph" presetSubtype="0" fill="hold" nodeType="withEffect">
                                      <p:stCondLst>
                                        <p:cond delay="750"/>
                                      </p:stCondLst>
                                      <p:childTnLst>
                                        <p:animScale>
                                          <p:cBhvr>
                                            <p:cTn id="99" dur="500" fill="hold"/>
                                            <p:tgtEl>
                                              <p:spTgt spid="13"/>
                                            </p:tgtEl>
                                          </p:cBhvr>
                                          <p:by x="100000" y="5000000"/>
                                        </p:animScale>
                                      </p:childTnLst>
                                    </p:cTn>
                                  </p:par>
                                  <p:par>
                                    <p:cTn id="100" presetID="2" presetClass="entr" presetSubtype="2" fill="hold" nodeType="withEffect">
                                      <p:stCondLst>
                                        <p:cond delay="25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par>
                                    <p:cTn id="104" presetID="6" presetClass="emph" presetSubtype="0" fill="hold" nodeType="withEffect">
                                      <p:stCondLst>
                                        <p:cond delay="0"/>
                                      </p:stCondLst>
                                      <p:childTnLst>
                                        <p:animScale>
                                          <p:cBhvr>
                                            <p:cTn id="105" dur="10" fill="hold"/>
                                            <p:tgtEl>
                                              <p:spTgt spid="25"/>
                                            </p:tgtEl>
                                          </p:cBhvr>
                                          <p:by x="100000" y="2000"/>
                                        </p:animScale>
                                      </p:childTnLst>
                                    </p:cTn>
                                  </p:par>
                                  <p:par>
                                    <p:cTn id="106" presetID="6" presetClass="emph" presetSubtype="0" fill="hold" nodeType="withEffect">
                                      <p:stCondLst>
                                        <p:cond delay="750"/>
                                      </p:stCondLst>
                                      <p:childTnLst>
                                        <p:animScale>
                                          <p:cBhvr>
                                            <p:cTn id="107" dur="500" fill="hold"/>
                                            <p:tgtEl>
                                              <p:spTgt spid="25"/>
                                            </p:tgtEl>
                                          </p:cBhvr>
                                          <p:by x="100000" y="5000000"/>
                                        </p:animScale>
                                      </p:childTnLst>
                                    </p:cTn>
                                  </p:par>
                                  <p:par>
                                    <p:cTn id="108" presetID="2" presetClass="entr" presetSubtype="2"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1+#ppt_w/2"/>
                                              </p:val>
                                            </p:tav>
                                            <p:tav tm="100000">
                                              <p:val>
                                                <p:strVal val="#ppt_x"/>
                                              </p:val>
                                            </p:tav>
                                          </p:tavLst>
                                        </p:anim>
                                        <p:anim calcmode="lin" valueType="num">
                                          <p:cBhvr additive="base">
                                            <p:cTn id="111" dur="500" fill="hold"/>
                                            <p:tgtEl>
                                              <p:spTgt spid="34"/>
                                            </p:tgtEl>
                                            <p:attrNameLst>
                                              <p:attrName>ppt_y</p:attrName>
                                            </p:attrNameLst>
                                          </p:cBhvr>
                                          <p:tavLst>
                                            <p:tav tm="0">
                                              <p:val>
                                                <p:strVal val="#ppt_y"/>
                                              </p:val>
                                            </p:tav>
                                            <p:tav tm="100000">
                                              <p:val>
                                                <p:strVal val="#ppt_y"/>
                                              </p:val>
                                            </p:tav>
                                          </p:tavLst>
                                        </p:anim>
                                      </p:childTnLst>
                                    </p:cTn>
                                  </p:par>
                                  <p:par>
                                    <p:cTn id="112" presetID="6" presetClass="emph" presetSubtype="0" fill="hold" nodeType="withEffect">
                                      <p:stCondLst>
                                        <p:cond delay="0"/>
                                      </p:stCondLst>
                                      <p:childTnLst>
                                        <p:animScale>
                                          <p:cBhvr>
                                            <p:cTn id="113" dur="10" fill="hold"/>
                                            <p:tgtEl>
                                              <p:spTgt spid="34"/>
                                            </p:tgtEl>
                                          </p:cBhvr>
                                          <p:by x="100000" y="2000"/>
                                        </p:animScale>
                                      </p:childTnLst>
                                    </p:cTn>
                                  </p:par>
                                  <p:par>
                                    <p:cTn id="114" presetID="6" presetClass="emph" presetSubtype="0" fill="hold" nodeType="withEffect">
                                      <p:stCondLst>
                                        <p:cond delay="750"/>
                                      </p:stCondLst>
                                      <p:childTnLst>
                                        <p:animScale>
                                          <p:cBhvr>
                                            <p:cTn id="115" dur="500" fill="hold"/>
                                            <p:tgtEl>
                                              <p:spTgt spid="34"/>
                                            </p:tgtEl>
                                          </p:cBhvr>
                                          <p:by x="100000" y="5000000"/>
                                        </p:animScale>
                                      </p:childTnLst>
                                    </p:cTn>
                                  </p:par>
                                </p:childTnLst>
                              </p:cTn>
                            </p:par>
                            <p:par>
                              <p:cTn id="116" fill="hold">
                                <p:stCondLst>
                                  <p:cond delay="1500"/>
                                </p:stCondLst>
                                <p:childTnLst>
                                  <p:par>
                                    <p:cTn id="117" presetID="2" presetClass="entr" presetSubtype="8" accel="40000" fill="hold" nodeType="afterEffect" p14:presetBounceEnd="40000">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14:bounceEnd="40000">
                                          <p:cBhvr additive="base">
                                            <p:cTn id="119" dur="125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120" dur="1250" fill="hold"/>
                                            <p:tgtEl>
                                              <p:spTgt spid="61"/>
                                            </p:tgtEl>
                                            <p:attrNameLst>
                                              <p:attrName>ppt_y</p:attrName>
                                            </p:attrNameLst>
                                          </p:cBhvr>
                                          <p:tavLst>
                                            <p:tav tm="0">
                                              <p:val>
                                                <p:strVal val="#ppt_y"/>
                                              </p:val>
                                            </p:tav>
                                            <p:tav tm="100000">
                                              <p:val>
                                                <p:strVal val="#ppt_y"/>
                                              </p:val>
                                            </p:tav>
                                          </p:tavLst>
                                        </p:anim>
                                      </p:childTnLst>
                                    </p:cTn>
                                  </p:par>
                                  <p:par>
                                    <p:cTn id="121" presetID="2" presetClass="entr" presetSubtype="8" accel="40000" fill="hold" nodeType="withEffect" p14:presetBounceEnd="40000">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14:bounceEnd="40000">
                                          <p:cBhvr additive="base">
                                            <p:cTn id="123"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24" dur="1250" fill="hold"/>
                                            <p:tgtEl>
                                              <p:spTgt spid="52"/>
                                            </p:tgtEl>
                                            <p:attrNameLst>
                                              <p:attrName>ppt_y</p:attrName>
                                            </p:attrNameLst>
                                          </p:cBhvr>
                                          <p:tavLst>
                                            <p:tav tm="0">
                                              <p:val>
                                                <p:strVal val="#ppt_y"/>
                                              </p:val>
                                            </p:tav>
                                            <p:tav tm="100000">
                                              <p:val>
                                                <p:strVal val="#ppt_y"/>
                                              </p:val>
                                            </p:tav>
                                          </p:tavLst>
                                        </p:anim>
                                      </p:childTnLst>
                                    </p:cTn>
                                  </p:par>
                                  <p:par>
                                    <p:cTn id="125" presetID="2" presetClass="entr" presetSubtype="2" accel="40000" fill="hold" nodeType="withEffect" p14:presetBounceEnd="40000">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14:bounceEnd="40000">
                                          <p:cBhvr additive="base">
                                            <p:cTn id="127" dur="125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128" dur="1250" fill="hold"/>
                                            <p:tgtEl>
                                              <p:spTgt spid="58"/>
                                            </p:tgtEl>
                                            <p:attrNameLst>
                                              <p:attrName>ppt_y</p:attrName>
                                            </p:attrNameLst>
                                          </p:cBhvr>
                                          <p:tavLst>
                                            <p:tav tm="0">
                                              <p:val>
                                                <p:strVal val="#ppt_y"/>
                                              </p:val>
                                            </p:tav>
                                            <p:tav tm="100000">
                                              <p:val>
                                                <p:strVal val="#ppt_y"/>
                                              </p:val>
                                            </p:tav>
                                          </p:tavLst>
                                        </p:anim>
                                      </p:childTnLst>
                                    </p:cTn>
                                  </p:par>
                                  <p:par>
                                    <p:cTn id="129" presetID="2" presetClass="entr" presetSubtype="2" accel="40000" fill="hold" nodeType="withEffect" p14:presetBounceEnd="40000">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14:bounceEnd="40000">
                                          <p:cBhvr additive="base">
                                            <p:cTn id="131" dur="125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132"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100" fill="hold"/>
                                            <p:tgtEl>
                                              <p:spTgt spid="37"/>
                                            </p:tgtEl>
                                            <p:attrNameLst>
                                              <p:attrName>ppt_w</p:attrName>
                                            </p:attrNameLst>
                                          </p:cBhvr>
                                          <p:tavLst>
                                            <p:tav tm="0">
                                              <p:val>
                                                <p:fltVal val="0"/>
                                              </p:val>
                                            </p:tav>
                                            <p:tav tm="100000">
                                              <p:val>
                                                <p:strVal val="#ppt_w"/>
                                              </p:val>
                                            </p:tav>
                                          </p:tavLst>
                                        </p:anim>
                                        <p:anim calcmode="lin" valueType="num">
                                          <p:cBhvr>
                                            <p:cTn id="41" dur="100" fill="hold"/>
                                            <p:tgtEl>
                                              <p:spTgt spid="37"/>
                                            </p:tgtEl>
                                            <p:attrNameLst>
                                              <p:attrName>ppt_h</p:attrName>
                                            </p:attrNameLst>
                                          </p:cBhvr>
                                          <p:tavLst>
                                            <p:tav tm="0">
                                              <p:val>
                                                <p:fltVal val="0"/>
                                              </p:val>
                                            </p:tav>
                                            <p:tav tm="100000">
                                              <p:val>
                                                <p:strVal val="#ppt_h"/>
                                              </p:val>
                                            </p:tav>
                                          </p:tavLst>
                                        </p:anim>
                                        <p:animEffect transition="in" filter="fade">
                                          <p:cBhvr>
                                            <p:cTn id="42" dur="100"/>
                                            <p:tgtEl>
                                              <p:spTgt spid="37"/>
                                            </p:tgtEl>
                                          </p:cBhvr>
                                        </p:animEffect>
                                      </p:childTnLst>
                                    </p:cTn>
                                  </p:par>
                                  <p:par>
                                    <p:cTn id="43" presetID="6" presetClass="emph" presetSubtype="0" fill="hold" nodeType="withEffect">
                                      <p:stCondLst>
                                        <p:cond delay="100"/>
                                      </p:stCondLst>
                                      <p:childTnLst>
                                        <p:animScale>
                                          <p:cBhvr>
                                            <p:cTn id="44" dur="100" fill="hold"/>
                                            <p:tgtEl>
                                              <p:spTgt spid="37"/>
                                            </p:tgtEl>
                                          </p:cBhvr>
                                          <p:by x="110000" y="110000"/>
                                        </p:animScale>
                                      </p:childTnLst>
                                    </p:cTn>
                                  </p:par>
                                  <p:par>
                                    <p:cTn id="45" presetID="6" presetClass="emph" presetSubtype="0" fill="hold" nodeType="withEffect">
                                      <p:stCondLst>
                                        <p:cond delay="200"/>
                                      </p:stCondLst>
                                      <p:childTnLst>
                                        <p:animScale>
                                          <p:cBhvr>
                                            <p:cTn id="46" dur="200" fill="hold"/>
                                            <p:tgtEl>
                                              <p:spTgt spid="37"/>
                                            </p:tgtEl>
                                          </p:cBhvr>
                                          <p:by x="90000" y="90000"/>
                                        </p:animScale>
                                      </p:childTnLst>
                                    </p:cTn>
                                  </p:par>
                                  <p:par>
                                    <p:cTn id="47" presetID="6" presetClass="emph" presetSubtype="0" fill="hold" nodeType="withEffect">
                                      <p:stCondLst>
                                        <p:cond delay="400"/>
                                      </p:stCondLst>
                                      <p:childTnLst>
                                        <p:animScale>
                                          <p:cBhvr>
                                            <p:cTn id="48" dur="100" fill="hold"/>
                                            <p:tgtEl>
                                              <p:spTgt spid="37"/>
                                            </p:tgtEl>
                                          </p:cBhvr>
                                          <p:by x="105000" y="105000"/>
                                        </p:animScale>
                                      </p:childTnLst>
                                    </p:cTn>
                                  </p:par>
                                  <p:par>
                                    <p:cTn id="49" presetID="6" presetClass="emph" presetSubtype="0" fill="hold" nodeType="withEffect">
                                      <p:stCondLst>
                                        <p:cond delay="500"/>
                                      </p:stCondLst>
                                      <p:childTnLst>
                                        <p:animScale>
                                          <p:cBhvr>
                                            <p:cTn id="50" dur="200" fill="hold"/>
                                            <p:tgtEl>
                                              <p:spTgt spid="37"/>
                                            </p:tgtEl>
                                          </p:cBhvr>
                                          <p:by x="95000" y="95000"/>
                                        </p:animScale>
                                      </p:childTnLst>
                                    </p:cTn>
                                  </p:par>
                                </p:childTnLst>
                              </p:cTn>
                            </p:par>
                            <p:par>
                              <p:cTn id="51" fill="hold">
                                <p:stCondLst>
                                  <p:cond delay="1000"/>
                                </p:stCondLst>
                                <p:childTnLst>
                                  <p:par>
                                    <p:cTn id="52" presetID="2" presetClass="entr" presetSubtype="2"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1+#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6" presetClass="emph" presetSubtype="0" fill="hold" nodeType="withEffect">
                                      <p:stCondLst>
                                        <p:cond delay="0"/>
                                      </p:stCondLst>
                                      <p:childTnLst>
                                        <p:animScale>
                                          <p:cBhvr>
                                            <p:cTn id="57" dur="10" fill="hold"/>
                                            <p:tgtEl>
                                              <p:spTgt spid="31"/>
                                            </p:tgtEl>
                                          </p:cBhvr>
                                          <p:by x="100000" y="2000"/>
                                        </p:animScale>
                                      </p:childTnLst>
                                    </p:cTn>
                                  </p:par>
                                  <p:par>
                                    <p:cTn id="58" presetID="6" presetClass="emph" presetSubtype="0" fill="hold" nodeType="withEffect">
                                      <p:stCondLst>
                                        <p:cond delay="750"/>
                                      </p:stCondLst>
                                      <p:childTnLst>
                                        <p:animScale>
                                          <p:cBhvr>
                                            <p:cTn id="59" dur="500" fill="hold"/>
                                            <p:tgtEl>
                                              <p:spTgt spid="31"/>
                                            </p:tgtEl>
                                          </p:cBhvr>
                                          <p:by x="100000" y="5000000"/>
                                        </p:animScale>
                                      </p:childTnLst>
                                    </p:cTn>
                                  </p:par>
                                  <p:par>
                                    <p:cTn id="60" presetID="2" presetClass="entr" presetSubtype="2" fill="hold"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par>
                                    <p:cTn id="64" presetID="6" presetClass="emph" presetSubtype="0" fill="hold" nodeType="withEffect">
                                      <p:stCondLst>
                                        <p:cond delay="0"/>
                                      </p:stCondLst>
                                      <p:childTnLst>
                                        <p:animScale>
                                          <p:cBhvr>
                                            <p:cTn id="65" dur="10" fill="hold"/>
                                            <p:tgtEl>
                                              <p:spTgt spid="16"/>
                                            </p:tgtEl>
                                          </p:cBhvr>
                                          <p:by x="100000" y="2000"/>
                                        </p:animScale>
                                      </p:childTnLst>
                                    </p:cTn>
                                  </p:par>
                                  <p:par>
                                    <p:cTn id="66" presetID="6" presetClass="emph" presetSubtype="0" fill="hold" nodeType="withEffect">
                                      <p:stCondLst>
                                        <p:cond delay="750"/>
                                      </p:stCondLst>
                                      <p:childTnLst>
                                        <p:animScale>
                                          <p:cBhvr>
                                            <p:cTn id="67" dur="500" fill="hold"/>
                                            <p:tgtEl>
                                              <p:spTgt spid="16"/>
                                            </p:tgtEl>
                                          </p:cBhvr>
                                          <p:by x="100000" y="5000000"/>
                                        </p:animScale>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par>
                                    <p:cTn id="72" presetID="6" presetClass="emph" presetSubtype="0" fill="hold" nodeType="withEffect">
                                      <p:stCondLst>
                                        <p:cond delay="0"/>
                                      </p:stCondLst>
                                      <p:childTnLst>
                                        <p:animScale>
                                          <p:cBhvr>
                                            <p:cTn id="73" dur="10" fill="hold"/>
                                            <p:tgtEl>
                                              <p:spTgt spid="22"/>
                                            </p:tgtEl>
                                          </p:cBhvr>
                                          <p:by x="100000" y="2000"/>
                                        </p:animScale>
                                      </p:childTnLst>
                                    </p:cTn>
                                  </p:par>
                                  <p:par>
                                    <p:cTn id="74" presetID="6" presetClass="emph" presetSubtype="0" fill="hold" nodeType="withEffect">
                                      <p:stCondLst>
                                        <p:cond delay="750"/>
                                      </p:stCondLst>
                                      <p:childTnLst>
                                        <p:animScale>
                                          <p:cBhvr>
                                            <p:cTn id="75" dur="500" fill="hold"/>
                                            <p:tgtEl>
                                              <p:spTgt spid="22"/>
                                            </p:tgtEl>
                                          </p:cBhvr>
                                          <p:by x="100000" y="5000000"/>
                                        </p:animScale>
                                      </p:childTnLst>
                                    </p:cTn>
                                  </p:par>
                                  <p:par>
                                    <p:cTn id="76" presetID="2" presetClass="entr" presetSubtype="2" fill="hold" nodeType="withEffect">
                                      <p:stCondLst>
                                        <p:cond delay="25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1+#ppt_w/2"/>
                                              </p:val>
                                            </p:tav>
                                            <p:tav tm="100000">
                                              <p:val>
                                                <p:strVal val="#ppt_x"/>
                                              </p:val>
                                            </p:tav>
                                          </p:tavLst>
                                        </p:anim>
                                        <p:anim calcmode="lin" valueType="num">
                                          <p:cBhvr additive="base">
                                            <p:cTn id="79" dur="500" fill="hold"/>
                                            <p:tgtEl>
                                              <p:spTgt spid="28"/>
                                            </p:tgtEl>
                                            <p:attrNameLst>
                                              <p:attrName>ppt_y</p:attrName>
                                            </p:attrNameLst>
                                          </p:cBhvr>
                                          <p:tavLst>
                                            <p:tav tm="0">
                                              <p:val>
                                                <p:strVal val="#ppt_y"/>
                                              </p:val>
                                            </p:tav>
                                            <p:tav tm="100000">
                                              <p:val>
                                                <p:strVal val="#ppt_y"/>
                                              </p:val>
                                            </p:tav>
                                          </p:tavLst>
                                        </p:anim>
                                      </p:childTnLst>
                                    </p:cTn>
                                  </p:par>
                                  <p:par>
                                    <p:cTn id="80" presetID="6" presetClass="emph" presetSubtype="0" fill="hold" nodeType="withEffect">
                                      <p:stCondLst>
                                        <p:cond delay="0"/>
                                      </p:stCondLst>
                                      <p:childTnLst>
                                        <p:animScale>
                                          <p:cBhvr>
                                            <p:cTn id="81" dur="10" fill="hold"/>
                                            <p:tgtEl>
                                              <p:spTgt spid="28"/>
                                            </p:tgtEl>
                                          </p:cBhvr>
                                          <p:by x="100000" y="2000"/>
                                        </p:animScale>
                                      </p:childTnLst>
                                    </p:cTn>
                                  </p:par>
                                  <p:par>
                                    <p:cTn id="82" presetID="6" presetClass="emph" presetSubtype="0" fill="hold" nodeType="withEffect">
                                      <p:stCondLst>
                                        <p:cond delay="750"/>
                                      </p:stCondLst>
                                      <p:childTnLst>
                                        <p:animScale>
                                          <p:cBhvr>
                                            <p:cTn id="83" dur="500" fill="hold"/>
                                            <p:tgtEl>
                                              <p:spTgt spid="28"/>
                                            </p:tgtEl>
                                          </p:cBhvr>
                                          <p:by x="100000" y="5000000"/>
                                        </p:animScale>
                                      </p:childTnLst>
                                    </p:cTn>
                                  </p:par>
                                  <p:par>
                                    <p:cTn id="84" presetID="2" presetClass="entr" presetSubtype="2" fill="hold" nodeType="withEffect">
                                      <p:stCondLst>
                                        <p:cond delay="25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1+#ppt_w/2"/>
                                              </p:val>
                                            </p:tav>
                                            <p:tav tm="100000">
                                              <p:val>
                                                <p:strVal val="#ppt_x"/>
                                              </p:val>
                                            </p:tav>
                                          </p:tavLst>
                                        </p:anim>
                                        <p:anim calcmode="lin" valueType="num">
                                          <p:cBhvr additive="base">
                                            <p:cTn id="87" dur="500" fill="hold"/>
                                            <p:tgtEl>
                                              <p:spTgt spid="19"/>
                                            </p:tgtEl>
                                            <p:attrNameLst>
                                              <p:attrName>ppt_y</p:attrName>
                                            </p:attrNameLst>
                                          </p:cBhvr>
                                          <p:tavLst>
                                            <p:tav tm="0">
                                              <p:val>
                                                <p:strVal val="#ppt_y"/>
                                              </p:val>
                                            </p:tav>
                                            <p:tav tm="100000">
                                              <p:val>
                                                <p:strVal val="#ppt_y"/>
                                              </p:val>
                                            </p:tav>
                                          </p:tavLst>
                                        </p:anim>
                                      </p:childTnLst>
                                    </p:cTn>
                                  </p:par>
                                  <p:par>
                                    <p:cTn id="88" presetID="6" presetClass="emph" presetSubtype="0" fill="hold" nodeType="withEffect">
                                      <p:stCondLst>
                                        <p:cond delay="0"/>
                                      </p:stCondLst>
                                      <p:childTnLst>
                                        <p:animScale>
                                          <p:cBhvr>
                                            <p:cTn id="89" dur="10" fill="hold"/>
                                            <p:tgtEl>
                                              <p:spTgt spid="19"/>
                                            </p:tgtEl>
                                          </p:cBhvr>
                                          <p:by x="100000" y="2000"/>
                                        </p:animScale>
                                      </p:childTnLst>
                                    </p:cTn>
                                  </p:par>
                                  <p:par>
                                    <p:cTn id="90" presetID="6" presetClass="emph" presetSubtype="0" fill="hold" nodeType="withEffect">
                                      <p:stCondLst>
                                        <p:cond delay="750"/>
                                      </p:stCondLst>
                                      <p:childTnLst>
                                        <p:animScale>
                                          <p:cBhvr>
                                            <p:cTn id="91" dur="500" fill="hold"/>
                                            <p:tgtEl>
                                              <p:spTgt spid="19"/>
                                            </p:tgtEl>
                                          </p:cBhvr>
                                          <p:by x="100000" y="5000000"/>
                                        </p:animScale>
                                      </p:childTnLst>
                                    </p:cTn>
                                  </p:par>
                                  <p:par>
                                    <p:cTn id="92" presetID="2" presetClass="entr" presetSubtype="2" fill="hold" nodeType="withEffect">
                                      <p:stCondLst>
                                        <p:cond delay="25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500" fill="hold"/>
                                            <p:tgtEl>
                                              <p:spTgt spid="13"/>
                                            </p:tgtEl>
                                            <p:attrNameLst>
                                              <p:attrName>ppt_x</p:attrName>
                                            </p:attrNameLst>
                                          </p:cBhvr>
                                          <p:tavLst>
                                            <p:tav tm="0">
                                              <p:val>
                                                <p:strVal val="1+#ppt_w/2"/>
                                              </p:val>
                                            </p:tav>
                                            <p:tav tm="100000">
                                              <p:val>
                                                <p:strVal val="#ppt_x"/>
                                              </p:val>
                                            </p:tav>
                                          </p:tavLst>
                                        </p:anim>
                                        <p:anim calcmode="lin" valueType="num">
                                          <p:cBhvr additive="base">
                                            <p:cTn id="95" dur="500" fill="hold"/>
                                            <p:tgtEl>
                                              <p:spTgt spid="13"/>
                                            </p:tgtEl>
                                            <p:attrNameLst>
                                              <p:attrName>ppt_y</p:attrName>
                                            </p:attrNameLst>
                                          </p:cBhvr>
                                          <p:tavLst>
                                            <p:tav tm="0">
                                              <p:val>
                                                <p:strVal val="#ppt_y"/>
                                              </p:val>
                                            </p:tav>
                                            <p:tav tm="100000">
                                              <p:val>
                                                <p:strVal val="#ppt_y"/>
                                              </p:val>
                                            </p:tav>
                                          </p:tavLst>
                                        </p:anim>
                                      </p:childTnLst>
                                    </p:cTn>
                                  </p:par>
                                  <p:par>
                                    <p:cTn id="96" presetID="6" presetClass="emph" presetSubtype="0" fill="hold" nodeType="withEffect">
                                      <p:stCondLst>
                                        <p:cond delay="0"/>
                                      </p:stCondLst>
                                      <p:childTnLst>
                                        <p:animScale>
                                          <p:cBhvr>
                                            <p:cTn id="97" dur="10" fill="hold"/>
                                            <p:tgtEl>
                                              <p:spTgt spid="13"/>
                                            </p:tgtEl>
                                          </p:cBhvr>
                                          <p:by x="100000" y="2000"/>
                                        </p:animScale>
                                      </p:childTnLst>
                                    </p:cTn>
                                  </p:par>
                                  <p:par>
                                    <p:cTn id="98" presetID="6" presetClass="emph" presetSubtype="0" fill="hold" nodeType="withEffect">
                                      <p:stCondLst>
                                        <p:cond delay="750"/>
                                      </p:stCondLst>
                                      <p:childTnLst>
                                        <p:animScale>
                                          <p:cBhvr>
                                            <p:cTn id="99" dur="500" fill="hold"/>
                                            <p:tgtEl>
                                              <p:spTgt spid="13"/>
                                            </p:tgtEl>
                                          </p:cBhvr>
                                          <p:by x="100000" y="5000000"/>
                                        </p:animScale>
                                      </p:childTnLst>
                                    </p:cTn>
                                  </p:par>
                                  <p:par>
                                    <p:cTn id="100" presetID="2" presetClass="entr" presetSubtype="2" fill="hold" nodeType="withEffect">
                                      <p:stCondLst>
                                        <p:cond delay="25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par>
                                    <p:cTn id="104" presetID="6" presetClass="emph" presetSubtype="0" fill="hold" nodeType="withEffect">
                                      <p:stCondLst>
                                        <p:cond delay="0"/>
                                      </p:stCondLst>
                                      <p:childTnLst>
                                        <p:animScale>
                                          <p:cBhvr>
                                            <p:cTn id="105" dur="10" fill="hold"/>
                                            <p:tgtEl>
                                              <p:spTgt spid="25"/>
                                            </p:tgtEl>
                                          </p:cBhvr>
                                          <p:by x="100000" y="2000"/>
                                        </p:animScale>
                                      </p:childTnLst>
                                    </p:cTn>
                                  </p:par>
                                  <p:par>
                                    <p:cTn id="106" presetID="6" presetClass="emph" presetSubtype="0" fill="hold" nodeType="withEffect">
                                      <p:stCondLst>
                                        <p:cond delay="750"/>
                                      </p:stCondLst>
                                      <p:childTnLst>
                                        <p:animScale>
                                          <p:cBhvr>
                                            <p:cTn id="107" dur="500" fill="hold"/>
                                            <p:tgtEl>
                                              <p:spTgt spid="25"/>
                                            </p:tgtEl>
                                          </p:cBhvr>
                                          <p:by x="100000" y="5000000"/>
                                        </p:animScale>
                                      </p:childTnLst>
                                    </p:cTn>
                                  </p:par>
                                  <p:par>
                                    <p:cTn id="108" presetID="2" presetClass="entr" presetSubtype="2"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1+#ppt_w/2"/>
                                              </p:val>
                                            </p:tav>
                                            <p:tav tm="100000">
                                              <p:val>
                                                <p:strVal val="#ppt_x"/>
                                              </p:val>
                                            </p:tav>
                                          </p:tavLst>
                                        </p:anim>
                                        <p:anim calcmode="lin" valueType="num">
                                          <p:cBhvr additive="base">
                                            <p:cTn id="111" dur="500" fill="hold"/>
                                            <p:tgtEl>
                                              <p:spTgt spid="34"/>
                                            </p:tgtEl>
                                            <p:attrNameLst>
                                              <p:attrName>ppt_y</p:attrName>
                                            </p:attrNameLst>
                                          </p:cBhvr>
                                          <p:tavLst>
                                            <p:tav tm="0">
                                              <p:val>
                                                <p:strVal val="#ppt_y"/>
                                              </p:val>
                                            </p:tav>
                                            <p:tav tm="100000">
                                              <p:val>
                                                <p:strVal val="#ppt_y"/>
                                              </p:val>
                                            </p:tav>
                                          </p:tavLst>
                                        </p:anim>
                                      </p:childTnLst>
                                    </p:cTn>
                                  </p:par>
                                  <p:par>
                                    <p:cTn id="112" presetID="6" presetClass="emph" presetSubtype="0" fill="hold" nodeType="withEffect">
                                      <p:stCondLst>
                                        <p:cond delay="0"/>
                                      </p:stCondLst>
                                      <p:childTnLst>
                                        <p:animScale>
                                          <p:cBhvr>
                                            <p:cTn id="113" dur="10" fill="hold"/>
                                            <p:tgtEl>
                                              <p:spTgt spid="34"/>
                                            </p:tgtEl>
                                          </p:cBhvr>
                                          <p:by x="100000" y="2000"/>
                                        </p:animScale>
                                      </p:childTnLst>
                                    </p:cTn>
                                  </p:par>
                                  <p:par>
                                    <p:cTn id="114" presetID="6" presetClass="emph" presetSubtype="0" fill="hold" nodeType="withEffect">
                                      <p:stCondLst>
                                        <p:cond delay="750"/>
                                      </p:stCondLst>
                                      <p:childTnLst>
                                        <p:animScale>
                                          <p:cBhvr>
                                            <p:cTn id="115" dur="500" fill="hold"/>
                                            <p:tgtEl>
                                              <p:spTgt spid="34"/>
                                            </p:tgtEl>
                                          </p:cBhvr>
                                          <p:by x="100000" y="5000000"/>
                                        </p:animScale>
                                      </p:childTnLst>
                                    </p:cTn>
                                  </p:par>
                                </p:childTnLst>
                              </p:cTn>
                            </p:par>
                            <p:par>
                              <p:cTn id="116" fill="hold">
                                <p:stCondLst>
                                  <p:cond delay="1500"/>
                                </p:stCondLst>
                                <p:childTnLst>
                                  <p:par>
                                    <p:cTn id="117" presetID="2" presetClass="entr" presetSubtype="8" accel="40000" fill="hold"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additive="base">
                                            <p:cTn id="119" dur="1250" fill="hold"/>
                                            <p:tgtEl>
                                              <p:spTgt spid="61"/>
                                            </p:tgtEl>
                                            <p:attrNameLst>
                                              <p:attrName>ppt_x</p:attrName>
                                            </p:attrNameLst>
                                          </p:cBhvr>
                                          <p:tavLst>
                                            <p:tav tm="0">
                                              <p:val>
                                                <p:strVal val="0-#ppt_w/2"/>
                                              </p:val>
                                            </p:tav>
                                            <p:tav tm="100000">
                                              <p:val>
                                                <p:strVal val="#ppt_x"/>
                                              </p:val>
                                            </p:tav>
                                          </p:tavLst>
                                        </p:anim>
                                        <p:anim calcmode="lin" valueType="num">
                                          <p:cBhvr additive="base">
                                            <p:cTn id="120" dur="1250" fill="hold"/>
                                            <p:tgtEl>
                                              <p:spTgt spid="61"/>
                                            </p:tgtEl>
                                            <p:attrNameLst>
                                              <p:attrName>ppt_y</p:attrName>
                                            </p:attrNameLst>
                                          </p:cBhvr>
                                          <p:tavLst>
                                            <p:tav tm="0">
                                              <p:val>
                                                <p:strVal val="#ppt_y"/>
                                              </p:val>
                                            </p:tav>
                                            <p:tav tm="100000">
                                              <p:val>
                                                <p:strVal val="#ppt_y"/>
                                              </p:val>
                                            </p:tav>
                                          </p:tavLst>
                                        </p:anim>
                                      </p:childTnLst>
                                    </p:cTn>
                                  </p:par>
                                  <p:par>
                                    <p:cTn id="121" presetID="2" presetClass="entr" presetSubtype="8" accel="40000" fill="hold" nodeType="with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1250" fill="hold"/>
                                            <p:tgtEl>
                                              <p:spTgt spid="52"/>
                                            </p:tgtEl>
                                            <p:attrNameLst>
                                              <p:attrName>ppt_x</p:attrName>
                                            </p:attrNameLst>
                                          </p:cBhvr>
                                          <p:tavLst>
                                            <p:tav tm="0">
                                              <p:val>
                                                <p:strVal val="0-#ppt_w/2"/>
                                              </p:val>
                                            </p:tav>
                                            <p:tav tm="100000">
                                              <p:val>
                                                <p:strVal val="#ppt_x"/>
                                              </p:val>
                                            </p:tav>
                                          </p:tavLst>
                                        </p:anim>
                                        <p:anim calcmode="lin" valueType="num">
                                          <p:cBhvr additive="base">
                                            <p:cTn id="124" dur="1250" fill="hold"/>
                                            <p:tgtEl>
                                              <p:spTgt spid="52"/>
                                            </p:tgtEl>
                                            <p:attrNameLst>
                                              <p:attrName>ppt_y</p:attrName>
                                            </p:attrNameLst>
                                          </p:cBhvr>
                                          <p:tavLst>
                                            <p:tav tm="0">
                                              <p:val>
                                                <p:strVal val="#ppt_y"/>
                                              </p:val>
                                            </p:tav>
                                            <p:tav tm="100000">
                                              <p:val>
                                                <p:strVal val="#ppt_y"/>
                                              </p:val>
                                            </p:tav>
                                          </p:tavLst>
                                        </p:anim>
                                      </p:childTnLst>
                                    </p:cTn>
                                  </p:par>
                                  <p:par>
                                    <p:cTn id="125" presetID="2" presetClass="entr" presetSubtype="2" accel="40000" fill="hold" nodeType="withEffect">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1250" fill="hold"/>
                                            <p:tgtEl>
                                              <p:spTgt spid="58"/>
                                            </p:tgtEl>
                                            <p:attrNameLst>
                                              <p:attrName>ppt_x</p:attrName>
                                            </p:attrNameLst>
                                          </p:cBhvr>
                                          <p:tavLst>
                                            <p:tav tm="0">
                                              <p:val>
                                                <p:strVal val="1+#ppt_w/2"/>
                                              </p:val>
                                            </p:tav>
                                            <p:tav tm="100000">
                                              <p:val>
                                                <p:strVal val="#ppt_x"/>
                                              </p:val>
                                            </p:tav>
                                          </p:tavLst>
                                        </p:anim>
                                        <p:anim calcmode="lin" valueType="num">
                                          <p:cBhvr additive="base">
                                            <p:cTn id="128" dur="1250" fill="hold"/>
                                            <p:tgtEl>
                                              <p:spTgt spid="58"/>
                                            </p:tgtEl>
                                            <p:attrNameLst>
                                              <p:attrName>ppt_y</p:attrName>
                                            </p:attrNameLst>
                                          </p:cBhvr>
                                          <p:tavLst>
                                            <p:tav tm="0">
                                              <p:val>
                                                <p:strVal val="#ppt_y"/>
                                              </p:val>
                                            </p:tav>
                                            <p:tav tm="100000">
                                              <p:val>
                                                <p:strVal val="#ppt_y"/>
                                              </p:val>
                                            </p:tav>
                                          </p:tavLst>
                                        </p:anim>
                                      </p:childTnLst>
                                    </p:cTn>
                                  </p:par>
                                  <p:par>
                                    <p:cTn id="129" presetID="2" presetClass="entr" presetSubtype="2" accel="4000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additive="base">
                                            <p:cTn id="131" dur="1250" fill="hold"/>
                                            <p:tgtEl>
                                              <p:spTgt spid="55"/>
                                            </p:tgtEl>
                                            <p:attrNameLst>
                                              <p:attrName>ppt_x</p:attrName>
                                            </p:attrNameLst>
                                          </p:cBhvr>
                                          <p:tavLst>
                                            <p:tav tm="0">
                                              <p:val>
                                                <p:strVal val="1+#ppt_w/2"/>
                                              </p:val>
                                            </p:tav>
                                            <p:tav tm="100000">
                                              <p:val>
                                                <p:strVal val="#ppt_x"/>
                                              </p:val>
                                            </p:tav>
                                          </p:tavLst>
                                        </p:anim>
                                        <p:anim calcmode="lin" valueType="num">
                                          <p:cBhvr additive="base">
                                            <p:cTn id="132"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0"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营销策略</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椭圆 2"/>
          <p:cNvSpPr/>
          <p:nvPr/>
        </p:nvSpPr>
        <p:spPr>
          <a:xfrm>
            <a:off x="1115616" y="987574"/>
            <a:ext cx="2016224" cy="2016224"/>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31750">
            <a:gradFill flip="none" rotWithShape="1">
              <a:gsLst>
                <a:gs pos="0">
                  <a:schemeClr val="bg1">
                    <a:lumMod val="75000"/>
                  </a:schemeClr>
                </a:gs>
                <a:gs pos="100000">
                  <a:schemeClr val="bg1"/>
                </a:gs>
              </a:gsLst>
              <a:lin ang="18900000" scaled="1"/>
              <a:tileRect/>
            </a:gradFill>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72052" y="987574"/>
            <a:ext cx="2016224" cy="2016224"/>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31750">
            <a:gradFill flip="none" rotWithShape="1">
              <a:gsLst>
                <a:gs pos="0">
                  <a:schemeClr val="bg1">
                    <a:lumMod val="75000"/>
                  </a:schemeClr>
                </a:gs>
                <a:gs pos="100000">
                  <a:schemeClr val="bg1"/>
                </a:gs>
              </a:gsLst>
              <a:lin ang="18900000" scaled="1"/>
              <a:tileRect/>
            </a:gradFill>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228488" y="987574"/>
            <a:ext cx="2016224" cy="2016224"/>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31750">
            <a:gradFill flip="none" rotWithShape="1">
              <a:gsLst>
                <a:gs pos="0">
                  <a:schemeClr val="bg1">
                    <a:lumMod val="75000"/>
                  </a:schemeClr>
                </a:gs>
                <a:gs pos="100000">
                  <a:schemeClr val="bg1"/>
                </a:gs>
              </a:gsLst>
              <a:lin ang="18900000" scaled="1"/>
              <a:tileRect/>
            </a:gradFill>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65967" y="2087449"/>
            <a:ext cx="1036867" cy="307777"/>
          </a:xfrm>
          <a:prstGeom prst="rect">
            <a:avLst/>
          </a:prstGeom>
          <a:noFill/>
        </p:spPr>
        <p:txBody>
          <a:bodyPr wrap="square" lIns="0" tIns="0" rIns="0" bIns="0" rtlCol="0">
            <a:spAutoFit/>
          </a:bodyPr>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rPr>
              <a:t>线下门店</a:t>
            </a:r>
          </a:p>
        </p:txBody>
      </p:sp>
      <p:sp>
        <p:nvSpPr>
          <p:cNvPr id="8" name="TextBox 7"/>
          <p:cNvSpPr txBox="1"/>
          <p:nvPr/>
        </p:nvSpPr>
        <p:spPr>
          <a:xfrm>
            <a:off x="4014505" y="2087449"/>
            <a:ext cx="1331318" cy="307777"/>
          </a:xfrm>
          <a:prstGeom prst="rect">
            <a:avLst/>
          </a:prstGeom>
          <a:noFill/>
        </p:spPr>
        <p:txBody>
          <a:bodyPr wrap="square" lIns="0" tIns="0" rIns="0" bIns="0" rtlCol="0">
            <a:spAutoFit/>
          </a:bodyPr>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rPr>
              <a:t>电脑客户端</a:t>
            </a:r>
          </a:p>
        </p:txBody>
      </p:sp>
      <p:sp>
        <p:nvSpPr>
          <p:cNvPr id="9" name="TextBox 8"/>
          <p:cNvSpPr txBox="1"/>
          <p:nvPr/>
        </p:nvSpPr>
        <p:spPr>
          <a:xfrm>
            <a:off x="6653347" y="2087449"/>
            <a:ext cx="1166506" cy="307777"/>
          </a:xfrm>
          <a:prstGeom prst="rect">
            <a:avLst/>
          </a:prstGeom>
          <a:noFill/>
        </p:spPr>
        <p:txBody>
          <a:bodyPr wrap="square" lIns="0" tIns="0" rIns="0" bIns="0" rtlCol="0">
            <a:spAutoFit/>
          </a:bodyPr>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rPr>
              <a:t>手机</a:t>
            </a:r>
            <a:r>
              <a:rPr lang="en-US" altLang="zh-CN" sz="2000" b="1" dirty="0">
                <a:solidFill>
                  <a:schemeClr val="tx1">
                    <a:lumMod val="85000"/>
                    <a:lumOff val="15000"/>
                  </a:schemeClr>
                </a:solidFill>
                <a:latin typeface="微软雅黑" panose="020B0503020204020204" charset="-122"/>
                <a:ea typeface="微软雅黑" panose="020B0503020204020204" charset="-122"/>
              </a:rPr>
              <a:t>APP</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0" name="KSO_Shape"/>
          <p:cNvSpPr/>
          <p:nvPr/>
        </p:nvSpPr>
        <p:spPr bwMode="auto">
          <a:xfrm>
            <a:off x="4324644" y="1314173"/>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11" name="KSO_Shape"/>
          <p:cNvSpPr/>
          <p:nvPr/>
        </p:nvSpPr>
        <p:spPr bwMode="auto">
          <a:xfrm>
            <a:off x="6961479" y="1339588"/>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KSO_Shape"/>
          <p:cNvSpPr/>
          <p:nvPr/>
        </p:nvSpPr>
        <p:spPr bwMode="auto">
          <a:xfrm>
            <a:off x="1800560" y="1268496"/>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TextBox 12"/>
          <p:cNvSpPr txBox="1"/>
          <p:nvPr/>
        </p:nvSpPr>
        <p:spPr>
          <a:xfrm>
            <a:off x="1575228" y="3544726"/>
            <a:ext cx="6154126" cy="1154162"/>
          </a:xfrm>
          <a:prstGeom prst="rect">
            <a:avLst/>
          </a:prstGeom>
          <a:noFill/>
        </p:spPr>
        <p:txBody>
          <a:bodyPr wrap="square" lIns="0" tIns="0" rIns="0" bIns="0" rtlCol="0">
            <a:spAutoFit/>
          </a:bodyPr>
          <a:lstStyle/>
          <a:p>
            <a:pPr algn="just">
              <a:lnSpc>
                <a:spcPct val="150000"/>
              </a:lnSpc>
            </a:pPr>
            <a:r>
              <a:rPr lang="zh-CN" altLang="en-US" sz="1000" b="0" dirty="0">
                <a:latin typeface="微软雅黑" panose="020B0503020204020204" charset="-122"/>
                <a:ea typeface="微软雅黑" panose="020B0503020204020204" charset="-122"/>
              </a:rPr>
              <a:t>点击输入简要文字内容，文字内容需概括精炼，不用多余的文字修饰，言简意赅的说明分项内容。点击输入简要文字内容，文字内容需概括精炼，言简意赅的说明分项内容</a:t>
            </a:r>
            <a:r>
              <a:rPr lang="zh-CN" altLang="en-US" sz="1000" b="0" dirty="0">
                <a:solidFill>
                  <a:schemeClr val="tx1">
                    <a:lumMod val="75000"/>
                    <a:lumOff val="25000"/>
                  </a:schemeClr>
                </a:solidFill>
                <a:latin typeface="微软雅黑" panose="020B0503020204020204" charset="-122"/>
                <a:ea typeface="微软雅黑" panose="020B0503020204020204" charset="-122"/>
              </a:rPr>
              <a:t>专业设计</a:t>
            </a:r>
            <a:r>
              <a:rPr lang="en-US" altLang="zh-CN" sz="1000" b="0" dirty="0">
                <a:latin typeface="微软雅黑" panose="020B0503020204020204" charset="-122"/>
                <a:ea typeface="微软雅黑" panose="020B0503020204020204" charset="-122"/>
              </a:rPr>
              <a:t>……</a:t>
            </a:r>
          </a:p>
          <a:p>
            <a:pPr algn="just">
              <a:lnSpc>
                <a:spcPct val="150000"/>
              </a:lnSpc>
            </a:pPr>
            <a:r>
              <a:rPr lang="zh-CN" altLang="en-US" sz="1000" b="0" dirty="0">
                <a:latin typeface="微软雅黑" panose="020B0503020204020204" charset="-122"/>
                <a:ea typeface="微软雅黑" panose="020B0503020204020204" charset="-122"/>
              </a:rPr>
              <a:t>点击输入简要文字内容，文字内容需概括精炼，不用多余的文字修饰，言简意赅的说明分项内容。点击输入简要文字内容，言简意赅的说明分项内容</a:t>
            </a:r>
            <a:r>
              <a:rPr lang="zh-CN" altLang="en-US" sz="1000" b="0" dirty="0">
                <a:solidFill>
                  <a:schemeClr val="tx1">
                    <a:lumMod val="75000"/>
                    <a:lumOff val="25000"/>
                  </a:schemeClr>
                </a:solidFill>
                <a:latin typeface="微软雅黑" panose="020B0503020204020204" charset="-122"/>
                <a:ea typeface="微软雅黑" panose="020B0503020204020204" charset="-122"/>
              </a:rPr>
              <a:t>专业设计</a:t>
            </a:r>
            <a:r>
              <a:rPr lang="en-US" altLang="zh-CN" sz="1000" b="0" dirty="0">
                <a:latin typeface="微软雅黑" panose="020B0503020204020204" charset="-122"/>
                <a:ea typeface="微软雅黑" panose="020B0503020204020204" charset="-122"/>
              </a:rPr>
              <a:t>……</a:t>
            </a:r>
            <a:r>
              <a:rPr lang="zh-CN" altLang="en-US" sz="1000" b="0" dirty="0">
                <a:latin typeface="微软雅黑" panose="020B0503020204020204" charset="-122"/>
                <a:ea typeface="微软雅黑" panose="020B0503020204020204" charset="-122"/>
              </a:rPr>
              <a:t> </a:t>
            </a:r>
            <a:endParaRPr lang="en-US" altLang="zh-CN" sz="1000" b="0" dirty="0">
              <a:latin typeface="微软雅黑" panose="020B0503020204020204" charset="-122"/>
              <a:ea typeface="微软雅黑" panose="020B0503020204020204" charset="-122"/>
            </a:endParaRPr>
          </a:p>
          <a:p>
            <a:pPr algn="just">
              <a:lnSpc>
                <a:spcPct val="150000"/>
              </a:lnSpc>
            </a:pPr>
            <a:endParaRPr lang="en-US" altLang="zh-CN" sz="1000" b="0" dirty="0">
              <a:latin typeface="微软雅黑" panose="020B0503020204020204" charset="-122"/>
              <a:ea typeface="微软雅黑" panose="020B0503020204020204" charset="-122"/>
            </a:endParaRPr>
          </a:p>
        </p:txBody>
      </p:sp>
      <p:sp>
        <p:nvSpPr>
          <p:cNvPr id="14" name="Freeform 5"/>
          <p:cNvSpPr/>
          <p:nvPr/>
        </p:nvSpPr>
        <p:spPr bwMode="auto">
          <a:xfrm>
            <a:off x="1115616"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flipH="1">
            <a:off x="8008152"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6" name="TextBox 15"/>
          <p:cNvSpPr txBox="1"/>
          <p:nvPr/>
        </p:nvSpPr>
        <p:spPr>
          <a:xfrm>
            <a:off x="1565967" y="2417862"/>
            <a:ext cx="1036867" cy="153888"/>
          </a:xfrm>
          <a:prstGeom prst="rect">
            <a:avLst/>
          </a:prstGeom>
          <a:noFill/>
        </p:spPr>
        <p:txBody>
          <a:bodyPr wrap="square" lIns="0" tIns="0" rIns="0" bIns="0" rtlCol="0">
            <a:spAutoFit/>
          </a:bodyPr>
          <a:lstStyle/>
          <a:p>
            <a:pPr algn="ctr"/>
            <a:r>
              <a:rPr lang="zh-CN" altLang="en-US" sz="1000" b="1" dirty="0">
                <a:solidFill>
                  <a:schemeClr val="tx1">
                    <a:lumMod val="85000"/>
                    <a:lumOff val="15000"/>
                  </a:schemeClr>
                </a:solidFill>
                <a:latin typeface="微软雅黑" panose="020B0503020204020204" charset="-122"/>
                <a:ea typeface="微软雅黑" panose="020B0503020204020204" charset="-122"/>
              </a:rPr>
              <a:t>点击输入说明文字</a:t>
            </a:r>
          </a:p>
        </p:txBody>
      </p:sp>
      <p:sp>
        <p:nvSpPr>
          <p:cNvPr id="17" name="TextBox 16"/>
          <p:cNvSpPr txBox="1"/>
          <p:nvPr/>
        </p:nvSpPr>
        <p:spPr>
          <a:xfrm>
            <a:off x="4096911" y="2417862"/>
            <a:ext cx="1166506" cy="153888"/>
          </a:xfrm>
          <a:prstGeom prst="rect">
            <a:avLst/>
          </a:prstGeom>
          <a:noFill/>
        </p:spPr>
        <p:txBody>
          <a:bodyPr wrap="square" lIns="0" tIns="0" rIns="0" bIns="0" rtlCol="0">
            <a:spAutoFit/>
          </a:bodyPr>
          <a:lstStyle/>
          <a:p>
            <a:pPr algn="ctr"/>
            <a:r>
              <a:rPr lang="zh-CN" altLang="en-US" sz="1000" b="1" dirty="0">
                <a:solidFill>
                  <a:schemeClr val="tx1">
                    <a:lumMod val="85000"/>
                    <a:lumOff val="15000"/>
                  </a:schemeClr>
                </a:solidFill>
                <a:latin typeface="微软雅黑" panose="020B0503020204020204" charset="-122"/>
                <a:ea typeface="微软雅黑" panose="020B0503020204020204" charset="-122"/>
              </a:rPr>
              <a:t>点击输入说明文字</a:t>
            </a:r>
          </a:p>
        </p:txBody>
      </p:sp>
      <p:sp>
        <p:nvSpPr>
          <p:cNvPr id="18" name="TextBox 17"/>
          <p:cNvSpPr txBox="1"/>
          <p:nvPr/>
        </p:nvSpPr>
        <p:spPr>
          <a:xfrm>
            <a:off x="6653347" y="2417862"/>
            <a:ext cx="1166506" cy="153888"/>
          </a:xfrm>
          <a:prstGeom prst="rect">
            <a:avLst/>
          </a:prstGeom>
          <a:noFill/>
        </p:spPr>
        <p:txBody>
          <a:bodyPr wrap="square" lIns="0" tIns="0" rIns="0" bIns="0" rtlCol="0">
            <a:spAutoFit/>
          </a:bodyPr>
          <a:lstStyle/>
          <a:p>
            <a:pPr algn="ctr"/>
            <a:r>
              <a:rPr lang="zh-CN" altLang="en-US" sz="1000" b="1" dirty="0">
                <a:solidFill>
                  <a:schemeClr val="tx1">
                    <a:lumMod val="85000"/>
                    <a:lumOff val="15000"/>
                  </a:schemeClr>
                </a:solidFill>
                <a:latin typeface="微软雅黑" panose="020B0503020204020204" charset="-122"/>
                <a:ea typeface="微软雅黑" panose="020B0503020204020204" charset="-122"/>
              </a:rPr>
              <a:t>点击输入说明文字</a:t>
            </a:r>
          </a:p>
        </p:txBody>
      </p:sp>
      <p:sp>
        <p:nvSpPr>
          <p:cNvPr id="19" name="椭圆 18"/>
          <p:cNvSpPr/>
          <p:nvPr/>
        </p:nvSpPr>
        <p:spPr>
          <a:xfrm>
            <a:off x="3127242" y="1720982"/>
            <a:ext cx="549408" cy="549408"/>
          </a:xfrm>
          <a:prstGeom prst="ellipse">
            <a:avLst/>
          </a:prstGeom>
          <a:gradFill flip="none" rotWithShape="1">
            <a:gsLst>
              <a:gs pos="0">
                <a:schemeClr val="bg1">
                  <a:lumMod val="75000"/>
                </a:schemeClr>
              </a:gs>
              <a:gs pos="100000">
                <a:schemeClr val="bg1">
                  <a:lumMod val="95000"/>
                </a:schemeClr>
              </a:gs>
            </a:gsLst>
            <a:lin ang="8100000" scaled="1"/>
            <a:tileRect/>
          </a:gradFill>
          <a:ln w="19050">
            <a:gradFill flip="none" rotWithShape="1">
              <a:gsLst>
                <a:gs pos="0">
                  <a:schemeClr val="bg1">
                    <a:lumMod val="75000"/>
                  </a:schemeClr>
                </a:gs>
                <a:gs pos="99000">
                  <a:schemeClr val="bg1">
                    <a:lumMod val="95000"/>
                  </a:schemeClr>
                </a:gs>
              </a:gsLst>
              <a:lin ang="18900000" scaled="1"/>
              <a:tileRect/>
            </a:gradFill>
          </a:ln>
          <a:effectLst>
            <a:outerShdw blurRad="127000" dist="762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8"/>
          <p:cNvSpPr/>
          <p:nvPr/>
        </p:nvSpPr>
        <p:spPr>
          <a:xfrm>
            <a:off x="3246743" y="1840483"/>
            <a:ext cx="310406" cy="310406"/>
          </a:xfrm>
          <a:custGeom>
            <a:avLst/>
            <a:gdLst/>
            <a:ahLst/>
            <a:cxnLst/>
            <a:rect l="l" t="t" r="r" b="b"/>
            <a:pathLst>
              <a:path w="310406" h="310406">
                <a:moveTo>
                  <a:pt x="119203" y="0"/>
                </a:moveTo>
                <a:lnTo>
                  <a:pt x="191203" y="0"/>
                </a:lnTo>
                <a:lnTo>
                  <a:pt x="191203" y="119203"/>
                </a:lnTo>
                <a:lnTo>
                  <a:pt x="310406" y="119203"/>
                </a:lnTo>
                <a:lnTo>
                  <a:pt x="310406" y="191203"/>
                </a:lnTo>
                <a:lnTo>
                  <a:pt x="191203" y="191203"/>
                </a:lnTo>
                <a:lnTo>
                  <a:pt x="191203" y="310406"/>
                </a:lnTo>
                <a:lnTo>
                  <a:pt x="119203" y="310406"/>
                </a:lnTo>
                <a:lnTo>
                  <a:pt x="119203" y="191203"/>
                </a:lnTo>
                <a:lnTo>
                  <a:pt x="0" y="191203"/>
                </a:lnTo>
                <a:lnTo>
                  <a:pt x="0" y="119203"/>
                </a:lnTo>
                <a:lnTo>
                  <a:pt x="119203" y="119203"/>
                </a:lnTo>
                <a:close/>
              </a:path>
            </a:pathLst>
          </a:custGeom>
          <a:solidFill>
            <a:srgbClr val="C00000"/>
          </a:solidFill>
          <a:ln w="19050">
            <a:noFill/>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82347" y="1720982"/>
            <a:ext cx="549408" cy="549408"/>
          </a:xfrm>
          <a:prstGeom prst="ellipse">
            <a:avLst/>
          </a:prstGeom>
          <a:gradFill flip="none" rotWithShape="1">
            <a:gsLst>
              <a:gs pos="0">
                <a:schemeClr val="bg1">
                  <a:lumMod val="75000"/>
                </a:schemeClr>
              </a:gs>
              <a:gs pos="100000">
                <a:schemeClr val="bg1">
                  <a:lumMod val="95000"/>
                </a:schemeClr>
              </a:gs>
            </a:gsLst>
            <a:lin ang="8100000" scaled="1"/>
            <a:tileRect/>
          </a:gradFill>
          <a:ln w="19050">
            <a:gradFill flip="none" rotWithShape="1">
              <a:gsLst>
                <a:gs pos="0">
                  <a:schemeClr val="bg1">
                    <a:lumMod val="75000"/>
                  </a:schemeClr>
                </a:gs>
                <a:gs pos="100000">
                  <a:schemeClr val="bg1">
                    <a:lumMod val="95000"/>
                  </a:schemeClr>
                </a:gs>
              </a:gsLst>
              <a:lin ang="18900000" scaled="1"/>
              <a:tileRect/>
            </a:gradFill>
          </a:ln>
          <a:effectLst>
            <a:outerShdw blurRad="127000" dist="762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8"/>
          <p:cNvSpPr/>
          <p:nvPr/>
        </p:nvSpPr>
        <p:spPr>
          <a:xfrm>
            <a:off x="5801848" y="1840483"/>
            <a:ext cx="310406" cy="310406"/>
          </a:xfrm>
          <a:custGeom>
            <a:avLst/>
            <a:gdLst/>
            <a:ahLst/>
            <a:cxnLst/>
            <a:rect l="l" t="t" r="r" b="b"/>
            <a:pathLst>
              <a:path w="310406" h="310406">
                <a:moveTo>
                  <a:pt x="119203" y="0"/>
                </a:moveTo>
                <a:lnTo>
                  <a:pt x="191203" y="0"/>
                </a:lnTo>
                <a:lnTo>
                  <a:pt x="191203" y="119203"/>
                </a:lnTo>
                <a:lnTo>
                  <a:pt x="310406" y="119203"/>
                </a:lnTo>
                <a:lnTo>
                  <a:pt x="310406" y="191203"/>
                </a:lnTo>
                <a:lnTo>
                  <a:pt x="191203" y="191203"/>
                </a:lnTo>
                <a:lnTo>
                  <a:pt x="191203" y="310406"/>
                </a:lnTo>
                <a:lnTo>
                  <a:pt x="119203" y="310406"/>
                </a:lnTo>
                <a:lnTo>
                  <a:pt x="119203" y="191203"/>
                </a:lnTo>
                <a:lnTo>
                  <a:pt x="0" y="191203"/>
                </a:lnTo>
                <a:lnTo>
                  <a:pt x="0" y="119203"/>
                </a:lnTo>
                <a:lnTo>
                  <a:pt x="119203" y="119203"/>
                </a:lnTo>
                <a:close/>
              </a:path>
            </a:pathLst>
          </a:custGeom>
          <a:solidFill>
            <a:srgbClr val="C00000"/>
          </a:solidFill>
          <a:ln w="19050">
            <a:noFill/>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290">
                                          <p:stCondLst>
                                            <p:cond delay="0"/>
                                          </p:stCondLst>
                                        </p:cTn>
                                        <p:tgtEl>
                                          <p:spTgt spid="7"/>
                                        </p:tgtEl>
                                      </p:cBhvr>
                                    </p:animEffect>
                                    <p:anim calcmode="lin" valueType="num">
                                      <p:cBhvr>
                                        <p:cTn id="15"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0" dur="13">
                                          <p:stCondLst>
                                            <p:cond delay="325"/>
                                          </p:stCondLst>
                                        </p:cTn>
                                        <p:tgtEl>
                                          <p:spTgt spid="7"/>
                                        </p:tgtEl>
                                      </p:cBhvr>
                                      <p:to x="100000" y="60000"/>
                                    </p:animScale>
                                    <p:animScale>
                                      <p:cBhvr>
                                        <p:cTn id="21" dur="83" decel="50000">
                                          <p:stCondLst>
                                            <p:cond delay="338"/>
                                          </p:stCondLst>
                                        </p:cTn>
                                        <p:tgtEl>
                                          <p:spTgt spid="7"/>
                                        </p:tgtEl>
                                      </p:cBhvr>
                                      <p:to x="100000" y="100000"/>
                                    </p:animScale>
                                    <p:animScale>
                                      <p:cBhvr>
                                        <p:cTn id="22" dur="13">
                                          <p:stCondLst>
                                            <p:cond delay="656"/>
                                          </p:stCondLst>
                                        </p:cTn>
                                        <p:tgtEl>
                                          <p:spTgt spid="7"/>
                                        </p:tgtEl>
                                      </p:cBhvr>
                                      <p:to x="100000" y="80000"/>
                                    </p:animScale>
                                    <p:animScale>
                                      <p:cBhvr>
                                        <p:cTn id="23" dur="83" decel="50000">
                                          <p:stCondLst>
                                            <p:cond delay="669"/>
                                          </p:stCondLst>
                                        </p:cTn>
                                        <p:tgtEl>
                                          <p:spTgt spid="7"/>
                                        </p:tgtEl>
                                      </p:cBhvr>
                                      <p:to x="100000" y="100000"/>
                                    </p:animScale>
                                    <p:animScale>
                                      <p:cBhvr>
                                        <p:cTn id="24" dur="13">
                                          <p:stCondLst>
                                            <p:cond delay="821"/>
                                          </p:stCondLst>
                                        </p:cTn>
                                        <p:tgtEl>
                                          <p:spTgt spid="7"/>
                                        </p:tgtEl>
                                      </p:cBhvr>
                                      <p:to x="100000" y="90000"/>
                                    </p:animScale>
                                    <p:animScale>
                                      <p:cBhvr>
                                        <p:cTn id="25" dur="83" decel="50000">
                                          <p:stCondLst>
                                            <p:cond delay="834"/>
                                          </p:stCondLst>
                                        </p:cTn>
                                        <p:tgtEl>
                                          <p:spTgt spid="7"/>
                                        </p:tgtEl>
                                      </p:cBhvr>
                                      <p:to x="100000" y="100000"/>
                                    </p:animScale>
                                    <p:animScale>
                                      <p:cBhvr>
                                        <p:cTn id="26" dur="13">
                                          <p:stCondLst>
                                            <p:cond delay="904"/>
                                          </p:stCondLst>
                                        </p:cTn>
                                        <p:tgtEl>
                                          <p:spTgt spid="7"/>
                                        </p:tgtEl>
                                      </p:cBhvr>
                                      <p:to x="100000" y="95000"/>
                                    </p:animScale>
                                    <p:animScale>
                                      <p:cBhvr>
                                        <p:cTn id="27" dur="83" decel="50000">
                                          <p:stCondLst>
                                            <p:cond delay="917"/>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290">
                                          <p:stCondLst>
                                            <p:cond delay="0"/>
                                          </p:stCondLst>
                                        </p:cTn>
                                        <p:tgtEl>
                                          <p:spTgt spid="16"/>
                                        </p:tgtEl>
                                      </p:cBhvr>
                                    </p:animEffect>
                                    <p:anim calcmode="lin" valueType="num">
                                      <p:cBhvr>
                                        <p:cTn id="31"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36" dur="13">
                                          <p:stCondLst>
                                            <p:cond delay="325"/>
                                          </p:stCondLst>
                                        </p:cTn>
                                        <p:tgtEl>
                                          <p:spTgt spid="16"/>
                                        </p:tgtEl>
                                      </p:cBhvr>
                                      <p:to x="100000" y="60000"/>
                                    </p:animScale>
                                    <p:animScale>
                                      <p:cBhvr>
                                        <p:cTn id="37" dur="83" decel="50000">
                                          <p:stCondLst>
                                            <p:cond delay="338"/>
                                          </p:stCondLst>
                                        </p:cTn>
                                        <p:tgtEl>
                                          <p:spTgt spid="16"/>
                                        </p:tgtEl>
                                      </p:cBhvr>
                                      <p:to x="100000" y="100000"/>
                                    </p:animScale>
                                    <p:animScale>
                                      <p:cBhvr>
                                        <p:cTn id="38" dur="13">
                                          <p:stCondLst>
                                            <p:cond delay="656"/>
                                          </p:stCondLst>
                                        </p:cTn>
                                        <p:tgtEl>
                                          <p:spTgt spid="16"/>
                                        </p:tgtEl>
                                      </p:cBhvr>
                                      <p:to x="100000" y="80000"/>
                                    </p:animScale>
                                    <p:animScale>
                                      <p:cBhvr>
                                        <p:cTn id="39" dur="83" decel="50000">
                                          <p:stCondLst>
                                            <p:cond delay="669"/>
                                          </p:stCondLst>
                                        </p:cTn>
                                        <p:tgtEl>
                                          <p:spTgt spid="16"/>
                                        </p:tgtEl>
                                      </p:cBhvr>
                                      <p:to x="100000" y="100000"/>
                                    </p:animScale>
                                    <p:animScale>
                                      <p:cBhvr>
                                        <p:cTn id="40" dur="13">
                                          <p:stCondLst>
                                            <p:cond delay="821"/>
                                          </p:stCondLst>
                                        </p:cTn>
                                        <p:tgtEl>
                                          <p:spTgt spid="16"/>
                                        </p:tgtEl>
                                      </p:cBhvr>
                                      <p:to x="100000" y="90000"/>
                                    </p:animScale>
                                    <p:animScale>
                                      <p:cBhvr>
                                        <p:cTn id="41" dur="83" decel="50000">
                                          <p:stCondLst>
                                            <p:cond delay="834"/>
                                          </p:stCondLst>
                                        </p:cTn>
                                        <p:tgtEl>
                                          <p:spTgt spid="16"/>
                                        </p:tgtEl>
                                      </p:cBhvr>
                                      <p:to x="100000" y="100000"/>
                                    </p:animScale>
                                    <p:animScale>
                                      <p:cBhvr>
                                        <p:cTn id="42" dur="13">
                                          <p:stCondLst>
                                            <p:cond delay="904"/>
                                          </p:stCondLst>
                                        </p:cTn>
                                        <p:tgtEl>
                                          <p:spTgt spid="16"/>
                                        </p:tgtEl>
                                      </p:cBhvr>
                                      <p:to x="100000" y="95000"/>
                                    </p:animScale>
                                    <p:animScale>
                                      <p:cBhvr>
                                        <p:cTn id="43" dur="83" decel="50000">
                                          <p:stCondLst>
                                            <p:cond delay="917"/>
                                          </p:stCondLst>
                                        </p:cTn>
                                        <p:tgtEl>
                                          <p:spTgt spid="1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90">
                                          <p:stCondLst>
                                            <p:cond delay="0"/>
                                          </p:stCondLst>
                                        </p:cTn>
                                        <p:tgtEl>
                                          <p:spTgt spid="3"/>
                                        </p:tgtEl>
                                      </p:cBhvr>
                                    </p:animEffect>
                                    <p:anim calcmode="lin" valueType="num">
                                      <p:cBhvr>
                                        <p:cTn id="47"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52" dur="13">
                                          <p:stCondLst>
                                            <p:cond delay="325"/>
                                          </p:stCondLst>
                                        </p:cTn>
                                        <p:tgtEl>
                                          <p:spTgt spid="3"/>
                                        </p:tgtEl>
                                      </p:cBhvr>
                                      <p:to x="100000" y="60000"/>
                                    </p:animScale>
                                    <p:animScale>
                                      <p:cBhvr>
                                        <p:cTn id="53" dur="83" decel="50000">
                                          <p:stCondLst>
                                            <p:cond delay="338"/>
                                          </p:stCondLst>
                                        </p:cTn>
                                        <p:tgtEl>
                                          <p:spTgt spid="3"/>
                                        </p:tgtEl>
                                      </p:cBhvr>
                                      <p:to x="100000" y="100000"/>
                                    </p:animScale>
                                    <p:animScale>
                                      <p:cBhvr>
                                        <p:cTn id="54" dur="13">
                                          <p:stCondLst>
                                            <p:cond delay="656"/>
                                          </p:stCondLst>
                                        </p:cTn>
                                        <p:tgtEl>
                                          <p:spTgt spid="3"/>
                                        </p:tgtEl>
                                      </p:cBhvr>
                                      <p:to x="100000" y="80000"/>
                                    </p:animScale>
                                    <p:animScale>
                                      <p:cBhvr>
                                        <p:cTn id="55" dur="83" decel="50000">
                                          <p:stCondLst>
                                            <p:cond delay="669"/>
                                          </p:stCondLst>
                                        </p:cTn>
                                        <p:tgtEl>
                                          <p:spTgt spid="3"/>
                                        </p:tgtEl>
                                      </p:cBhvr>
                                      <p:to x="100000" y="100000"/>
                                    </p:animScale>
                                    <p:animScale>
                                      <p:cBhvr>
                                        <p:cTn id="56" dur="13">
                                          <p:stCondLst>
                                            <p:cond delay="821"/>
                                          </p:stCondLst>
                                        </p:cTn>
                                        <p:tgtEl>
                                          <p:spTgt spid="3"/>
                                        </p:tgtEl>
                                      </p:cBhvr>
                                      <p:to x="100000" y="90000"/>
                                    </p:animScale>
                                    <p:animScale>
                                      <p:cBhvr>
                                        <p:cTn id="57" dur="83" decel="50000">
                                          <p:stCondLst>
                                            <p:cond delay="834"/>
                                          </p:stCondLst>
                                        </p:cTn>
                                        <p:tgtEl>
                                          <p:spTgt spid="3"/>
                                        </p:tgtEl>
                                      </p:cBhvr>
                                      <p:to x="100000" y="100000"/>
                                    </p:animScale>
                                    <p:animScale>
                                      <p:cBhvr>
                                        <p:cTn id="58" dur="13">
                                          <p:stCondLst>
                                            <p:cond delay="904"/>
                                          </p:stCondLst>
                                        </p:cTn>
                                        <p:tgtEl>
                                          <p:spTgt spid="3"/>
                                        </p:tgtEl>
                                      </p:cBhvr>
                                      <p:to x="100000" y="95000"/>
                                    </p:animScale>
                                    <p:animScale>
                                      <p:cBhvr>
                                        <p:cTn id="59" dur="83" decel="50000">
                                          <p:stCondLst>
                                            <p:cond delay="917"/>
                                          </p:stCondLst>
                                        </p:cTn>
                                        <p:tgtEl>
                                          <p:spTgt spid="3"/>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290">
                                          <p:stCondLst>
                                            <p:cond delay="0"/>
                                          </p:stCondLst>
                                        </p:cTn>
                                        <p:tgtEl>
                                          <p:spTgt spid="12"/>
                                        </p:tgtEl>
                                      </p:cBhvr>
                                    </p:animEffect>
                                    <p:anim calcmode="lin" valueType="num">
                                      <p:cBhvr>
                                        <p:cTn id="6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68" dur="13">
                                          <p:stCondLst>
                                            <p:cond delay="325"/>
                                          </p:stCondLst>
                                        </p:cTn>
                                        <p:tgtEl>
                                          <p:spTgt spid="12"/>
                                        </p:tgtEl>
                                      </p:cBhvr>
                                      <p:to x="100000" y="60000"/>
                                    </p:animScale>
                                    <p:animScale>
                                      <p:cBhvr>
                                        <p:cTn id="69" dur="83" decel="50000">
                                          <p:stCondLst>
                                            <p:cond delay="338"/>
                                          </p:stCondLst>
                                        </p:cTn>
                                        <p:tgtEl>
                                          <p:spTgt spid="12"/>
                                        </p:tgtEl>
                                      </p:cBhvr>
                                      <p:to x="100000" y="100000"/>
                                    </p:animScale>
                                    <p:animScale>
                                      <p:cBhvr>
                                        <p:cTn id="70" dur="13">
                                          <p:stCondLst>
                                            <p:cond delay="656"/>
                                          </p:stCondLst>
                                        </p:cTn>
                                        <p:tgtEl>
                                          <p:spTgt spid="12"/>
                                        </p:tgtEl>
                                      </p:cBhvr>
                                      <p:to x="100000" y="80000"/>
                                    </p:animScale>
                                    <p:animScale>
                                      <p:cBhvr>
                                        <p:cTn id="71" dur="83" decel="50000">
                                          <p:stCondLst>
                                            <p:cond delay="669"/>
                                          </p:stCondLst>
                                        </p:cTn>
                                        <p:tgtEl>
                                          <p:spTgt spid="12"/>
                                        </p:tgtEl>
                                      </p:cBhvr>
                                      <p:to x="100000" y="100000"/>
                                    </p:animScale>
                                    <p:animScale>
                                      <p:cBhvr>
                                        <p:cTn id="72" dur="13">
                                          <p:stCondLst>
                                            <p:cond delay="821"/>
                                          </p:stCondLst>
                                        </p:cTn>
                                        <p:tgtEl>
                                          <p:spTgt spid="12"/>
                                        </p:tgtEl>
                                      </p:cBhvr>
                                      <p:to x="100000" y="90000"/>
                                    </p:animScale>
                                    <p:animScale>
                                      <p:cBhvr>
                                        <p:cTn id="73" dur="83" decel="50000">
                                          <p:stCondLst>
                                            <p:cond delay="834"/>
                                          </p:stCondLst>
                                        </p:cTn>
                                        <p:tgtEl>
                                          <p:spTgt spid="12"/>
                                        </p:tgtEl>
                                      </p:cBhvr>
                                      <p:to x="100000" y="100000"/>
                                    </p:animScale>
                                    <p:animScale>
                                      <p:cBhvr>
                                        <p:cTn id="74" dur="13">
                                          <p:stCondLst>
                                            <p:cond delay="904"/>
                                          </p:stCondLst>
                                        </p:cTn>
                                        <p:tgtEl>
                                          <p:spTgt spid="12"/>
                                        </p:tgtEl>
                                      </p:cBhvr>
                                      <p:to x="100000" y="95000"/>
                                    </p:animScale>
                                    <p:animScale>
                                      <p:cBhvr>
                                        <p:cTn id="75" dur="83" decel="50000">
                                          <p:stCondLst>
                                            <p:cond delay="917"/>
                                          </p:stCondLst>
                                        </p:cTn>
                                        <p:tgtEl>
                                          <p:spTgt spid="12"/>
                                        </p:tgtEl>
                                      </p:cBhvr>
                                      <p:to x="100000" y="100000"/>
                                    </p:animScale>
                                  </p:childTnLst>
                                </p:cTn>
                              </p:par>
                            </p:childTnLst>
                          </p:cTn>
                        </p:par>
                        <p:par>
                          <p:cTn id="76" fill="hold">
                            <p:stCondLst>
                              <p:cond delay="1000"/>
                            </p:stCondLst>
                            <p:childTnLst>
                              <p:par>
                                <p:cTn id="77" presetID="31"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700" fill="hold"/>
                                        <p:tgtEl>
                                          <p:spTgt spid="20"/>
                                        </p:tgtEl>
                                        <p:attrNameLst>
                                          <p:attrName>ppt_w</p:attrName>
                                        </p:attrNameLst>
                                      </p:cBhvr>
                                      <p:tavLst>
                                        <p:tav tm="0">
                                          <p:val>
                                            <p:fltVal val="0"/>
                                          </p:val>
                                        </p:tav>
                                        <p:tav tm="100000">
                                          <p:val>
                                            <p:strVal val="#ppt_w"/>
                                          </p:val>
                                        </p:tav>
                                      </p:tavLst>
                                    </p:anim>
                                    <p:anim calcmode="lin" valueType="num">
                                      <p:cBhvr>
                                        <p:cTn id="80" dur="700" fill="hold"/>
                                        <p:tgtEl>
                                          <p:spTgt spid="20"/>
                                        </p:tgtEl>
                                        <p:attrNameLst>
                                          <p:attrName>ppt_h</p:attrName>
                                        </p:attrNameLst>
                                      </p:cBhvr>
                                      <p:tavLst>
                                        <p:tav tm="0">
                                          <p:val>
                                            <p:fltVal val="0"/>
                                          </p:val>
                                        </p:tav>
                                        <p:tav tm="100000">
                                          <p:val>
                                            <p:strVal val="#ppt_h"/>
                                          </p:val>
                                        </p:tav>
                                      </p:tavLst>
                                    </p:anim>
                                    <p:anim calcmode="lin" valueType="num">
                                      <p:cBhvr>
                                        <p:cTn id="81" dur="700" fill="hold"/>
                                        <p:tgtEl>
                                          <p:spTgt spid="20"/>
                                        </p:tgtEl>
                                        <p:attrNameLst>
                                          <p:attrName>style.rotation</p:attrName>
                                        </p:attrNameLst>
                                      </p:cBhvr>
                                      <p:tavLst>
                                        <p:tav tm="0">
                                          <p:val>
                                            <p:fltVal val="90"/>
                                          </p:val>
                                        </p:tav>
                                        <p:tav tm="100000">
                                          <p:val>
                                            <p:fltVal val="0"/>
                                          </p:val>
                                        </p:tav>
                                      </p:tavLst>
                                    </p:anim>
                                    <p:animEffect transition="in" filter="fade">
                                      <p:cBhvr>
                                        <p:cTn id="82" dur="700"/>
                                        <p:tgtEl>
                                          <p:spTgt spid="2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700" fill="hold"/>
                                        <p:tgtEl>
                                          <p:spTgt spid="19"/>
                                        </p:tgtEl>
                                        <p:attrNameLst>
                                          <p:attrName>ppt_w</p:attrName>
                                        </p:attrNameLst>
                                      </p:cBhvr>
                                      <p:tavLst>
                                        <p:tav tm="0">
                                          <p:val>
                                            <p:fltVal val="0"/>
                                          </p:val>
                                        </p:tav>
                                        <p:tav tm="100000">
                                          <p:val>
                                            <p:strVal val="#ppt_w"/>
                                          </p:val>
                                        </p:tav>
                                      </p:tavLst>
                                    </p:anim>
                                    <p:anim calcmode="lin" valueType="num">
                                      <p:cBhvr>
                                        <p:cTn id="86" dur="700" fill="hold"/>
                                        <p:tgtEl>
                                          <p:spTgt spid="19"/>
                                        </p:tgtEl>
                                        <p:attrNameLst>
                                          <p:attrName>ppt_h</p:attrName>
                                        </p:attrNameLst>
                                      </p:cBhvr>
                                      <p:tavLst>
                                        <p:tav tm="0">
                                          <p:val>
                                            <p:fltVal val="0"/>
                                          </p:val>
                                        </p:tav>
                                        <p:tav tm="100000">
                                          <p:val>
                                            <p:strVal val="#ppt_h"/>
                                          </p:val>
                                        </p:tav>
                                      </p:tavLst>
                                    </p:anim>
                                    <p:anim calcmode="lin" valueType="num">
                                      <p:cBhvr>
                                        <p:cTn id="87" dur="700" fill="hold"/>
                                        <p:tgtEl>
                                          <p:spTgt spid="19"/>
                                        </p:tgtEl>
                                        <p:attrNameLst>
                                          <p:attrName>style.rotation</p:attrName>
                                        </p:attrNameLst>
                                      </p:cBhvr>
                                      <p:tavLst>
                                        <p:tav tm="0">
                                          <p:val>
                                            <p:fltVal val="90"/>
                                          </p:val>
                                        </p:tav>
                                        <p:tav tm="100000">
                                          <p:val>
                                            <p:fltVal val="0"/>
                                          </p:val>
                                        </p:tav>
                                      </p:tavLst>
                                    </p:anim>
                                    <p:animEffect transition="in" filter="fade">
                                      <p:cBhvr>
                                        <p:cTn id="88" dur="700"/>
                                        <p:tgtEl>
                                          <p:spTgt spid="19"/>
                                        </p:tgtEl>
                                      </p:cBhvr>
                                    </p:animEffect>
                                  </p:childTnLst>
                                </p:cTn>
                              </p:par>
                            </p:childTnLst>
                          </p:cTn>
                        </p:par>
                        <p:par>
                          <p:cTn id="89" fill="hold">
                            <p:stCondLst>
                              <p:cond delay="2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290">
                                          <p:stCondLst>
                                            <p:cond delay="0"/>
                                          </p:stCondLst>
                                        </p:cTn>
                                        <p:tgtEl>
                                          <p:spTgt spid="5"/>
                                        </p:tgtEl>
                                      </p:cBhvr>
                                    </p:animEffect>
                                    <p:anim calcmode="lin" valueType="num">
                                      <p:cBhvr>
                                        <p:cTn id="93"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98" dur="13">
                                          <p:stCondLst>
                                            <p:cond delay="325"/>
                                          </p:stCondLst>
                                        </p:cTn>
                                        <p:tgtEl>
                                          <p:spTgt spid="5"/>
                                        </p:tgtEl>
                                      </p:cBhvr>
                                      <p:to x="100000" y="60000"/>
                                    </p:animScale>
                                    <p:animScale>
                                      <p:cBhvr>
                                        <p:cTn id="99" dur="83" decel="50000">
                                          <p:stCondLst>
                                            <p:cond delay="338"/>
                                          </p:stCondLst>
                                        </p:cTn>
                                        <p:tgtEl>
                                          <p:spTgt spid="5"/>
                                        </p:tgtEl>
                                      </p:cBhvr>
                                      <p:to x="100000" y="100000"/>
                                    </p:animScale>
                                    <p:animScale>
                                      <p:cBhvr>
                                        <p:cTn id="100" dur="13">
                                          <p:stCondLst>
                                            <p:cond delay="656"/>
                                          </p:stCondLst>
                                        </p:cTn>
                                        <p:tgtEl>
                                          <p:spTgt spid="5"/>
                                        </p:tgtEl>
                                      </p:cBhvr>
                                      <p:to x="100000" y="80000"/>
                                    </p:animScale>
                                    <p:animScale>
                                      <p:cBhvr>
                                        <p:cTn id="101" dur="83" decel="50000">
                                          <p:stCondLst>
                                            <p:cond delay="669"/>
                                          </p:stCondLst>
                                        </p:cTn>
                                        <p:tgtEl>
                                          <p:spTgt spid="5"/>
                                        </p:tgtEl>
                                      </p:cBhvr>
                                      <p:to x="100000" y="100000"/>
                                    </p:animScale>
                                    <p:animScale>
                                      <p:cBhvr>
                                        <p:cTn id="102" dur="13">
                                          <p:stCondLst>
                                            <p:cond delay="821"/>
                                          </p:stCondLst>
                                        </p:cTn>
                                        <p:tgtEl>
                                          <p:spTgt spid="5"/>
                                        </p:tgtEl>
                                      </p:cBhvr>
                                      <p:to x="100000" y="90000"/>
                                    </p:animScale>
                                    <p:animScale>
                                      <p:cBhvr>
                                        <p:cTn id="103" dur="83" decel="50000">
                                          <p:stCondLst>
                                            <p:cond delay="834"/>
                                          </p:stCondLst>
                                        </p:cTn>
                                        <p:tgtEl>
                                          <p:spTgt spid="5"/>
                                        </p:tgtEl>
                                      </p:cBhvr>
                                      <p:to x="100000" y="100000"/>
                                    </p:animScale>
                                    <p:animScale>
                                      <p:cBhvr>
                                        <p:cTn id="104" dur="13">
                                          <p:stCondLst>
                                            <p:cond delay="904"/>
                                          </p:stCondLst>
                                        </p:cTn>
                                        <p:tgtEl>
                                          <p:spTgt spid="5"/>
                                        </p:tgtEl>
                                      </p:cBhvr>
                                      <p:to x="100000" y="95000"/>
                                    </p:animScale>
                                    <p:animScale>
                                      <p:cBhvr>
                                        <p:cTn id="105" dur="83" decel="50000">
                                          <p:stCondLst>
                                            <p:cond delay="917"/>
                                          </p:stCondLst>
                                        </p:cTn>
                                        <p:tgtEl>
                                          <p:spTgt spid="5"/>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290">
                                          <p:stCondLst>
                                            <p:cond delay="0"/>
                                          </p:stCondLst>
                                        </p:cTn>
                                        <p:tgtEl>
                                          <p:spTgt spid="8"/>
                                        </p:tgtEl>
                                      </p:cBhvr>
                                    </p:animEffect>
                                    <p:anim calcmode="lin" valueType="num">
                                      <p:cBhvr>
                                        <p:cTn id="109"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0"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1"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2"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13"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14" dur="13">
                                          <p:stCondLst>
                                            <p:cond delay="325"/>
                                          </p:stCondLst>
                                        </p:cTn>
                                        <p:tgtEl>
                                          <p:spTgt spid="8"/>
                                        </p:tgtEl>
                                      </p:cBhvr>
                                      <p:to x="100000" y="60000"/>
                                    </p:animScale>
                                    <p:animScale>
                                      <p:cBhvr>
                                        <p:cTn id="115" dur="83" decel="50000">
                                          <p:stCondLst>
                                            <p:cond delay="338"/>
                                          </p:stCondLst>
                                        </p:cTn>
                                        <p:tgtEl>
                                          <p:spTgt spid="8"/>
                                        </p:tgtEl>
                                      </p:cBhvr>
                                      <p:to x="100000" y="100000"/>
                                    </p:animScale>
                                    <p:animScale>
                                      <p:cBhvr>
                                        <p:cTn id="116" dur="13">
                                          <p:stCondLst>
                                            <p:cond delay="656"/>
                                          </p:stCondLst>
                                        </p:cTn>
                                        <p:tgtEl>
                                          <p:spTgt spid="8"/>
                                        </p:tgtEl>
                                      </p:cBhvr>
                                      <p:to x="100000" y="80000"/>
                                    </p:animScale>
                                    <p:animScale>
                                      <p:cBhvr>
                                        <p:cTn id="117" dur="83" decel="50000">
                                          <p:stCondLst>
                                            <p:cond delay="669"/>
                                          </p:stCondLst>
                                        </p:cTn>
                                        <p:tgtEl>
                                          <p:spTgt spid="8"/>
                                        </p:tgtEl>
                                      </p:cBhvr>
                                      <p:to x="100000" y="100000"/>
                                    </p:animScale>
                                    <p:animScale>
                                      <p:cBhvr>
                                        <p:cTn id="118" dur="13">
                                          <p:stCondLst>
                                            <p:cond delay="821"/>
                                          </p:stCondLst>
                                        </p:cTn>
                                        <p:tgtEl>
                                          <p:spTgt spid="8"/>
                                        </p:tgtEl>
                                      </p:cBhvr>
                                      <p:to x="100000" y="90000"/>
                                    </p:animScale>
                                    <p:animScale>
                                      <p:cBhvr>
                                        <p:cTn id="119" dur="83" decel="50000">
                                          <p:stCondLst>
                                            <p:cond delay="834"/>
                                          </p:stCondLst>
                                        </p:cTn>
                                        <p:tgtEl>
                                          <p:spTgt spid="8"/>
                                        </p:tgtEl>
                                      </p:cBhvr>
                                      <p:to x="100000" y="100000"/>
                                    </p:animScale>
                                    <p:animScale>
                                      <p:cBhvr>
                                        <p:cTn id="120" dur="13">
                                          <p:stCondLst>
                                            <p:cond delay="904"/>
                                          </p:stCondLst>
                                        </p:cTn>
                                        <p:tgtEl>
                                          <p:spTgt spid="8"/>
                                        </p:tgtEl>
                                      </p:cBhvr>
                                      <p:to x="100000" y="95000"/>
                                    </p:animScale>
                                    <p:animScale>
                                      <p:cBhvr>
                                        <p:cTn id="121" dur="83" decel="50000">
                                          <p:stCondLst>
                                            <p:cond delay="917"/>
                                          </p:stCondLst>
                                        </p:cTn>
                                        <p:tgtEl>
                                          <p:spTgt spid="8"/>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down)">
                                      <p:cBhvr>
                                        <p:cTn id="124" dur="290">
                                          <p:stCondLst>
                                            <p:cond delay="0"/>
                                          </p:stCondLst>
                                        </p:cTn>
                                        <p:tgtEl>
                                          <p:spTgt spid="17"/>
                                        </p:tgtEl>
                                      </p:cBhvr>
                                    </p:animEffect>
                                    <p:anim calcmode="lin" valueType="num">
                                      <p:cBhvr>
                                        <p:cTn id="125"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30" dur="13">
                                          <p:stCondLst>
                                            <p:cond delay="325"/>
                                          </p:stCondLst>
                                        </p:cTn>
                                        <p:tgtEl>
                                          <p:spTgt spid="17"/>
                                        </p:tgtEl>
                                      </p:cBhvr>
                                      <p:to x="100000" y="60000"/>
                                    </p:animScale>
                                    <p:animScale>
                                      <p:cBhvr>
                                        <p:cTn id="131" dur="83" decel="50000">
                                          <p:stCondLst>
                                            <p:cond delay="338"/>
                                          </p:stCondLst>
                                        </p:cTn>
                                        <p:tgtEl>
                                          <p:spTgt spid="17"/>
                                        </p:tgtEl>
                                      </p:cBhvr>
                                      <p:to x="100000" y="100000"/>
                                    </p:animScale>
                                    <p:animScale>
                                      <p:cBhvr>
                                        <p:cTn id="132" dur="13">
                                          <p:stCondLst>
                                            <p:cond delay="656"/>
                                          </p:stCondLst>
                                        </p:cTn>
                                        <p:tgtEl>
                                          <p:spTgt spid="17"/>
                                        </p:tgtEl>
                                      </p:cBhvr>
                                      <p:to x="100000" y="80000"/>
                                    </p:animScale>
                                    <p:animScale>
                                      <p:cBhvr>
                                        <p:cTn id="133" dur="83" decel="50000">
                                          <p:stCondLst>
                                            <p:cond delay="669"/>
                                          </p:stCondLst>
                                        </p:cTn>
                                        <p:tgtEl>
                                          <p:spTgt spid="17"/>
                                        </p:tgtEl>
                                      </p:cBhvr>
                                      <p:to x="100000" y="100000"/>
                                    </p:animScale>
                                    <p:animScale>
                                      <p:cBhvr>
                                        <p:cTn id="134" dur="13">
                                          <p:stCondLst>
                                            <p:cond delay="821"/>
                                          </p:stCondLst>
                                        </p:cTn>
                                        <p:tgtEl>
                                          <p:spTgt spid="17"/>
                                        </p:tgtEl>
                                      </p:cBhvr>
                                      <p:to x="100000" y="90000"/>
                                    </p:animScale>
                                    <p:animScale>
                                      <p:cBhvr>
                                        <p:cTn id="135" dur="83" decel="50000">
                                          <p:stCondLst>
                                            <p:cond delay="834"/>
                                          </p:stCondLst>
                                        </p:cTn>
                                        <p:tgtEl>
                                          <p:spTgt spid="17"/>
                                        </p:tgtEl>
                                      </p:cBhvr>
                                      <p:to x="100000" y="100000"/>
                                    </p:animScale>
                                    <p:animScale>
                                      <p:cBhvr>
                                        <p:cTn id="136" dur="13">
                                          <p:stCondLst>
                                            <p:cond delay="904"/>
                                          </p:stCondLst>
                                        </p:cTn>
                                        <p:tgtEl>
                                          <p:spTgt spid="17"/>
                                        </p:tgtEl>
                                      </p:cBhvr>
                                      <p:to x="100000" y="95000"/>
                                    </p:animScale>
                                    <p:animScale>
                                      <p:cBhvr>
                                        <p:cTn id="137" dur="83" decel="50000">
                                          <p:stCondLst>
                                            <p:cond delay="917"/>
                                          </p:stCondLst>
                                        </p:cTn>
                                        <p:tgtEl>
                                          <p:spTgt spid="17"/>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wipe(down)">
                                      <p:cBhvr>
                                        <p:cTn id="140" dur="290">
                                          <p:stCondLst>
                                            <p:cond delay="0"/>
                                          </p:stCondLst>
                                        </p:cTn>
                                        <p:tgtEl>
                                          <p:spTgt spid="10"/>
                                        </p:tgtEl>
                                      </p:cBhvr>
                                    </p:animEffect>
                                    <p:anim calcmode="lin" valueType="num">
                                      <p:cBhvr>
                                        <p:cTn id="14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46" dur="13">
                                          <p:stCondLst>
                                            <p:cond delay="325"/>
                                          </p:stCondLst>
                                        </p:cTn>
                                        <p:tgtEl>
                                          <p:spTgt spid="10"/>
                                        </p:tgtEl>
                                      </p:cBhvr>
                                      <p:to x="100000" y="60000"/>
                                    </p:animScale>
                                    <p:animScale>
                                      <p:cBhvr>
                                        <p:cTn id="147" dur="83" decel="50000">
                                          <p:stCondLst>
                                            <p:cond delay="338"/>
                                          </p:stCondLst>
                                        </p:cTn>
                                        <p:tgtEl>
                                          <p:spTgt spid="10"/>
                                        </p:tgtEl>
                                      </p:cBhvr>
                                      <p:to x="100000" y="100000"/>
                                    </p:animScale>
                                    <p:animScale>
                                      <p:cBhvr>
                                        <p:cTn id="148" dur="13">
                                          <p:stCondLst>
                                            <p:cond delay="656"/>
                                          </p:stCondLst>
                                        </p:cTn>
                                        <p:tgtEl>
                                          <p:spTgt spid="10"/>
                                        </p:tgtEl>
                                      </p:cBhvr>
                                      <p:to x="100000" y="80000"/>
                                    </p:animScale>
                                    <p:animScale>
                                      <p:cBhvr>
                                        <p:cTn id="149" dur="83" decel="50000">
                                          <p:stCondLst>
                                            <p:cond delay="669"/>
                                          </p:stCondLst>
                                        </p:cTn>
                                        <p:tgtEl>
                                          <p:spTgt spid="10"/>
                                        </p:tgtEl>
                                      </p:cBhvr>
                                      <p:to x="100000" y="100000"/>
                                    </p:animScale>
                                    <p:animScale>
                                      <p:cBhvr>
                                        <p:cTn id="150" dur="13">
                                          <p:stCondLst>
                                            <p:cond delay="821"/>
                                          </p:stCondLst>
                                        </p:cTn>
                                        <p:tgtEl>
                                          <p:spTgt spid="10"/>
                                        </p:tgtEl>
                                      </p:cBhvr>
                                      <p:to x="100000" y="90000"/>
                                    </p:animScale>
                                    <p:animScale>
                                      <p:cBhvr>
                                        <p:cTn id="151" dur="83" decel="50000">
                                          <p:stCondLst>
                                            <p:cond delay="834"/>
                                          </p:stCondLst>
                                        </p:cTn>
                                        <p:tgtEl>
                                          <p:spTgt spid="10"/>
                                        </p:tgtEl>
                                      </p:cBhvr>
                                      <p:to x="100000" y="100000"/>
                                    </p:animScale>
                                    <p:animScale>
                                      <p:cBhvr>
                                        <p:cTn id="152" dur="13">
                                          <p:stCondLst>
                                            <p:cond delay="904"/>
                                          </p:stCondLst>
                                        </p:cTn>
                                        <p:tgtEl>
                                          <p:spTgt spid="10"/>
                                        </p:tgtEl>
                                      </p:cBhvr>
                                      <p:to x="100000" y="95000"/>
                                    </p:animScale>
                                    <p:animScale>
                                      <p:cBhvr>
                                        <p:cTn id="153" dur="83" decel="50000">
                                          <p:stCondLst>
                                            <p:cond delay="917"/>
                                          </p:stCondLst>
                                        </p:cTn>
                                        <p:tgtEl>
                                          <p:spTgt spid="10"/>
                                        </p:tgtEl>
                                      </p:cBhvr>
                                      <p:to x="100000" y="100000"/>
                                    </p:animScale>
                                  </p:childTnLst>
                                </p:cTn>
                              </p:par>
                            </p:childTnLst>
                          </p:cTn>
                        </p:par>
                        <p:par>
                          <p:cTn id="154" fill="hold">
                            <p:stCondLst>
                              <p:cond delay="3000"/>
                            </p:stCondLst>
                            <p:childTnLst>
                              <p:par>
                                <p:cTn id="155" presetID="31" presetClass="entr" presetSubtype="0" fill="hold" grpId="0" nodeType="afterEffect">
                                  <p:stCondLst>
                                    <p:cond delay="0"/>
                                  </p:stCondLst>
                                  <p:childTnLst>
                                    <p:set>
                                      <p:cBhvr>
                                        <p:cTn id="156" dur="1" fill="hold">
                                          <p:stCondLst>
                                            <p:cond delay="0"/>
                                          </p:stCondLst>
                                        </p:cTn>
                                        <p:tgtEl>
                                          <p:spTgt spid="22"/>
                                        </p:tgtEl>
                                        <p:attrNameLst>
                                          <p:attrName>style.visibility</p:attrName>
                                        </p:attrNameLst>
                                      </p:cBhvr>
                                      <p:to>
                                        <p:strVal val="visible"/>
                                      </p:to>
                                    </p:set>
                                    <p:anim calcmode="lin" valueType="num">
                                      <p:cBhvr>
                                        <p:cTn id="157" dur="700" fill="hold"/>
                                        <p:tgtEl>
                                          <p:spTgt spid="22"/>
                                        </p:tgtEl>
                                        <p:attrNameLst>
                                          <p:attrName>ppt_w</p:attrName>
                                        </p:attrNameLst>
                                      </p:cBhvr>
                                      <p:tavLst>
                                        <p:tav tm="0">
                                          <p:val>
                                            <p:fltVal val="0"/>
                                          </p:val>
                                        </p:tav>
                                        <p:tav tm="100000">
                                          <p:val>
                                            <p:strVal val="#ppt_w"/>
                                          </p:val>
                                        </p:tav>
                                      </p:tavLst>
                                    </p:anim>
                                    <p:anim calcmode="lin" valueType="num">
                                      <p:cBhvr>
                                        <p:cTn id="158" dur="700" fill="hold"/>
                                        <p:tgtEl>
                                          <p:spTgt spid="22"/>
                                        </p:tgtEl>
                                        <p:attrNameLst>
                                          <p:attrName>ppt_h</p:attrName>
                                        </p:attrNameLst>
                                      </p:cBhvr>
                                      <p:tavLst>
                                        <p:tav tm="0">
                                          <p:val>
                                            <p:fltVal val="0"/>
                                          </p:val>
                                        </p:tav>
                                        <p:tav tm="100000">
                                          <p:val>
                                            <p:strVal val="#ppt_h"/>
                                          </p:val>
                                        </p:tav>
                                      </p:tavLst>
                                    </p:anim>
                                    <p:anim calcmode="lin" valueType="num">
                                      <p:cBhvr>
                                        <p:cTn id="159" dur="700" fill="hold"/>
                                        <p:tgtEl>
                                          <p:spTgt spid="22"/>
                                        </p:tgtEl>
                                        <p:attrNameLst>
                                          <p:attrName>style.rotation</p:attrName>
                                        </p:attrNameLst>
                                      </p:cBhvr>
                                      <p:tavLst>
                                        <p:tav tm="0">
                                          <p:val>
                                            <p:fltVal val="90"/>
                                          </p:val>
                                        </p:tav>
                                        <p:tav tm="100000">
                                          <p:val>
                                            <p:fltVal val="0"/>
                                          </p:val>
                                        </p:tav>
                                      </p:tavLst>
                                    </p:anim>
                                    <p:animEffect transition="in" filter="fade">
                                      <p:cBhvr>
                                        <p:cTn id="160" dur="700"/>
                                        <p:tgtEl>
                                          <p:spTgt spid="22"/>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1"/>
                                        </p:tgtEl>
                                        <p:attrNameLst>
                                          <p:attrName>style.visibility</p:attrName>
                                        </p:attrNameLst>
                                      </p:cBhvr>
                                      <p:to>
                                        <p:strVal val="visible"/>
                                      </p:to>
                                    </p:set>
                                    <p:anim calcmode="lin" valueType="num">
                                      <p:cBhvr>
                                        <p:cTn id="163" dur="700" fill="hold"/>
                                        <p:tgtEl>
                                          <p:spTgt spid="21"/>
                                        </p:tgtEl>
                                        <p:attrNameLst>
                                          <p:attrName>ppt_w</p:attrName>
                                        </p:attrNameLst>
                                      </p:cBhvr>
                                      <p:tavLst>
                                        <p:tav tm="0">
                                          <p:val>
                                            <p:fltVal val="0"/>
                                          </p:val>
                                        </p:tav>
                                        <p:tav tm="100000">
                                          <p:val>
                                            <p:strVal val="#ppt_w"/>
                                          </p:val>
                                        </p:tav>
                                      </p:tavLst>
                                    </p:anim>
                                    <p:anim calcmode="lin" valueType="num">
                                      <p:cBhvr>
                                        <p:cTn id="164" dur="700" fill="hold"/>
                                        <p:tgtEl>
                                          <p:spTgt spid="21"/>
                                        </p:tgtEl>
                                        <p:attrNameLst>
                                          <p:attrName>ppt_h</p:attrName>
                                        </p:attrNameLst>
                                      </p:cBhvr>
                                      <p:tavLst>
                                        <p:tav tm="0">
                                          <p:val>
                                            <p:fltVal val="0"/>
                                          </p:val>
                                        </p:tav>
                                        <p:tav tm="100000">
                                          <p:val>
                                            <p:strVal val="#ppt_h"/>
                                          </p:val>
                                        </p:tav>
                                      </p:tavLst>
                                    </p:anim>
                                    <p:anim calcmode="lin" valueType="num">
                                      <p:cBhvr>
                                        <p:cTn id="165" dur="700" fill="hold"/>
                                        <p:tgtEl>
                                          <p:spTgt spid="21"/>
                                        </p:tgtEl>
                                        <p:attrNameLst>
                                          <p:attrName>style.rotation</p:attrName>
                                        </p:attrNameLst>
                                      </p:cBhvr>
                                      <p:tavLst>
                                        <p:tav tm="0">
                                          <p:val>
                                            <p:fltVal val="90"/>
                                          </p:val>
                                        </p:tav>
                                        <p:tav tm="100000">
                                          <p:val>
                                            <p:fltVal val="0"/>
                                          </p:val>
                                        </p:tav>
                                      </p:tavLst>
                                    </p:anim>
                                    <p:animEffect transition="in" filter="fade">
                                      <p:cBhvr>
                                        <p:cTn id="166" dur="700"/>
                                        <p:tgtEl>
                                          <p:spTgt spid="21"/>
                                        </p:tgtEl>
                                      </p:cBhvr>
                                    </p:animEffect>
                                  </p:childTnLst>
                                </p:cTn>
                              </p:par>
                            </p:childTnLst>
                          </p:cTn>
                        </p:par>
                        <p:par>
                          <p:cTn id="167" fill="hold">
                            <p:stCondLst>
                              <p:cond delay="4000"/>
                            </p:stCondLst>
                            <p:childTnLst>
                              <p:par>
                                <p:cTn id="168" presetID="26" presetClass="entr" presetSubtype="0" fill="hold" grpId="0" nodeType="afterEffect">
                                  <p:stCondLst>
                                    <p:cond delay="0"/>
                                  </p:stCondLst>
                                  <p:childTnLst>
                                    <p:set>
                                      <p:cBhvr>
                                        <p:cTn id="169" dur="1" fill="hold">
                                          <p:stCondLst>
                                            <p:cond delay="0"/>
                                          </p:stCondLst>
                                        </p:cTn>
                                        <p:tgtEl>
                                          <p:spTgt spid="6"/>
                                        </p:tgtEl>
                                        <p:attrNameLst>
                                          <p:attrName>style.visibility</p:attrName>
                                        </p:attrNameLst>
                                      </p:cBhvr>
                                      <p:to>
                                        <p:strVal val="visible"/>
                                      </p:to>
                                    </p:set>
                                    <p:animEffect transition="in" filter="wipe(down)">
                                      <p:cBhvr>
                                        <p:cTn id="170" dur="290">
                                          <p:stCondLst>
                                            <p:cond delay="0"/>
                                          </p:stCondLst>
                                        </p:cTn>
                                        <p:tgtEl>
                                          <p:spTgt spid="6"/>
                                        </p:tgtEl>
                                      </p:cBhvr>
                                    </p:animEffect>
                                    <p:anim calcmode="lin" valueType="num">
                                      <p:cBhvr>
                                        <p:cTn id="171"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2"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3"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74"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75"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76" dur="13">
                                          <p:stCondLst>
                                            <p:cond delay="325"/>
                                          </p:stCondLst>
                                        </p:cTn>
                                        <p:tgtEl>
                                          <p:spTgt spid="6"/>
                                        </p:tgtEl>
                                      </p:cBhvr>
                                      <p:to x="100000" y="60000"/>
                                    </p:animScale>
                                    <p:animScale>
                                      <p:cBhvr>
                                        <p:cTn id="177" dur="83" decel="50000">
                                          <p:stCondLst>
                                            <p:cond delay="338"/>
                                          </p:stCondLst>
                                        </p:cTn>
                                        <p:tgtEl>
                                          <p:spTgt spid="6"/>
                                        </p:tgtEl>
                                      </p:cBhvr>
                                      <p:to x="100000" y="100000"/>
                                    </p:animScale>
                                    <p:animScale>
                                      <p:cBhvr>
                                        <p:cTn id="178" dur="13">
                                          <p:stCondLst>
                                            <p:cond delay="656"/>
                                          </p:stCondLst>
                                        </p:cTn>
                                        <p:tgtEl>
                                          <p:spTgt spid="6"/>
                                        </p:tgtEl>
                                      </p:cBhvr>
                                      <p:to x="100000" y="80000"/>
                                    </p:animScale>
                                    <p:animScale>
                                      <p:cBhvr>
                                        <p:cTn id="179" dur="83" decel="50000">
                                          <p:stCondLst>
                                            <p:cond delay="669"/>
                                          </p:stCondLst>
                                        </p:cTn>
                                        <p:tgtEl>
                                          <p:spTgt spid="6"/>
                                        </p:tgtEl>
                                      </p:cBhvr>
                                      <p:to x="100000" y="100000"/>
                                    </p:animScale>
                                    <p:animScale>
                                      <p:cBhvr>
                                        <p:cTn id="180" dur="13">
                                          <p:stCondLst>
                                            <p:cond delay="821"/>
                                          </p:stCondLst>
                                        </p:cTn>
                                        <p:tgtEl>
                                          <p:spTgt spid="6"/>
                                        </p:tgtEl>
                                      </p:cBhvr>
                                      <p:to x="100000" y="90000"/>
                                    </p:animScale>
                                    <p:animScale>
                                      <p:cBhvr>
                                        <p:cTn id="181" dur="83" decel="50000">
                                          <p:stCondLst>
                                            <p:cond delay="834"/>
                                          </p:stCondLst>
                                        </p:cTn>
                                        <p:tgtEl>
                                          <p:spTgt spid="6"/>
                                        </p:tgtEl>
                                      </p:cBhvr>
                                      <p:to x="100000" y="100000"/>
                                    </p:animScale>
                                    <p:animScale>
                                      <p:cBhvr>
                                        <p:cTn id="182" dur="13">
                                          <p:stCondLst>
                                            <p:cond delay="904"/>
                                          </p:stCondLst>
                                        </p:cTn>
                                        <p:tgtEl>
                                          <p:spTgt spid="6"/>
                                        </p:tgtEl>
                                      </p:cBhvr>
                                      <p:to x="100000" y="95000"/>
                                    </p:animScale>
                                    <p:animScale>
                                      <p:cBhvr>
                                        <p:cTn id="183" dur="83" decel="50000">
                                          <p:stCondLst>
                                            <p:cond delay="917"/>
                                          </p:stCondLst>
                                        </p:cTn>
                                        <p:tgtEl>
                                          <p:spTgt spid="6"/>
                                        </p:tgtEl>
                                      </p:cBhvr>
                                      <p:to x="100000" y="100000"/>
                                    </p:animScale>
                                  </p:childTnLst>
                                </p:cTn>
                              </p:par>
                              <p:par>
                                <p:cTn id="184" presetID="26" presetClass="entr" presetSubtype="0" fill="hold" grpId="0" nodeType="with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wipe(down)">
                                      <p:cBhvr>
                                        <p:cTn id="186" dur="290">
                                          <p:stCondLst>
                                            <p:cond delay="0"/>
                                          </p:stCondLst>
                                        </p:cTn>
                                        <p:tgtEl>
                                          <p:spTgt spid="9"/>
                                        </p:tgtEl>
                                      </p:cBhvr>
                                    </p:animEffect>
                                    <p:anim calcmode="lin" valueType="num">
                                      <p:cBhvr>
                                        <p:cTn id="187"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8"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9"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90"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91"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92" dur="13">
                                          <p:stCondLst>
                                            <p:cond delay="325"/>
                                          </p:stCondLst>
                                        </p:cTn>
                                        <p:tgtEl>
                                          <p:spTgt spid="9"/>
                                        </p:tgtEl>
                                      </p:cBhvr>
                                      <p:to x="100000" y="60000"/>
                                    </p:animScale>
                                    <p:animScale>
                                      <p:cBhvr>
                                        <p:cTn id="193" dur="83" decel="50000">
                                          <p:stCondLst>
                                            <p:cond delay="338"/>
                                          </p:stCondLst>
                                        </p:cTn>
                                        <p:tgtEl>
                                          <p:spTgt spid="9"/>
                                        </p:tgtEl>
                                      </p:cBhvr>
                                      <p:to x="100000" y="100000"/>
                                    </p:animScale>
                                    <p:animScale>
                                      <p:cBhvr>
                                        <p:cTn id="194" dur="13">
                                          <p:stCondLst>
                                            <p:cond delay="656"/>
                                          </p:stCondLst>
                                        </p:cTn>
                                        <p:tgtEl>
                                          <p:spTgt spid="9"/>
                                        </p:tgtEl>
                                      </p:cBhvr>
                                      <p:to x="100000" y="80000"/>
                                    </p:animScale>
                                    <p:animScale>
                                      <p:cBhvr>
                                        <p:cTn id="195" dur="83" decel="50000">
                                          <p:stCondLst>
                                            <p:cond delay="669"/>
                                          </p:stCondLst>
                                        </p:cTn>
                                        <p:tgtEl>
                                          <p:spTgt spid="9"/>
                                        </p:tgtEl>
                                      </p:cBhvr>
                                      <p:to x="100000" y="100000"/>
                                    </p:animScale>
                                    <p:animScale>
                                      <p:cBhvr>
                                        <p:cTn id="196" dur="13">
                                          <p:stCondLst>
                                            <p:cond delay="821"/>
                                          </p:stCondLst>
                                        </p:cTn>
                                        <p:tgtEl>
                                          <p:spTgt spid="9"/>
                                        </p:tgtEl>
                                      </p:cBhvr>
                                      <p:to x="100000" y="90000"/>
                                    </p:animScale>
                                    <p:animScale>
                                      <p:cBhvr>
                                        <p:cTn id="197" dur="83" decel="50000">
                                          <p:stCondLst>
                                            <p:cond delay="834"/>
                                          </p:stCondLst>
                                        </p:cTn>
                                        <p:tgtEl>
                                          <p:spTgt spid="9"/>
                                        </p:tgtEl>
                                      </p:cBhvr>
                                      <p:to x="100000" y="100000"/>
                                    </p:animScale>
                                    <p:animScale>
                                      <p:cBhvr>
                                        <p:cTn id="198" dur="13">
                                          <p:stCondLst>
                                            <p:cond delay="904"/>
                                          </p:stCondLst>
                                        </p:cTn>
                                        <p:tgtEl>
                                          <p:spTgt spid="9"/>
                                        </p:tgtEl>
                                      </p:cBhvr>
                                      <p:to x="100000" y="95000"/>
                                    </p:animScale>
                                    <p:animScale>
                                      <p:cBhvr>
                                        <p:cTn id="199" dur="83" decel="50000">
                                          <p:stCondLst>
                                            <p:cond delay="917"/>
                                          </p:stCondLst>
                                        </p:cTn>
                                        <p:tgtEl>
                                          <p:spTgt spid="9"/>
                                        </p:tgtEl>
                                      </p:cBhvr>
                                      <p:to x="100000" y="100000"/>
                                    </p:animScale>
                                  </p:childTnLst>
                                </p:cTn>
                              </p:par>
                              <p:par>
                                <p:cTn id="200" presetID="26" presetClass="entr" presetSubtype="0" fill="hold" grpId="0" nodeType="withEffect">
                                  <p:stCondLst>
                                    <p:cond delay="0"/>
                                  </p:stCondLst>
                                  <p:childTnLst>
                                    <p:set>
                                      <p:cBhvr>
                                        <p:cTn id="201" dur="1" fill="hold">
                                          <p:stCondLst>
                                            <p:cond delay="0"/>
                                          </p:stCondLst>
                                        </p:cTn>
                                        <p:tgtEl>
                                          <p:spTgt spid="18"/>
                                        </p:tgtEl>
                                        <p:attrNameLst>
                                          <p:attrName>style.visibility</p:attrName>
                                        </p:attrNameLst>
                                      </p:cBhvr>
                                      <p:to>
                                        <p:strVal val="visible"/>
                                      </p:to>
                                    </p:set>
                                    <p:animEffect transition="in" filter="wipe(down)">
                                      <p:cBhvr>
                                        <p:cTn id="202" dur="290">
                                          <p:stCondLst>
                                            <p:cond delay="0"/>
                                          </p:stCondLst>
                                        </p:cTn>
                                        <p:tgtEl>
                                          <p:spTgt spid="18"/>
                                        </p:tgtEl>
                                      </p:cBhvr>
                                    </p:animEffect>
                                    <p:anim calcmode="lin" valueType="num">
                                      <p:cBhvr>
                                        <p:cTn id="203"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04"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5"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206"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207"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208" dur="13">
                                          <p:stCondLst>
                                            <p:cond delay="325"/>
                                          </p:stCondLst>
                                        </p:cTn>
                                        <p:tgtEl>
                                          <p:spTgt spid="18"/>
                                        </p:tgtEl>
                                      </p:cBhvr>
                                      <p:to x="100000" y="60000"/>
                                    </p:animScale>
                                    <p:animScale>
                                      <p:cBhvr>
                                        <p:cTn id="209" dur="83" decel="50000">
                                          <p:stCondLst>
                                            <p:cond delay="338"/>
                                          </p:stCondLst>
                                        </p:cTn>
                                        <p:tgtEl>
                                          <p:spTgt spid="18"/>
                                        </p:tgtEl>
                                      </p:cBhvr>
                                      <p:to x="100000" y="100000"/>
                                    </p:animScale>
                                    <p:animScale>
                                      <p:cBhvr>
                                        <p:cTn id="210" dur="13">
                                          <p:stCondLst>
                                            <p:cond delay="656"/>
                                          </p:stCondLst>
                                        </p:cTn>
                                        <p:tgtEl>
                                          <p:spTgt spid="18"/>
                                        </p:tgtEl>
                                      </p:cBhvr>
                                      <p:to x="100000" y="80000"/>
                                    </p:animScale>
                                    <p:animScale>
                                      <p:cBhvr>
                                        <p:cTn id="211" dur="83" decel="50000">
                                          <p:stCondLst>
                                            <p:cond delay="669"/>
                                          </p:stCondLst>
                                        </p:cTn>
                                        <p:tgtEl>
                                          <p:spTgt spid="18"/>
                                        </p:tgtEl>
                                      </p:cBhvr>
                                      <p:to x="100000" y="100000"/>
                                    </p:animScale>
                                    <p:animScale>
                                      <p:cBhvr>
                                        <p:cTn id="212" dur="13">
                                          <p:stCondLst>
                                            <p:cond delay="821"/>
                                          </p:stCondLst>
                                        </p:cTn>
                                        <p:tgtEl>
                                          <p:spTgt spid="18"/>
                                        </p:tgtEl>
                                      </p:cBhvr>
                                      <p:to x="100000" y="90000"/>
                                    </p:animScale>
                                    <p:animScale>
                                      <p:cBhvr>
                                        <p:cTn id="213" dur="83" decel="50000">
                                          <p:stCondLst>
                                            <p:cond delay="834"/>
                                          </p:stCondLst>
                                        </p:cTn>
                                        <p:tgtEl>
                                          <p:spTgt spid="18"/>
                                        </p:tgtEl>
                                      </p:cBhvr>
                                      <p:to x="100000" y="100000"/>
                                    </p:animScale>
                                    <p:animScale>
                                      <p:cBhvr>
                                        <p:cTn id="214" dur="13">
                                          <p:stCondLst>
                                            <p:cond delay="904"/>
                                          </p:stCondLst>
                                        </p:cTn>
                                        <p:tgtEl>
                                          <p:spTgt spid="18"/>
                                        </p:tgtEl>
                                      </p:cBhvr>
                                      <p:to x="100000" y="95000"/>
                                    </p:animScale>
                                    <p:animScale>
                                      <p:cBhvr>
                                        <p:cTn id="215" dur="83" decel="50000">
                                          <p:stCondLst>
                                            <p:cond delay="917"/>
                                          </p:stCondLst>
                                        </p:cTn>
                                        <p:tgtEl>
                                          <p:spTgt spid="18"/>
                                        </p:tgtEl>
                                      </p:cBhvr>
                                      <p:to x="100000" y="100000"/>
                                    </p:animScale>
                                  </p:childTnLst>
                                </p:cTn>
                              </p:par>
                              <p:par>
                                <p:cTn id="216" presetID="26" presetClass="entr" presetSubtype="0" fill="hold" grpId="0" nodeType="withEffect">
                                  <p:stCondLst>
                                    <p:cond delay="0"/>
                                  </p:stCondLst>
                                  <p:childTnLst>
                                    <p:set>
                                      <p:cBhvr>
                                        <p:cTn id="217" dur="1" fill="hold">
                                          <p:stCondLst>
                                            <p:cond delay="0"/>
                                          </p:stCondLst>
                                        </p:cTn>
                                        <p:tgtEl>
                                          <p:spTgt spid="11"/>
                                        </p:tgtEl>
                                        <p:attrNameLst>
                                          <p:attrName>style.visibility</p:attrName>
                                        </p:attrNameLst>
                                      </p:cBhvr>
                                      <p:to>
                                        <p:strVal val="visible"/>
                                      </p:to>
                                    </p:set>
                                    <p:animEffect transition="in" filter="wipe(down)">
                                      <p:cBhvr>
                                        <p:cTn id="218" dur="290">
                                          <p:stCondLst>
                                            <p:cond delay="0"/>
                                          </p:stCondLst>
                                        </p:cTn>
                                        <p:tgtEl>
                                          <p:spTgt spid="11"/>
                                        </p:tgtEl>
                                      </p:cBhvr>
                                    </p:animEffect>
                                    <p:anim calcmode="lin" valueType="num">
                                      <p:cBhvr>
                                        <p:cTn id="219"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0"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1"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22"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23"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24" dur="13">
                                          <p:stCondLst>
                                            <p:cond delay="325"/>
                                          </p:stCondLst>
                                        </p:cTn>
                                        <p:tgtEl>
                                          <p:spTgt spid="11"/>
                                        </p:tgtEl>
                                      </p:cBhvr>
                                      <p:to x="100000" y="60000"/>
                                    </p:animScale>
                                    <p:animScale>
                                      <p:cBhvr>
                                        <p:cTn id="225" dur="83" decel="50000">
                                          <p:stCondLst>
                                            <p:cond delay="338"/>
                                          </p:stCondLst>
                                        </p:cTn>
                                        <p:tgtEl>
                                          <p:spTgt spid="11"/>
                                        </p:tgtEl>
                                      </p:cBhvr>
                                      <p:to x="100000" y="100000"/>
                                    </p:animScale>
                                    <p:animScale>
                                      <p:cBhvr>
                                        <p:cTn id="226" dur="13">
                                          <p:stCondLst>
                                            <p:cond delay="656"/>
                                          </p:stCondLst>
                                        </p:cTn>
                                        <p:tgtEl>
                                          <p:spTgt spid="11"/>
                                        </p:tgtEl>
                                      </p:cBhvr>
                                      <p:to x="100000" y="80000"/>
                                    </p:animScale>
                                    <p:animScale>
                                      <p:cBhvr>
                                        <p:cTn id="227" dur="83" decel="50000">
                                          <p:stCondLst>
                                            <p:cond delay="669"/>
                                          </p:stCondLst>
                                        </p:cTn>
                                        <p:tgtEl>
                                          <p:spTgt spid="11"/>
                                        </p:tgtEl>
                                      </p:cBhvr>
                                      <p:to x="100000" y="100000"/>
                                    </p:animScale>
                                    <p:animScale>
                                      <p:cBhvr>
                                        <p:cTn id="228" dur="13">
                                          <p:stCondLst>
                                            <p:cond delay="821"/>
                                          </p:stCondLst>
                                        </p:cTn>
                                        <p:tgtEl>
                                          <p:spTgt spid="11"/>
                                        </p:tgtEl>
                                      </p:cBhvr>
                                      <p:to x="100000" y="90000"/>
                                    </p:animScale>
                                    <p:animScale>
                                      <p:cBhvr>
                                        <p:cTn id="229" dur="83" decel="50000">
                                          <p:stCondLst>
                                            <p:cond delay="834"/>
                                          </p:stCondLst>
                                        </p:cTn>
                                        <p:tgtEl>
                                          <p:spTgt spid="11"/>
                                        </p:tgtEl>
                                      </p:cBhvr>
                                      <p:to x="100000" y="100000"/>
                                    </p:animScale>
                                    <p:animScale>
                                      <p:cBhvr>
                                        <p:cTn id="230" dur="13">
                                          <p:stCondLst>
                                            <p:cond delay="904"/>
                                          </p:stCondLst>
                                        </p:cTn>
                                        <p:tgtEl>
                                          <p:spTgt spid="11"/>
                                        </p:tgtEl>
                                      </p:cBhvr>
                                      <p:to x="100000" y="95000"/>
                                    </p:animScale>
                                    <p:animScale>
                                      <p:cBhvr>
                                        <p:cTn id="231" dur="83" decel="50000">
                                          <p:stCondLst>
                                            <p:cond delay="917"/>
                                          </p:stCondLst>
                                        </p:cTn>
                                        <p:tgtEl>
                                          <p:spTgt spid="11"/>
                                        </p:tgtEl>
                                      </p:cBhvr>
                                      <p:to x="100000" y="100000"/>
                                    </p:animScale>
                                  </p:childTnLst>
                                </p:cTn>
                              </p:par>
                            </p:childTnLst>
                          </p:cTn>
                        </p:par>
                        <p:par>
                          <p:cTn id="232" fill="hold">
                            <p:stCondLst>
                              <p:cond delay="5000"/>
                            </p:stCondLst>
                            <p:childTnLst>
                              <p:par>
                                <p:cTn id="233" presetID="16" presetClass="entr" presetSubtype="26" fill="hold" grpId="0" nodeType="afterEffect">
                                  <p:stCondLst>
                                    <p:cond delay="0"/>
                                  </p:stCondLst>
                                  <p:childTnLst>
                                    <p:set>
                                      <p:cBhvr>
                                        <p:cTn id="234" dur="1" fill="hold">
                                          <p:stCondLst>
                                            <p:cond delay="0"/>
                                          </p:stCondLst>
                                        </p:cTn>
                                        <p:tgtEl>
                                          <p:spTgt spid="14"/>
                                        </p:tgtEl>
                                        <p:attrNameLst>
                                          <p:attrName>style.visibility</p:attrName>
                                        </p:attrNameLst>
                                      </p:cBhvr>
                                      <p:to>
                                        <p:strVal val="visible"/>
                                      </p:to>
                                    </p:set>
                                    <p:animEffect transition="in" filter="barn(inHorizontal)">
                                      <p:cBhvr>
                                        <p:cTn id="235" dur="500"/>
                                        <p:tgtEl>
                                          <p:spTgt spid="14"/>
                                        </p:tgtEl>
                                      </p:cBhvr>
                                    </p:animEffect>
                                  </p:childTnLst>
                                </p:cTn>
                              </p:par>
                              <p:par>
                                <p:cTn id="236" presetID="16" presetClass="entr" presetSubtype="26" fill="hold" grpId="0" nodeType="withEffect">
                                  <p:stCondLst>
                                    <p:cond delay="0"/>
                                  </p:stCondLst>
                                  <p:childTnLst>
                                    <p:set>
                                      <p:cBhvr>
                                        <p:cTn id="237" dur="1" fill="hold">
                                          <p:stCondLst>
                                            <p:cond delay="0"/>
                                          </p:stCondLst>
                                        </p:cTn>
                                        <p:tgtEl>
                                          <p:spTgt spid="15"/>
                                        </p:tgtEl>
                                        <p:attrNameLst>
                                          <p:attrName>style.visibility</p:attrName>
                                        </p:attrNameLst>
                                      </p:cBhvr>
                                      <p:to>
                                        <p:strVal val="visible"/>
                                      </p:to>
                                    </p:set>
                                    <p:animEffect transition="in" filter="barn(inHorizontal)">
                                      <p:cBhvr>
                                        <p:cTn id="238" dur="500"/>
                                        <p:tgtEl>
                                          <p:spTgt spid="15"/>
                                        </p:tgtEl>
                                      </p:cBhvr>
                                    </p:animEffect>
                                  </p:childTnLst>
                                </p:cTn>
                              </p:par>
                            </p:childTnLst>
                          </p:cTn>
                        </p:par>
                        <p:par>
                          <p:cTn id="239" fill="hold">
                            <p:stCondLst>
                              <p:cond delay="5500"/>
                            </p:stCondLst>
                            <p:childTnLst>
                              <p:par>
                                <p:cTn id="240" presetID="16" presetClass="entr" presetSubtype="21" fill="hold" grpId="0" nodeType="afterEffect">
                                  <p:stCondLst>
                                    <p:cond delay="0"/>
                                  </p:stCondLst>
                                  <p:childTnLst>
                                    <p:set>
                                      <p:cBhvr>
                                        <p:cTn id="241" dur="1" fill="hold">
                                          <p:stCondLst>
                                            <p:cond delay="0"/>
                                          </p:stCondLst>
                                        </p:cTn>
                                        <p:tgtEl>
                                          <p:spTgt spid="13"/>
                                        </p:tgtEl>
                                        <p:attrNameLst>
                                          <p:attrName>style.visibility</p:attrName>
                                        </p:attrNameLst>
                                      </p:cBhvr>
                                      <p:to>
                                        <p:strVal val="visible"/>
                                      </p:to>
                                    </p:set>
                                    <p:animEffect transition="in" filter="barn(inVertical)">
                                      <p:cBhvr>
                                        <p:cTn id="2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8" grpId="0"/>
      <p:bldP spid="9" grpId="0"/>
      <p:bldP spid="10" grpId="0" animBg="1"/>
      <p:bldP spid="11" grpId="0" animBg="1"/>
      <p:bldP spid="12" grpId="0" animBg="1"/>
      <p:bldP spid="13" grpId="0"/>
      <p:bldP spid="14" grpId="0" animBg="1"/>
      <p:bldP spid="15" grpId="0" animBg="1"/>
      <p:bldP spid="16" grpId="0"/>
      <p:bldP spid="17" grpId="0"/>
      <p:bldP spid="18" grpId="0"/>
      <p:bldP spid="19"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1"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管理创新</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118" name="组合 117"/>
          <p:cNvGrpSpPr/>
          <p:nvPr/>
        </p:nvGrpSpPr>
        <p:grpSpPr>
          <a:xfrm>
            <a:off x="887262" y="950686"/>
            <a:ext cx="3187245" cy="3547931"/>
            <a:chOff x="3524956" y="567003"/>
            <a:chExt cx="5142089" cy="5723994"/>
          </a:xfrm>
        </p:grpSpPr>
        <p:grpSp>
          <p:nvGrpSpPr>
            <p:cNvPr id="119" name="组合 118"/>
            <p:cNvGrpSpPr/>
            <p:nvPr/>
          </p:nvGrpSpPr>
          <p:grpSpPr>
            <a:xfrm>
              <a:off x="4584310" y="1733550"/>
              <a:ext cx="3023381" cy="3390900"/>
              <a:chOff x="4520809" y="1729054"/>
              <a:chExt cx="3023381" cy="3390900"/>
            </a:xfrm>
          </p:grpSpPr>
          <p:sp>
            <p:nvSpPr>
              <p:cNvPr id="127" name="矩形 126"/>
              <p:cNvSpPr/>
              <p:nvPr/>
            </p:nvSpPr>
            <p:spPr>
              <a:xfrm>
                <a:off x="5911272" y="17290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rot="18000000">
                <a:off x="4723431"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rot="7200000">
                <a:off x="7099112"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rot="3600000">
                <a:off x="7099112"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rot="10800000">
                <a:off x="5911272" y="44722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p:cNvSpPr/>
              <p:nvPr/>
            </p:nvSpPr>
            <p:spPr>
              <a:xfrm rot="14400000">
                <a:off x="4723431"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4908550" y="2241550"/>
              <a:ext cx="2374900" cy="2374900"/>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04800" dist="152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5405703" y="5670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7286451"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7286451"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405703" y="49104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3524956"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524956"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25"/>
          <p:cNvSpPr txBox="1"/>
          <p:nvPr/>
        </p:nvSpPr>
        <p:spPr>
          <a:xfrm>
            <a:off x="931376" y="1734344"/>
            <a:ext cx="767511" cy="623248"/>
          </a:xfrm>
          <a:prstGeom prst="rect">
            <a:avLst/>
          </a:prstGeom>
          <a:noFill/>
        </p:spPr>
        <p:txBody>
          <a:bodyPr wrap="square" lIns="68580" tIns="34290" rIns="68580" bIns="34290" rtlCol="0">
            <a:spAutoFit/>
          </a:bodyPr>
          <a:lstStyle/>
          <a:p>
            <a:pPr algn="ctr"/>
            <a:r>
              <a:rPr lang="zh-CN" altLang="en-US">
                <a:solidFill>
                  <a:srgbClr val="C00000"/>
                </a:solidFill>
                <a:latin typeface="微软雅黑" panose="020B0503020204020204" charset="-122"/>
                <a:ea typeface="微软雅黑" panose="020B0503020204020204" charset="-122"/>
              </a:rPr>
              <a:t>研发创新</a:t>
            </a:r>
            <a:endParaRPr lang="zh-CN" altLang="en-US" dirty="0">
              <a:solidFill>
                <a:srgbClr val="C00000"/>
              </a:solidFill>
              <a:latin typeface="微软雅黑" panose="020B0503020204020204" charset="-122"/>
              <a:ea typeface="微软雅黑" panose="020B0503020204020204" charset="-122"/>
            </a:endParaRPr>
          </a:p>
        </p:txBody>
      </p:sp>
      <p:sp>
        <p:nvSpPr>
          <p:cNvPr id="134" name="文本框 27"/>
          <p:cNvSpPr txBox="1"/>
          <p:nvPr/>
        </p:nvSpPr>
        <p:spPr>
          <a:xfrm>
            <a:off x="2097128" y="1048544"/>
            <a:ext cx="767511" cy="623248"/>
          </a:xfrm>
          <a:prstGeom prst="rect">
            <a:avLst/>
          </a:prstGeom>
          <a:noFill/>
        </p:spPr>
        <p:txBody>
          <a:bodyPr wrap="square" lIns="68580" tIns="34290" rIns="68580" bIns="34290" rtlCol="0">
            <a:spAutoFit/>
          </a:bodyPr>
          <a:lstStyle/>
          <a:p>
            <a:pPr algn="ctr"/>
            <a:r>
              <a:rPr lang="zh-CN" altLang="en-US">
                <a:solidFill>
                  <a:srgbClr val="C00000"/>
                </a:solidFill>
                <a:latin typeface="微软雅黑" panose="020B0503020204020204" charset="-122"/>
                <a:ea typeface="微软雅黑" panose="020B0503020204020204" charset="-122"/>
              </a:rPr>
              <a:t>人事创新</a:t>
            </a:r>
            <a:endParaRPr lang="zh-CN" altLang="en-US" dirty="0">
              <a:solidFill>
                <a:srgbClr val="C00000"/>
              </a:solidFill>
              <a:latin typeface="微软雅黑" panose="020B0503020204020204" charset="-122"/>
              <a:ea typeface="微软雅黑" panose="020B0503020204020204" charset="-122"/>
            </a:endParaRPr>
          </a:p>
        </p:txBody>
      </p:sp>
      <p:sp>
        <p:nvSpPr>
          <p:cNvPr id="135" name="文本框 28"/>
          <p:cNvSpPr txBox="1"/>
          <p:nvPr/>
        </p:nvSpPr>
        <p:spPr>
          <a:xfrm>
            <a:off x="3262881" y="1734344"/>
            <a:ext cx="767511" cy="623248"/>
          </a:xfrm>
          <a:prstGeom prst="rect">
            <a:avLst/>
          </a:prstGeom>
          <a:noFill/>
        </p:spPr>
        <p:txBody>
          <a:bodyPr wrap="square" lIns="68580" tIns="34290" rIns="68580" bIns="34290" rtlCol="0">
            <a:spAutoFit/>
          </a:bodyPr>
          <a:lstStyle/>
          <a:p>
            <a:pPr algn="ctr"/>
            <a:r>
              <a:rPr lang="zh-CN" altLang="en-US">
                <a:solidFill>
                  <a:srgbClr val="C00000"/>
                </a:solidFill>
                <a:latin typeface="微软雅黑" panose="020B0503020204020204" charset="-122"/>
                <a:ea typeface="微软雅黑" panose="020B0503020204020204" charset="-122"/>
              </a:rPr>
              <a:t>财务制度</a:t>
            </a:r>
            <a:endParaRPr lang="zh-CN" altLang="en-US" dirty="0">
              <a:solidFill>
                <a:srgbClr val="C00000"/>
              </a:solidFill>
              <a:latin typeface="微软雅黑" panose="020B0503020204020204" charset="-122"/>
              <a:ea typeface="微软雅黑" panose="020B0503020204020204" charset="-122"/>
            </a:endParaRPr>
          </a:p>
        </p:txBody>
      </p:sp>
      <p:sp>
        <p:nvSpPr>
          <p:cNvPr id="136" name="文本框 29"/>
          <p:cNvSpPr txBox="1"/>
          <p:nvPr/>
        </p:nvSpPr>
        <p:spPr>
          <a:xfrm>
            <a:off x="932629" y="3105944"/>
            <a:ext cx="767511" cy="623248"/>
          </a:xfrm>
          <a:prstGeom prst="rect">
            <a:avLst/>
          </a:prstGeom>
          <a:noFill/>
        </p:spPr>
        <p:txBody>
          <a:bodyPr wrap="square" lIns="68580" tIns="34290" rIns="68580" bIns="34290" rtlCol="0">
            <a:spAutoFit/>
          </a:bodyPr>
          <a:lstStyle/>
          <a:p>
            <a:pPr algn="ctr"/>
            <a:r>
              <a:rPr lang="zh-CN" altLang="en-US">
                <a:solidFill>
                  <a:srgbClr val="C00000"/>
                </a:solidFill>
                <a:latin typeface="微软雅黑" panose="020B0503020204020204" charset="-122"/>
                <a:ea typeface="微软雅黑" panose="020B0503020204020204" charset="-122"/>
              </a:rPr>
              <a:t>激励机制</a:t>
            </a:r>
            <a:endParaRPr lang="zh-CN" altLang="en-US" dirty="0">
              <a:solidFill>
                <a:srgbClr val="C00000"/>
              </a:solidFill>
              <a:latin typeface="微软雅黑" panose="020B0503020204020204" charset="-122"/>
              <a:ea typeface="微软雅黑" panose="020B0503020204020204" charset="-122"/>
            </a:endParaRPr>
          </a:p>
        </p:txBody>
      </p:sp>
      <p:sp>
        <p:nvSpPr>
          <p:cNvPr id="137" name="文本框 30"/>
          <p:cNvSpPr txBox="1"/>
          <p:nvPr/>
        </p:nvSpPr>
        <p:spPr>
          <a:xfrm>
            <a:off x="3264134" y="3092296"/>
            <a:ext cx="767511" cy="623248"/>
          </a:xfrm>
          <a:prstGeom prst="rect">
            <a:avLst/>
          </a:prstGeom>
          <a:noFill/>
        </p:spPr>
        <p:txBody>
          <a:bodyPr wrap="square" lIns="68580" tIns="34290" rIns="68580" bIns="34290" rtlCol="0">
            <a:spAutoFit/>
          </a:bodyPr>
          <a:lstStyle/>
          <a:p>
            <a:pPr algn="ctr"/>
            <a:r>
              <a:rPr lang="zh-CN" altLang="en-US">
                <a:solidFill>
                  <a:srgbClr val="C00000"/>
                </a:solidFill>
                <a:latin typeface="微软雅黑" panose="020B0503020204020204" charset="-122"/>
                <a:ea typeface="微软雅黑" panose="020B0503020204020204" charset="-122"/>
              </a:rPr>
              <a:t>分配创新</a:t>
            </a:r>
            <a:endParaRPr lang="zh-CN" altLang="en-US" dirty="0">
              <a:solidFill>
                <a:srgbClr val="C00000"/>
              </a:solidFill>
              <a:latin typeface="微软雅黑" panose="020B0503020204020204" charset="-122"/>
              <a:ea typeface="微软雅黑" panose="020B0503020204020204" charset="-122"/>
            </a:endParaRPr>
          </a:p>
        </p:txBody>
      </p:sp>
      <p:sp>
        <p:nvSpPr>
          <p:cNvPr id="138" name="文本框 31"/>
          <p:cNvSpPr txBox="1"/>
          <p:nvPr/>
        </p:nvSpPr>
        <p:spPr>
          <a:xfrm>
            <a:off x="2097128" y="3791744"/>
            <a:ext cx="767511" cy="623248"/>
          </a:xfrm>
          <a:prstGeom prst="rect">
            <a:avLst/>
          </a:prstGeom>
          <a:noFill/>
        </p:spPr>
        <p:txBody>
          <a:bodyPr wrap="square" lIns="68580" tIns="34290" rIns="68580" bIns="34290" rtlCol="0">
            <a:spAutoFit/>
          </a:bodyPr>
          <a:lstStyle/>
          <a:p>
            <a:pPr algn="ctr"/>
            <a:r>
              <a:rPr lang="zh-CN" altLang="en-US">
                <a:solidFill>
                  <a:srgbClr val="C00000"/>
                </a:solidFill>
                <a:latin typeface="微软雅黑" panose="020B0503020204020204" charset="-122"/>
                <a:ea typeface="微软雅黑" panose="020B0503020204020204" charset="-122"/>
              </a:rPr>
              <a:t>数据支持</a:t>
            </a:r>
            <a:endParaRPr lang="zh-CN" altLang="en-US" dirty="0">
              <a:solidFill>
                <a:srgbClr val="C00000"/>
              </a:solidFill>
              <a:latin typeface="微软雅黑" panose="020B0503020204020204" charset="-122"/>
              <a:ea typeface="微软雅黑" panose="020B0503020204020204" charset="-122"/>
            </a:endParaRPr>
          </a:p>
        </p:txBody>
      </p:sp>
      <p:grpSp>
        <p:nvGrpSpPr>
          <p:cNvPr id="139" name="组合 138"/>
          <p:cNvGrpSpPr/>
          <p:nvPr/>
        </p:nvGrpSpPr>
        <p:grpSpPr>
          <a:xfrm>
            <a:off x="1941106" y="2375505"/>
            <a:ext cx="1183887" cy="769503"/>
            <a:chOff x="1514427" y="3382292"/>
            <a:chExt cx="1578516" cy="1026003"/>
          </a:xfrm>
        </p:grpSpPr>
        <p:sp>
          <p:nvSpPr>
            <p:cNvPr id="140" name="文本框 34"/>
            <p:cNvSpPr txBox="1"/>
            <p:nvPr/>
          </p:nvSpPr>
          <p:spPr>
            <a:xfrm>
              <a:off x="1514427" y="3382292"/>
              <a:ext cx="1578516" cy="369332"/>
            </a:xfrm>
            <a:prstGeom prst="rect">
              <a:avLst/>
            </a:prstGeom>
            <a:noFill/>
          </p:spPr>
          <p:txBody>
            <a:bodyPr wrap="square" rtlCol="0">
              <a:spAutoFit/>
            </a:bodyPr>
            <a:lstStyle/>
            <a:p>
              <a:pPr algn="ctr"/>
              <a:r>
                <a:rPr lang="zh-CN" altLang="en-US" sz="1200">
                  <a:solidFill>
                    <a:srgbClr val="C00000"/>
                  </a:solidFill>
                  <a:latin typeface="微软雅黑" panose="020B0503020204020204" charset="-122"/>
                  <a:ea typeface="微软雅黑" panose="020B0503020204020204" charset="-122"/>
                </a:rPr>
                <a:t>六个创新计划</a:t>
              </a:r>
              <a:endParaRPr lang="zh-CN" altLang="en-US" sz="1200" b="1" dirty="0">
                <a:solidFill>
                  <a:srgbClr val="C00000"/>
                </a:solidFill>
                <a:latin typeface="微软雅黑" panose="020B0503020204020204" charset="-122"/>
                <a:ea typeface="微软雅黑" panose="020B0503020204020204" charset="-122"/>
              </a:endParaRPr>
            </a:p>
          </p:txBody>
        </p:sp>
        <p:sp>
          <p:nvSpPr>
            <p:cNvPr id="141" name="文本框 35"/>
            <p:cNvSpPr txBox="1"/>
            <p:nvPr/>
          </p:nvSpPr>
          <p:spPr>
            <a:xfrm>
              <a:off x="1514427" y="3645010"/>
              <a:ext cx="1421216" cy="763285"/>
            </a:xfrm>
            <a:prstGeom prst="rect">
              <a:avLst/>
            </a:prstGeom>
            <a:noFill/>
          </p:spPr>
          <p:txBody>
            <a:bodyPr wrap="square" rtlCol="0">
              <a:spAutoFit/>
            </a:bodyPr>
            <a:lstStyle/>
            <a:p>
              <a:pPr algn="ctr">
                <a:lnSpc>
                  <a:spcPct val="13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142" name="组合 141"/>
          <p:cNvGrpSpPr/>
          <p:nvPr/>
        </p:nvGrpSpPr>
        <p:grpSpPr>
          <a:xfrm>
            <a:off x="4749429" y="948877"/>
            <a:ext cx="3232762" cy="572093"/>
            <a:chOff x="6351301" y="884168"/>
            <a:chExt cx="4310349" cy="762790"/>
          </a:xfrm>
        </p:grpSpPr>
        <p:sp>
          <p:nvSpPr>
            <p:cNvPr id="143" name="文本框 128"/>
            <p:cNvSpPr txBox="1"/>
            <p:nvPr/>
          </p:nvSpPr>
          <p:spPr>
            <a:xfrm>
              <a:off x="6351301" y="884168"/>
              <a:ext cx="1725052" cy="369332"/>
            </a:xfrm>
            <a:prstGeom prst="rect">
              <a:avLst/>
            </a:prstGeom>
            <a:noFill/>
          </p:spPr>
          <p:txBody>
            <a:bodyPr wrap="square" rtlCol="0">
              <a:spAutoFit/>
            </a:bodyPr>
            <a:lstStyle/>
            <a:p>
              <a:r>
                <a:rPr lang="en-US" altLang="zh-CN" sz="1200" dirty="0">
                  <a:solidFill>
                    <a:srgbClr val="C00000"/>
                  </a:solidFill>
                  <a:latin typeface="+mn-ea"/>
                </a:rPr>
                <a:t>01</a:t>
              </a:r>
              <a:r>
                <a:rPr lang="zh-CN" altLang="en-US" sz="1200" dirty="0">
                  <a:solidFill>
                    <a:srgbClr val="C00000"/>
                  </a:solidFill>
                  <a:latin typeface="+mn-ea"/>
                </a:rPr>
                <a:t>添加标题</a:t>
              </a:r>
            </a:p>
          </p:txBody>
        </p:sp>
        <p:sp>
          <p:nvSpPr>
            <p:cNvPr id="144" name="文本框 129"/>
            <p:cNvSpPr txBox="1"/>
            <p:nvPr/>
          </p:nvSpPr>
          <p:spPr>
            <a:xfrm>
              <a:off x="6357332" y="1154515"/>
              <a:ext cx="4304318" cy="492443"/>
            </a:xfrm>
            <a:prstGeom prst="rect">
              <a:avLst/>
            </a:prstGeom>
            <a:noFill/>
          </p:spPr>
          <p:txBody>
            <a:bodyPr wrap="square" rtlCol="0">
              <a:spAutoFit/>
            </a:bodyPr>
            <a:lstStyle/>
            <a:p>
              <a:pPr algn="just"/>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145" name="组合 144"/>
          <p:cNvGrpSpPr/>
          <p:nvPr/>
        </p:nvGrpSpPr>
        <p:grpSpPr>
          <a:xfrm>
            <a:off x="4749429" y="2896959"/>
            <a:ext cx="3232762" cy="433590"/>
            <a:chOff x="6357331" y="3711593"/>
            <a:chExt cx="4310349" cy="578120"/>
          </a:xfrm>
        </p:grpSpPr>
        <p:sp>
          <p:nvSpPr>
            <p:cNvPr id="146" name="文本框 131"/>
            <p:cNvSpPr txBox="1"/>
            <p:nvPr/>
          </p:nvSpPr>
          <p:spPr>
            <a:xfrm>
              <a:off x="6357331" y="3711593"/>
              <a:ext cx="1725052" cy="369332"/>
            </a:xfrm>
            <a:prstGeom prst="rect">
              <a:avLst/>
            </a:prstGeom>
            <a:noFill/>
          </p:spPr>
          <p:txBody>
            <a:bodyPr wrap="square" rtlCol="0">
              <a:spAutoFit/>
            </a:bodyPr>
            <a:lstStyle/>
            <a:p>
              <a:r>
                <a:rPr lang="en-US" altLang="zh-CN" sz="1200" dirty="0">
                  <a:solidFill>
                    <a:srgbClr val="C00000"/>
                  </a:solidFill>
                  <a:latin typeface="+mn-ea"/>
                </a:rPr>
                <a:t>04</a:t>
              </a:r>
              <a:r>
                <a:rPr lang="zh-CN" altLang="en-US" sz="1200" dirty="0">
                  <a:solidFill>
                    <a:srgbClr val="C00000"/>
                  </a:solidFill>
                  <a:latin typeface="+mn-ea"/>
                </a:rPr>
                <a:t>添加标题</a:t>
              </a:r>
            </a:p>
          </p:txBody>
        </p:sp>
        <p:sp>
          <p:nvSpPr>
            <p:cNvPr id="147" name="文本框 132"/>
            <p:cNvSpPr txBox="1"/>
            <p:nvPr/>
          </p:nvSpPr>
          <p:spPr>
            <a:xfrm>
              <a:off x="6363362" y="3981937"/>
              <a:ext cx="4304318" cy="307776"/>
            </a:xfrm>
            <a:prstGeom prst="rect">
              <a:avLst/>
            </a:prstGeom>
            <a:noFill/>
          </p:spPr>
          <p:txBody>
            <a:bodyPr wrap="square" rtlCol="0">
              <a:spAutoFit/>
            </a:bodyPr>
            <a:lstStyle/>
            <a:p>
              <a:pPr algn="just"/>
              <a:r>
                <a:rPr lang="zh-CN" altLang="en-US" sz="900" b="0" dirty="0">
                  <a:solidFill>
                    <a:prstClr val="black">
                      <a:lumMod val="50000"/>
                      <a:lumOff val="50000"/>
                    </a:prstClr>
                  </a:solidFill>
                  <a:latin typeface="微软雅黑" panose="020B0503020204020204" charset="-122"/>
                  <a:ea typeface="微软雅黑" panose="020B0503020204020204" charset="-122"/>
                </a:rPr>
                <a:t>  </a:t>
              </a:r>
              <a:endParaRPr lang="en-US" altLang="zh-CN" sz="900" b="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48" name="组合 147"/>
          <p:cNvGrpSpPr/>
          <p:nvPr/>
        </p:nvGrpSpPr>
        <p:grpSpPr>
          <a:xfrm>
            <a:off x="4749429" y="1598238"/>
            <a:ext cx="3232762" cy="572093"/>
            <a:chOff x="6345271" y="1801425"/>
            <a:chExt cx="4310349" cy="762790"/>
          </a:xfrm>
        </p:grpSpPr>
        <p:sp>
          <p:nvSpPr>
            <p:cNvPr id="149" name="文本框 134"/>
            <p:cNvSpPr txBox="1"/>
            <p:nvPr/>
          </p:nvSpPr>
          <p:spPr>
            <a:xfrm>
              <a:off x="6345271" y="1801425"/>
              <a:ext cx="1725052" cy="369332"/>
            </a:xfrm>
            <a:prstGeom prst="rect">
              <a:avLst/>
            </a:prstGeom>
            <a:noFill/>
          </p:spPr>
          <p:txBody>
            <a:bodyPr wrap="square" rtlCol="0">
              <a:spAutoFit/>
            </a:bodyPr>
            <a:lstStyle/>
            <a:p>
              <a:r>
                <a:rPr lang="en-US" altLang="zh-CN" sz="1200" dirty="0">
                  <a:solidFill>
                    <a:srgbClr val="C00000"/>
                  </a:solidFill>
                  <a:latin typeface="+mn-ea"/>
                </a:rPr>
                <a:t>02</a:t>
              </a:r>
              <a:r>
                <a:rPr lang="zh-CN" altLang="en-US" sz="1200" dirty="0">
                  <a:solidFill>
                    <a:srgbClr val="C00000"/>
                  </a:solidFill>
                  <a:latin typeface="+mn-ea"/>
                </a:rPr>
                <a:t>添加标题</a:t>
              </a:r>
            </a:p>
          </p:txBody>
        </p:sp>
        <p:sp>
          <p:nvSpPr>
            <p:cNvPr id="150" name="文本框 135"/>
            <p:cNvSpPr txBox="1"/>
            <p:nvPr/>
          </p:nvSpPr>
          <p:spPr>
            <a:xfrm>
              <a:off x="6351302" y="2071772"/>
              <a:ext cx="4304318" cy="492443"/>
            </a:xfrm>
            <a:prstGeom prst="rect">
              <a:avLst/>
            </a:prstGeom>
            <a:noFill/>
          </p:spPr>
          <p:txBody>
            <a:bodyPr wrap="square" rtlCol="0">
              <a:spAutoFit/>
            </a:bodyPr>
            <a:lstStyle/>
            <a:p>
              <a:pPr algn="just"/>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151" name="组合 150"/>
          <p:cNvGrpSpPr/>
          <p:nvPr/>
        </p:nvGrpSpPr>
        <p:grpSpPr>
          <a:xfrm>
            <a:off x="4749429" y="4195683"/>
            <a:ext cx="3232762" cy="572093"/>
            <a:chOff x="6351301" y="5606939"/>
            <a:chExt cx="4310349" cy="762790"/>
          </a:xfrm>
        </p:grpSpPr>
        <p:sp>
          <p:nvSpPr>
            <p:cNvPr id="152" name="文本框 137"/>
            <p:cNvSpPr txBox="1"/>
            <p:nvPr/>
          </p:nvSpPr>
          <p:spPr>
            <a:xfrm>
              <a:off x="6351301" y="5606939"/>
              <a:ext cx="1725052" cy="369332"/>
            </a:xfrm>
            <a:prstGeom prst="rect">
              <a:avLst/>
            </a:prstGeom>
            <a:noFill/>
          </p:spPr>
          <p:txBody>
            <a:bodyPr wrap="square" rtlCol="0">
              <a:spAutoFit/>
            </a:bodyPr>
            <a:lstStyle/>
            <a:p>
              <a:r>
                <a:rPr lang="en-US" altLang="zh-CN" sz="1200" dirty="0">
                  <a:solidFill>
                    <a:srgbClr val="C00000"/>
                  </a:solidFill>
                  <a:latin typeface="+mn-ea"/>
                </a:rPr>
                <a:t>06</a:t>
              </a:r>
              <a:r>
                <a:rPr lang="zh-CN" altLang="en-US" sz="1200" dirty="0">
                  <a:solidFill>
                    <a:srgbClr val="C00000"/>
                  </a:solidFill>
                  <a:latin typeface="+mn-ea"/>
                </a:rPr>
                <a:t>添加标题</a:t>
              </a:r>
            </a:p>
          </p:txBody>
        </p:sp>
        <p:sp>
          <p:nvSpPr>
            <p:cNvPr id="153" name="文本框 138"/>
            <p:cNvSpPr txBox="1"/>
            <p:nvPr/>
          </p:nvSpPr>
          <p:spPr>
            <a:xfrm>
              <a:off x="6357332" y="5877286"/>
              <a:ext cx="4304318" cy="492443"/>
            </a:xfrm>
            <a:prstGeom prst="rect">
              <a:avLst/>
            </a:prstGeom>
            <a:noFill/>
          </p:spPr>
          <p:txBody>
            <a:bodyPr wrap="square" rtlCol="0">
              <a:spAutoFit/>
            </a:bodyPr>
            <a:lstStyle/>
            <a:p>
              <a:pPr algn="just"/>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154" name="组合 153"/>
          <p:cNvGrpSpPr/>
          <p:nvPr/>
        </p:nvGrpSpPr>
        <p:grpSpPr>
          <a:xfrm>
            <a:off x="4749429" y="2247599"/>
            <a:ext cx="3232762" cy="572093"/>
            <a:chOff x="6345271" y="2766916"/>
            <a:chExt cx="4310349" cy="762790"/>
          </a:xfrm>
        </p:grpSpPr>
        <p:sp>
          <p:nvSpPr>
            <p:cNvPr id="155" name="文本框 140"/>
            <p:cNvSpPr txBox="1"/>
            <p:nvPr/>
          </p:nvSpPr>
          <p:spPr>
            <a:xfrm>
              <a:off x="6345271" y="2766916"/>
              <a:ext cx="1725052" cy="369332"/>
            </a:xfrm>
            <a:prstGeom prst="rect">
              <a:avLst/>
            </a:prstGeom>
            <a:noFill/>
          </p:spPr>
          <p:txBody>
            <a:bodyPr wrap="square" rtlCol="0">
              <a:spAutoFit/>
            </a:bodyPr>
            <a:lstStyle/>
            <a:p>
              <a:r>
                <a:rPr lang="en-US" altLang="zh-CN" sz="1200" dirty="0">
                  <a:solidFill>
                    <a:srgbClr val="C00000"/>
                  </a:solidFill>
                  <a:latin typeface="+mn-ea"/>
                </a:rPr>
                <a:t>03</a:t>
              </a:r>
              <a:r>
                <a:rPr lang="zh-CN" altLang="en-US" sz="1200" dirty="0">
                  <a:solidFill>
                    <a:srgbClr val="C00000"/>
                  </a:solidFill>
                  <a:latin typeface="+mn-ea"/>
                </a:rPr>
                <a:t>添加标题</a:t>
              </a:r>
            </a:p>
          </p:txBody>
        </p:sp>
        <p:sp>
          <p:nvSpPr>
            <p:cNvPr id="156" name="文本框 141"/>
            <p:cNvSpPr txBox="1"/>
            <p:nvPr/>
          </p:nvSpPr>
          <p:spPr>
            <a:xfrm>
              <a:off x="6351302" y="3037263"/>
              <a:ext cx="4304318" cy="492443"/>
            </a:xfrm>
            <a:prstGeom prst="rect">
              <a:avLst/>
            </a:prstGeom>
            <a:noFill/>
          </p:spPr>
          <p:txBody>
            <a:bodyPr wrap="square" rtlCol="0">
              <a:spAutoFit/>
            </a:bodyPr>
            <a:lstStyle/>
            <a:p>
              <a:pPr algn="just"/>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157" name="组合 156"/>
          <p:cNvGrpSpPr/>
          <p:nvPr/>
        </p:nvGrpSpPr>
        <p:grpSpPr>
          <a:xfrm>
            <a:off x="4749429" y="3546322"/>
            <a:ext cx="3232762" cy="572093"/>
            <a:chOff x="6351301" y="5606939"/>
            <a:chExt cx="4310349" cy="762790"/>
          </a:xfrm>
        </p:grpSpPr>
        <p:sp>
          <p:nvSpPr>
            <p:cNvPr id="158" name="文本框 137"/>
            <p:cNvSpPr txBox="1"/>
            <p:nvPr/>
          </p:nvSpPr>
          <p:spPr>
            <a:xfrm>
              <a:off x="6351301" y="5606939"/>
              <a:ext cx="1725052" cy="369332"/>
            </a:xfrm>
            <a:prstGeom prst="rect">
              <a:avLst/>
            </a:prstGeom>
            <a:noFill/>
          </p:spPr>
          <p:txBody>
            <a:bodyPr wrap="square" rtlCol="0">
              <a:spAutoFit/>
            </a:bodyPr>
            <a:lstStyle/>
            <a:p>
              <a:r>
                <a:rPr lang="en-US" altLang="zh-CN" sz="1200" dirty="0">
                  <a:solidFill>
                    <a:srgbClr val="C00000"/>
                  </a:solidFill>
                  <a:latin typeface="+mn-ea"/>
                </a:rPr>
                <a:t>05</a:t>
              </a:r>
              <a:r>
                <a:rPr lang="zh-CN" altLang="en-US" sz="1200" dirty="0">
                  <a:solidFill>
                    <a:srgbClr val="C00000"/>
                  </a:solidFill>
                  <a:latin typeface="+mn-ea"/>
                </a:rPr>
                <a:t>添加标题</a:t>
              </a:r>
            </a:p>
          </p:txBody>
        </p:sp>
        <p:sp>
          <p:nvSpPr>
            <p:cNvPr id="159" name="文本框 138"/>
            <p:cNvSpPr txBox="1"/>
            <p:nvPr/>
          </p:nvSpPr>
          <p:spPr>
            <a:xfrm>
              <a:off x="6357332" y="5877286"/>
              <a:ext cx="4304318" cy="492443"/>
            </a:xfrm>
            <a:prstGeom prst="rect">
              <a:avLst/>
            </a:prstGeom>
            <a:noFill/>
          </p:spPr>
          <p:txBody>
            <a:bodyPr wrap="square" rtlCol="0">
              <a:spAutoFit/>
            </a:bodyPr>
            <a:lstStyle/>
            <a:p>
              <a:pPr algn="just"/>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 presetClass="entr" presetSubtype="2"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2000" fill="hold"/>
                                        <p:tgtEl>
                                          <p:spTgt spid="118"/>
                                        </p:tgtEl>
                                        <p:attrNameLst>
                                          <p:attrName>ppt_x</p:attrName>
                                        </p:attrNameLst>
                                      </p:cBhvr>
                                      <p:tavLst>
                                        <p:tav tm="0">
                                          <p:val>
                                            <p:strVal val="1+#ppt_w/2"/>
                                          </p:val>
                                        </p:tav>
                                        <p:tav tm="100000">
                                          <p:val>
                                            <p:strVal val="#ppt_x"/>
                                          </p:val>
                                        </p:tav>
                                      </p:tavLst>
                                    </p:anim>
                                    <p:anim calcmode="lin" valueType="num">
                                      <p:cBhvr additive="base">
                                        <p:cTn id="16" dur="2000" fill="hold"/>
                                        <p:tgtEl>
                                          <p:spTgt spid="118"/>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118"/>
                                        </p:tgtEl>
                                        <p:attrNameLst>
                                          <p:attrName>r</p:attrName>
                                        </p:attrNameLst>
                                      </p:cBhvr>
                                    </p:animRot>
                                  </p:childTnLst>
                                </p:cTn>
                              </p:par>
                            </p:childTnLst>
                          </p:cTn>
                        </p:par>
                        <p:par>
                          <p:cTn id="19" fill="hold">
                            <p:stCondLst>
                              <p:cond delay="2649"/>
                            </p:stCondLst>
                            <p:childTnLst>
                              <p:par>
                                <p:cTn id="20" presetID="53" presetClass="entr" presetSubtype="16" fill="hold" nodeType="afterEffect">
                                  <p:stCondLst>
                                    <p:cond delay="0"/>
                                  </p:stCondLst>
                                  <p:childTnLst>
                                    <p:set>
                                      <p:cBhvr>
                                        <p:cTn id="21" dur="1" fill="hold">
                                          <p:stCondLst>
                                            <p:cond delay="0"/>
                                          </p:stCondLst>
                                        </p:cTn>
                                        <p:tgtEl>
                                          <p:spTgt spid="139"/>
                                        </p:tgtEl>
                                        <p:attrNameLst>
                                          <p:attrName>style.visibility</p:attrName>
                                        </p:attrNameLst>
                                      </p:cBhvr>
                                      <p:to>
                                        <p:strVal val="visible"/>
                                      </p:to>
                                    </p:set>
                                    <p:anim calcmode="lin" valueType="num">
                                      <p:cBhvr>
                                        <p:cTn id="22" dur="500" fill="hold"/>
                                        <p:tgtEl>
                                          <p:spTgt spid="139"/>
                                        </p:tgtEl>
                                        <p:attrNameLst>
                                          <p:attrName>ppt_w</p:attrName>
                                        </p:attrNameLst>
                                      </p:cBhvr>
                                      <p:tavLst>
                                        <p:tav tm="0">
                                          <p:val>
                                            <p:fltVal val="0"/>
                                          </p:val>
                                        </p:tav>
                                        <p:tav tm="100000">
                                          <p:val>
                                            <p:strVal val="#ppt_w"/>
                                          </p:val>
                                        </p:tav>
                                      </p:tavLst>
                                    </p:anim>
                                    <p:anim calcmode="lin" valueType="num">
                                      <p:cBhvr>
                                        <p:cTn id="23" dur="500" fill="hold"/>
                                        <p:tgtEl>
                                          <p:spTgt spid="139"/>
                                        </p:tgtEl>
                                        <p:attrNameLst>
                                          <p:attrName>ppt_h</p:attrName>
                                        </p:attrNameLst>
                                      </p:cBhvr>
                                      <p:tavLst>
                                        <p:tav tm="0">
                                          <p:val>
                                            <p:fltVal val="0"/>
                                          </p:val>
                                        </p:tav>
                                        <p:tav tm="100000">
                                          <p:val>
                                            <p:strVal val="#ppt_h"/>
                                          </p:val>
                                        </p:tav>
                                      </p:tavLst>
                                    </p:anim>
                                    <p:animEffect transition="in" filter="fade">
                                      <p:cBhvr>
                                        <p:cTn id="24" dur="500"/>
                                        <p:tgtEl>
                                          <p:spTgt spid="139"/>
                                        </p:tgtEl>
                                      </p:cBhvr>
                                    </p:animEffect>
                                  </p:childTnLst>
                                </p:cTn>
                              </p:par>
                            </p:childTnLst>
                          </p:cTn>
                        </p:par>
                        <p:par>
                          <p:cTn id="25" fill="hold">
                            <p:stCondLst>
                              <p:cond delay="3149"/>
                            </p:stCondLst>
                            <p:childTnLst>
                              <p:par>
                                <p:cTn id="26" presetID="14" presetClass="entr" presetSubtype="10" fill="hold" grpId="0"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randombar(horizontal)">
                                      <p:cBhvr>
                                        <p:cTn id="28" dur="500"/>
                                        <p:tgtEl>
                                          <p:spTgt spid="1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randombar(horizontal)">
                                      <p:cBhvr>
                                        <p:cTn id="31" dur="500"/>
                                        <p:tgtEl>
                                          <p:spTgt spid="13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randombar(horizontal)">
                                      <p:cBhvr>
                                        <p:cTn id="34" dur="500"/>
                                        <p:tgtEl>
                                          <p:spTgt spid="13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randombar(horizontal)">
                                      <p:cBhvr>
                                        <p:cTn id="40" dur="500"/>
                                        <p:tgtEl>
                                          <p:spTgt spid="13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randombar(horizontal)">
                                      <p:cBhvr>
                                        <p:cTn id="43" dur="500"/>
                                        <p:tgtEl>
                                          <p:spTgt spid="133"/>
                                        </p:tgtEl>
                                      </p:cBhvr>
                                    </p:animEffect>
                                  </p:childTnLst>
                                </p:cTn>
                              </p:par>
                            </p:childTnLst>
                          </p:cTn>
                        </p:par>
                        <p:par>
                          <p:cTn id="44" fill="hold">
                            <p:stCondLst>
                              <p:cond delay="3649"/>
                            </p:stCondLst>
                            <p:childTnLst>
                              <p:par>
                                <p:cTn id="45" presetID="22" presetClass="entr" presetSubtype="8" fill="hold" nodeType="after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wipe(left)">
                                      <p:cBhvr>
                                        <p:cTn id="47" dur="500"/>
                                        <p:tgtEl>
                                          <p:spTgt spid="142"/>
                                        </p:tgtEl>
                                      </p:cBhvr>
                                    </p:animEffect>
                                  </p:childTnLst>
                                </p:cTn>
                              </p:par>
                            </p:childTnLst>
                          </p:cTn>
                        </p:par>
                        <p:par>
                          <p:cTn id="48" fill="hold">
                            <p:stCondLst>
                              <p:cond delay="4149"/>
                            </p:stCondLst>
                            <p:childTnLst>
                              <p:par>
                                <p:cTn id="49" presetID="2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wipe(left)">
                                      <p:cBhvr>
                                        <p:cTn id="51" dur="500"/>
                                        <p:tgtEl>
                                          <p:spTgt spid="148"/>
                                        </p:tgtEl>
                                      </p:cBhvr>
                                    </p:animEffect>
                                  </p:childTnLst>
                                </p:cTn>
                              </p:par>
                            </p:childTnLst>
                          </p:cTn>
                        </p:par>
                        <p:par>
                          <p:cTn id="52" fill="hold">
                            <p:stCondLst>
                              <p:cond delay="4649"/>
                            </p:stCondLst>
                            <p:childTnLst>
                              <p:par>
                                <p:cTn id="53" presetID="22" presetClass="entr" presetSubtype="8"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wipe(left)">
                                      <p:cBhvr>
                                        <p:cTn id="55" dur="500"/>
                                        <p:tgtEl>
                                          <p:spTgt spid="154"/>
                                        </p:tgtEl>
                                      </p:cBhvr>
                                    </p:animEffect>
                                  </p:childTnLst>
                                </p:cTn>
                              </p:par>
                            </p:childTnLst>
                          </p:cTn>
                        </p:par>
                        <p:par>
                          <p:cTn id="56" fill="hold">
                            <p:stCondLst>
                              <p:cond delay="5149"/>
                            </p:stCondLst>
                            <p:childTnLst>
                              <p:par>
                                <p:cTn id="57" presetID="22" presetClass="entr" presetSubtype="8" fill="hold" nodeType="after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wipe(left)">
                                      <p:cBhvr>
                                        <p:cTn id="59" dur="500"/>
                                        <p:tgtEl>
                                          <p:spTgt spid="145"/>
                                        </p:tgtEl>
                                      </p:cBhvr>
                                    </p:animEffect>
                                  </p:childTnLst>
                                </p:cTn>
                              </p:par>
                            </p:childTnLst>
                          </p:cTn>
                        </p:par>
                        <p:par>
                          <p:cTn id="60" fill="hold">
                            <p:stCondLst>
                              <p:cond delay="5649"/>
                            </p:stCondLst>
                            <p:childTnLst>
                              <p:par>
                                <p:cTn id="61" presetID="22" presetClass="entr" presetSubtype="8"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wipe(left)">
                                      <p:cBhvr>
                                        <p:cTn id="63" dur="500"/>
                                        <p:tgtEl>
                                          <p:spTgt spid="157"/>
                                        </p:tgtEl>
                                      </p:cBhvr>
                                    </p:animEffect>
                                  </p:childTnLst>
                                </p:cTn>
                              </p:par>
                            </p:childTnLst>
                          </p:cTn>
                        </p:par>
                        <p:par>
                          <p:cTn id="64" fill="hold">
                            <p:stCondLst>
                              <p:cond delay="6149"/>
                            </p:stCondLst>
                            <p:childTnLst>
                              <p:par>
                                <p:cTn id="65" presetID="22" presetClass="entr" presetSubtype="8"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wipe(left)">
                                      <p:cBhvr>
                                        <p:cTn id="6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812" y="286545"/>
            <a:ext cx="1574763"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效果预估</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Freeform 14"/>
          <p:cNvSpPr/>
          <p:nvPr/>
        </p:nvSpPr>
        <p:spPr bwMode="auto">
          <a:xfrm>
            <a:off x="4616546" y="1297732"/>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 name="Freeform 15"/>
          <p:cNvSpPr/>
          <p:nvPr/>
        </p:nvSpPr>
        <p:spPr bwMode="auto">
          <a:xfrm>
            <a:off x="3110149" y="1297732"/>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 name="Freeform 16"/>
          <p:cNvSpPr/>
          <p:nvPr/>
        </p:nvSpPr>
        <p:spPr bwMode="auto">
          <a:xfrm>
            <a:off x="4172767" y="2360350"/>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40" tIns="45720" rIns="91440" bIns="45720" numCol="1" anchor="t" anchorCtr="0" compatLnSpc="1"/>
          <a:lstStyle/>
          <a:p>
            <a:pPr algn="r"/>
            <a:endParaRPr lang="zh-CN" altLang="en-US" dirty="0">
              <a:latin typeface="微软雅黑" panose="020B0503020204020204" charset="-122"/>
              <a:ea typeface="微软雅黑" panose="020B0503020204020204" charset="-122"/>
            </a:endParaRPr>
          </a:p>
        </p:txBody>
      </p:sp>
      <p:sp>
        <p:nvSpPr>
          <p:cNvPr id="7" name="Freeform 17"/>
          <p:cNvSpPr/>
          <p:nvPr/>
        </p:nvSpPr>
        <p:spPr bwMode="auto">
          <a:xfrm>
            <a:off x="4630831" y="2362731"/>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tx1">
              <a:lumMod val="75000"/>
              <a:lumOff val="25000"/>
            </a:schemeClr>
          </a:solidFill>
          <a:ln>
            <a:noFill/>
          </a:ln>
          <a:effectLst>
            <a:innerShdw blurRad="63500" dist="50800" dir="18900000">
              <a:prstClr val="black">
                <a:alpha val="74000"/>
              </a:prstClr>
            </a:innerShdw>
          </a:effectLst>
        </p:spPr>
        <p:txBody>
          <a:bodyPr vert="horz" wrap="square" lIns="91440" tIns="45720" rIns="91440" bIns="45720" numCol="1" anchor="t" anchorCtr="0" compatLnSpc="1"/>
          <a:lstStyle/>
          <a:p>
            <a:endParaRPr lang="zh-CN" altLang="en-US"/>
          </a:p>
        </p:txBody>
      </p:sp>
      <p:sp>
        <p:nvSpPr>
          <p:cNvPr id="8" name="矩形 7"/>
          <p:cNvSpPr/>
          <p:nvPr/>
        </p:nvSpPr>
        <p:spPr>
          <a:xfrm>
            <a:off x="4333959" y="2453098"/>
            <a:ext cx="117593" cy="215444"/>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charset="-122"/>
                <a:ea typeface="微软雅黑" panose="020B0503020204020204" charset="-122"/>
              </a:rPr>
              <a:t>1</a:t>
            </a:r>
            <a:endParaRPr lang="zh-CN" altLang="en-US" sz="1400"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4683918" y="2455479"/>
            <a:ext cx="117593" cy="215444"/>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charset="-122"/>
                <a:ea typeface="微软雅黑" panose="020B0503020204020204" charset="-122"/>
              </a:rPr>
              <a:t>2</a:t>
            </a:r>
            <a:endParaRPr lang="zh-CN" altLang="en-US" sz="1400" dirty="0">
              <a:solidFill>
                <a:schemeClr val="bg1"/>
              </a:solidFill>
              <a:latin typeface="微软雅黑" panose="020B0503020204020204" charset="-122"/>
              <a:ea typeface="微软雅黑" panose="020B0503020204020204" charset="-122"/>
            </a:endParaRPr>
          </a:p>
        </p:txBody>
      </p:sp>
      <p:sp>
        <p:nvSpPr>
          <p:cNvPr id="10" name="TextBox 9"/>
          <p:cNvSpPr txBox="1"/>
          <p:nvPr/>
        </p:nvSpPr>
        <p:spPr>
          <a:xfrm>
            <a:off x="755650" y="1515245"/>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11" name="TextBox 10"/>
          <p:cNvSpPr txBox="1"/>
          <p:nvPr/>
        </p:nvSpPr>
        <p:spPr>
          <a:xfrm>
            <a:off x="3369723" y="1615517"/>
            <a:ext cx="898156" cy="784830"/>
          </a:xfrm>
          <a:prstGeom prst="rect">
            <a:avLst/>
          </a:prstGeom>
          <a:noFill/>
        </p:spPr>
        <p:txBody>
          <a:bodyPr wrap="square" lIns="0" rIns="0" bIns="0" rtlCol="0">
            <a:spAutoFit/>
          </a:bodyPr>
          <a:lstStyle/>
          <a:p>
            <a:pPr algn="ctr"/>
            <a:r>
              <a:rPr lang="zh-CN" altLang="en-US" sz="2400" b="1" dirty="0">
                <a:solidFill>
                  <a:srgbClr val="C00000"/>
                </a:solidFill>
                <a:latin typeface="微软雅黑" panose="020B0503020204020204" charset="-122"/>
                <a:ea typeface="微软雅黑" panose="020B0503020204020204" charset="-122"/>
              </a:rPr>
              <a:t>日程安排</a:t>
            </a:r>
          </a:p>
        </p:txBody>
      </p:sp>
      <p:sp>
        <p:nvSpPr>
          <p:cNvPr id="12" name="TextBox 11"/>
          <p:cNvSpPr txBox="1"/>
          <p:nvPr/>
        </p:nvSpPr>
        <p:spPr>
          <a:xfrm>
            <a:off x="4891789" y="1615517"/>
            <a:ext cx="866818" cy="784830"/>
          </a:xfrm>
          <a:prstGeom prst="rect">
            <a:avLst/>
          </a:prstGeom>
          <a:noFill/>
        </p:spPr>
        <p:txBody>
          <a:bodyPr wrap="square" lIns="0" rIns="0" bIns="0" rtlCol="0">
            <a:spAutoFit/>
          </a:bodyPr>
          <a:lstStyle/>
          <a:p>
            <a:pPr algn="ctr"/>
            <a:r>
              <a:rPr lang="zh-CN" altLang="en-US" sz="2400" b="1" dirty="0">
                <a:solidFill>
                  <a:srgbClr val="C00000"/>
                </a:solidFill>
                <a:latin typeface="微软雅黑" panose="020B0503020204020204" charset="-122"/>
                <a:ea typeface="微软雅黑" panose="020B0503020204020204" charset="-122"/>
              </a:rPr>
              <a:t>行动策略</a:t>
            </a:r>
          </a:p>
        </p:txBody>
      </p:sp>
      <p:sp>
        <p:nvSpPr>
          <p:cNvPr id="13" name="TextBox 12"/>
          <p:cNvSpPr txBox="1"/>
          <p:nvPr/>
        </p:nvSpPr>
        <p:spPr>
          <a:xfrm>
            <a:off x="6300192" y="1515245"/>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14" name="TextBox 13"/>
          <p:cNvSpPr txBox="1"/>
          <p:nvPr/>
        </p:nvSpPr>
        <p:spPr>
          <a:xfrm>
            <a:off x="821584" y="3216105"/>
            <a:ext cx="206989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15" name="TextBox 14"/>
          <p:cNvSpPr txBox="1"/>
          <p:nvPr/>
        </p:nvSpPr>
        <p:spPr>
          <a:xfrm>
            <a:off x="6300192" y="3216105"/>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项内容专业</a:t>
            </a:r>
            <a:r>
              <a:rPr lang="zh-CN" altLang="en-US" b="0" dirty="0">
                <a:solidFill>
                  <a:schemeClr val="tx1">
                    <a:lumMod val="75000"/>
                    <a:lumOff val="25000"/>
                  </a:schemeClr>
                </a:solidFill>
              </a:rPr>
              <a:t>设计</a:t>
            </a:r>
            <a:r>
              <a:rPr lang="en-US" altLang="zh-CN" b="0" dirty="0">
                <a:solidFill>
                  <a:schemeClr val="tx1">
                    <a:lumMod val="75000"/>
                    <a:lumOff val="25000"/>
                  </a:schemeClr>
                </a:solidFill>
              </a:rPr>
              <a:t>……</a:t>
            </a:r>
          </a:p>
        </p:txBody>
      </p:sp>
      <p:sp>
        <p:nvSpPr>
          <p:cNvPr id="16" name="Freeform 12"/>
          <p:cNvSpPr/>
          <p:nvPr/>
        </p:nvSpPr>
        <p:spPr bwMode="auto">
          <a:xfrm>
            <a:off x="4616546" y="28044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sp>
        <p:nvSpPr>
          <p:cNvPr id="17" name="Freeform 13"/>
          <p:cNvSpPr/>
          <p:nvPr/>
        </p:nvSpPr>
        <p:spPr bwMode="auto">
          <a:xfrm>
            <a:off x="3110149" y="28044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8" name="Freeform 18"/>
          <p:cNvSpPr/>
          <p:nvPr/>
        </p:nvSpPr>
        <p:spPr bwMode="auto">
          <a:xfrm>
            <a:off x="4175443" y="2819862"/>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tx1">
              <a:lumMod val="75000"/>
              <a:lumOff val="25000"/>
            </a:schemeClr>
          </a:solidFill>
          <a:ln>
            <a:noFill/>
          </a:ln>
          <a:effectLst>
            <a:innerShdw blurRad="63500" dist="50800" dir="18900000">
              <a:prstClr val="black">
                <a:alpha val="76000"/>
              </a:prstClr>
            </a:innerShdw>
          </a:effec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4630831" y="2818726"/>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40" tIns="45720" rIns="91440" bIns="45720" numCol="1" anchor="t" anchorCtr="0" compatLnSpc="1"/>
          <a:lstStyle/>
          <a:p>
            <a:endParaRPr lang="zh-CN" altLang="en-US"/>
          </a:p>
        </p:txBody>
      </p:sp>
      <p:sp>
        <p:nvSpPr>
          <p:cNvPr id="20" name="矩形 19"/>
          <p:cNvSpPr/>
          <p:nvPr/>
        </p:nvSpPr>
        <p:spPr>
          <a:xfrm>
            <a:off x="4336634" y="2837098"/>
            <a:ext cx="117594" cy="215444"/>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charset="-122"/>
                <a:ea typeface="微软雅黑" panose="020B0503020204020204" charset="-122"/>
              </a:rPr>
              <a:t>3</a:t>
            </a:r>
            <a:endParaRPr lang="zh-CN" altLang="en-US" sz="1400" dirty="0">
              <a:solidFill>
                <a:schemeClr val="bg1"/>
              </a:solidFill>
              <a:latin typeface="微软雅黑" panose="020B0503020204020204" charset="-122"/>
              <a:ea typeface="微软雅黑" panose="020B0503020204020204" charset="-122"/>
            </a:endParaRPr>
          </a:p>
        </p:txBody>
      </p:sp>
      <p:sp>
        <p:nvSpPr>
          <p:cNvPr id="21" name="矩形 20"/>
          <p:cNvSpPr/>
          <p:nvPr/>
        </p:nvSpPr>
        <p:spPr>
          <a:xfrm>
            <a:off x="4683918" y="2835963"/>
            <a:ext cx="117593" cy="215444"/>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charset="-122"/>
                <a:ea typeface="微软雅黑" panose="020B0503020204020204" charset="-122"/>
              </a:rPr>
              <a:t>4</a:t>
            </a:r>
            <a:endParaRPr lang="zh-CN" altLang="en-US" sz="1400" dirty="0">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3380838" y="3123772"/>
            <a:ext cx="875926" cy="784830"/>
          </a:xfrm>
          <a:prstGeom prst="rect">
            <a:avLst/>
          </a:prstGeom>
          <a:noFill/>
        </p:spPr>
        <p:txBody>
          <a:bodyPr wrap="square" lIns="0" rIns="0" bIns="0" rtlCol="0">
            <a:spAutoFit/>
          </a:bodyPr>
          <a:lstStyle/>
          <a:p>
            <a:pPr algn="ctr"/>
            <a:r>
              <a:rPr lang="zh-CN" altLang="en-US" sz="2400" b="1" dirty="0">
                <a:solidFill>
                  <a:srgbClr val="C00000"/>
                </a:solidFill>
                <a:latin typeface="微软雅黑" panose="020B0503020204020204" charset="-122"/>
                <a:ea typeface="微软雅黑" panose="020B0503020204020204" charset="-122"/>
              </a:rPr>
              <a:t>后勤保障</a:t>
            </a:r>
          </a:p>
        </p:txBody>
      </p:sp>
      <p:sp>
        <p:nvSpPr>
          <p:cNvPr id="23" name="TextBox 22"/>
          <p:cNvSpPr txBox="1"/>
          <p:nvPr/>
        </p:nvSpPr>
        <p:spPr>
          <a:xfrm>
            <a:off x="4891789" y="3123772"/>
            <a:ext cx="866818" cy="784830"/>
          </a:xfrm>
          <a:prstGeom prst="rect">
            <a:avLst/>
          </a:prstGeom>
          <a:noFill/>
        </p:spPr>
        <p:txBody>
          <a:bodyPr wrap="square" lIns="0" rIns="0" bIns="0" rtlCol="0">
            <a:spAutoFit/>
          </a:bodyPr>
          <a:lstStyle/>
          <a:p>
            <a:pPr algn="ctr"/>
            <a:r>
              <a:rPr lang="zh-CN" altLang="en-US" sz="2400" b="1" dirty="0">
                <a:solidFill>
                  <a:srgbClr val="C00000"/>
                </a:solidFill>
                <a:latin typeface="微软雅黑" panose="020B0503020204020204" charset="-122"/>
                <a:ea typeface="微软雅黑" panose="020B0503020204020204" charset="-122"/>
              </a:rPr>
              <a:t>客户服务</a:t>
            </a: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53" presetClass="entr" presetSubtype="528" repeatCount="2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400" fill="hold"/>
                                        <p:tgtEl>
                                          <p:spTgt spid="11"/>
                                        </p:tgtEl>
                                        <p:attrNameLst>
                                          <p:attrName>ppt_w</p:attrName>
                                        </p:attrNameLst>
                                      </p:cBhvr>
                                      <p:tavLst>
                                        <p:tav tm="0">
                                          <p:val>
                                            <p:fltVal val="0"/>
                                          </p:val>
                                        </p:tav>
                                        <p:tav tm="100000">
                                          <p:val>
                                            <p:strVal val="#ppt_w"/>
                                          </p:val>
                                        </p:tav>
                                      </p:tavLst>
                                    </p:anim>
                                    <p:anim calcmode="lin" valueType="num">
                                      <p:cBhvr>
                                        <p:cTn id="15" dur="400" fill="hold"/>
                                        <p:tgtEl>
                                          <p:spTgt spid="11"/>
                                        </p:tgtEl>
                                        <p:attrNameLst>
                                          <p:attrName>ppt_h</p:attrName>
                                        </p:attrNameLst>
                                      </p:cBhvr>
                                      <p:tavLst>
                                        <p:tav tm="0">
                                          <p:val>
                                            <p:fltVal val="0"/>
                                          </p:val>
                                        </p:tav>
                                        <p:tav tm="100000">
                                          <p:val>
                                            <p:strVal val="#ppt_h"/>
                                          </p:val>
                                        </p:tav>
                                      </p:tavLst>
                                    </p:anim>
                                    <p:animEffect transition="in" filter="fade">
                                      <p:cBhvr>
                                        <p:cTn id="16" dur="400"/>
                                        <p:tgtEl>
                                          <p:spTgt spid="11"/>
                                        </p:tgtEl>
                                      </p:cBhvr>
                                    </p:animEffect>
                                    <p:anim calcmode="lin" valueType="num">
                                      <p:cBhvr>
                                        <p:cTn id="17" dur="400" fill="hold"/>
                                        <p:tgtEl>
                                          <p:spTgt spid="11"/>
                                        </p:tgtEl>
                                        <p:attrNameLst>
                                          <p:attrName>ppt_x</p:attrName>
                                        </p:attrNameLst>
                                      </p:cBhvr>
                                      <p:tavLst>
                                        <p:tav tm="0">
                                          <p:val>
                                            <p:fltVal val="0.5"/>
                                          </p:val>
                                        </p:tav>
                                        <p:tav tm="100000">
                                          <p:val>
                                            <p:strVal val="#ppt_x"/>
                                          </p:val>
                                        </p:tav>
                                      </p:tavLst>
                                    </p:anim>
                                    <p:anim calcmode="lin" valueType="num">
                                      <p:cBhvr>
                                        <p:cTn id="18" dur="400" fill="hold"/>
                                        <p:tgtEl>
                                          <p:spTgt spid="11"/>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400" fill="hold"/>
                                        <p:tgtEl>
                                          <p:spTgt spid="5"/>
                                        </p:tgtEl>
                                        <p:attrNameLst>
                                          <p:attrName>ppt_w</p:attrName>
                                        </p:attrNameLst>
                                      </p:cBhvr>
                                      <p:tavLst>
                                        <p:tav tm="0">
                                          <p:val>
                                            <p:fltVal val="0"/>
                                          </p:val>
                                        </p:tav>
                                        <p:tav tm="100000">
                                          <p:val>
                                            <p:strVal val="#ppt_w"/>
                                          </p:val>
                                        </p:tav>
                                      </p:tavLst>
                                    </p:anim>
                                    <p:anim calcmode="lin" valueType="num">
                                      <p:cBhvr>
                                        <p:cTn id="22" dur="400" fill="hold"/>
                                        <p:tgtEl>
                                          <p:spTgt spid="5"/>
                                        </p:tgtEl>
                                        <p:attrNameLst>
                                          <p:attrName>ppt_h</p:attrName>
                                        </p:attrNameLst>
                                      </p:cBhvr>
                                      <p:tavLst>
                                        <p:tav tm="0">
                                          <p:val>
                                            <p:fltVal val="0"/>
                                          </p:val>
                                        </p:tav>
                                        <p:tav tm="100000">
                                          <p:val>
                                            <p:strVal val="#ppt_h"/>
                                          </p:val>
                                        </p:tav>
                                      </p:tavLst>
                                    </p:anim>
                                    <p:animEffect transition="in" filter="fade">
                                      <p:cBhvr>
                                        <p:cTn id="23" dur="400"/>
                                        <p:tgtEl>
                                          <p:spTgt spid="5"/>
                                        </p:tgtEl>
                                      </p:cBhvr>
                                    </p:animEffect>
                                    <p:anim calcmode="lin" valueType="num">
                                      <p:cBhvr>
                                        <p:cTn id="24" dur="400" fill="hold"/>
                                        <p:tgtEl>
                                          <p:spTgt spid="5"/>
                                        </p:tgtEl>
                                        <p:attrNameLst>
                                          <p:attrName>ppt_x</p:attrName>
                                        </p:attrNameLst>
                                      </p:cBhvr>
                                      <p:tavLst>
                                        <p:tav tm="0">
                                          <p:val>
                                            <p:fltVal val="0.5"/>
                                          </p:val>
                                        </p:tav>
                                        <p:tav tm="100000">
                                          <p:val>
                                            <p:strVal val="#ppt_x"/>
                                          </p:val>
                                        </p:tav>
                                      </p:tavLst>
                                    </p:anim>
                                    <p:anim calcmode="lin" valueType="num">
                                      <p:cBhvr>
                                        <p:cTn id="25" dur="4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400" fill="hold"/>
                                        <p:tgtEl>
                                          <p:spTgt spid="6"/>
                                        </p:tgtEl>
                                        <p:attrNameLst>
                                          <p:attrName>ppt_w</p:attrName>
                                        </p:attrNameLst>
                                      </p:cBhvr>
                                      <p:tavLst>
                                        <p:tav tm="0">
                                          <p:val>
                                            <p:fltVal val="0"/>
                                          </p:val>
                                        </p:tav>
                                        <p:tav tm="100000">
                                          <p:val>
                                            <p:strVal val="#ppt_w"/>
                                          </p:val>
                                        </p:tav>
                                      </p:tavLst>
                                    </p:anim>
                                    <p:anim calcmode="lin" valueType="num">
                                      <p:cBhvr>
                                        <p:cTn id="29" dur="400" fill="hold"/>
                                        <p:tgtEl>
                                          <p:spTgt spid="6"/>
                                        </p:tgtEl>
                                        <p:attrNameLst>
                                          <p:attrName>ppt_h</p:attrName>
                                        </p:attrNameLst>
                                      </p:cBhvr>
                                      <p:tavLst>
                                        <p:tav tm="0">
                                          <p:val>
                                            <p:fltVal val="0"/>
                                          </p:val>
                                        </p:tav>
                                        <p:tav tm="100000">
                                          <p:val>
                                            <p:strVal val="#ppt_h"/>
                                          </p:val>
                                        </p:tav>
                                      </p:tavLst>
                                    </p:anim>
                                    <p:animEffect transition="in" filter="fade">
                                      <p:cBhvr>
                                        <p:cTn id="30" dur="400"/>
                                        <p:tgtEl>
                                          <p:spTgt spid="6"/>
                                        </p:tgtEl>
                                      </p:cBhvr>
                                    </p:animEffect>
                                    <p:anim calcmode="lin" valueType="num">
                                      <p:cBhvr>
                                        <p:cTn id="31" dur="400" fill="hold"/>
                                        <p:tgtEl>
                                          <p:spTgt spid="6"/>
                                        </p:tgtEl>
                                        <p:attrNameLst>
                                          <p:attrName>ppt_x</p:attrName>
                                        </p:attrNameLst>
                                      </p:cBhvr>
                                      <p:tavLst>
                                        <p:tav tm="0">
                                          <p:val>
                                            <p:fltVal val="0.5"/>
                                          </p:val>
                                        </p:tav>
                                        <p:tav tm="100000">
                                          <p:val>
                                            <p:strVal val="#ppt_x"/>
                                          </p:val>
                                        </p:tav>
                                      </p:tavLst>
                                    </p:anim>
                                    <p:anim calcmode="lin" valueType="num">
                                      <p:cBhvr>
                                        <p:cTn id="32" dur="4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repeatCount="2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400" fill="hold"/>
                                        <p:tgtEl>
                                          <p:spTgt spid="8"/>
                                        </p:tgtEl>
                                        <p:attrNameLst>
                                          <p:attrName>ppt_w</p:attrName>
                                        </p:attrNameLst>
                                      </p:cBhvr>
                                      <p:tavLst>
                                        <p:tav tm="0">
                                          <p:val>
                                            <p:fltVal val="0"/>
                                          </p:val>
                                        </p:tav>
                                        <p:tav tm="100000">
                                          <p:val>
                                            <p:strVal val="#ppt_w"/>
                                          </p:val>
                                        </p:tav>
                                      </p:tavLst>
                                    </p:anim>
                                    <p:anim calcmode="lin" valueType="num">
                                      <p:cBhvr>
                                        <p:cTn id="36" dur="400" fill="hold"/>
                                        <p:tgtEl>
                                          <p:spTgt spid="8"/>
                                        </p:tgtEl>
                                        <p:attrNameLst>
                                          <p:attrName>ppt_h</p:attrName>
                                        </p:attrNameLst>
                                      </p:cBhvr>
                                      <p:tavLst>
                                        <p:tav tm="0">
                                          <p:val>
                                            <p:fltVal val="0"/>
                                          </p:val>
                                        </p:tav>
                                        <p:tav tm="100000">
                                          <p:val>
                                            <p:strVal val="#ppt_h"/>
                                          </p:val>
                                        </p:tav>
                                      </p:tavLst>
                                    </p:anim>
                                    <p:animEffect transition="in" filter="fade">
                                      <p:cBhvr>
                                        <p:cTn id="37" dur="400"/>
                                        <p:tgtEl>
                                          <p:spTgt spid="8"/>
                                        </p:tgtEl>
                                      </p:cBhvr>
                                    </p:animEffect>
                                    <p:anim calcmode="lin" valueType="num">
                                      <p:cBhvr>
                                        <p:cTn id="38" dur="400" fill="hold"/>
                                        <p:tgtEl>
                                          <p:spTgt spid="8"/>
                                        </p:tgtEl>
                                        <p:attrNameLst>
                                          <p:attrName>ppt_x</p:attrName>
                                        </p:attrNameLst>
                                      </p:cBhvr>
                                      <p:tavLst>
                                        <p:tav tm="0">
                                          <p:val>
                                            <p:fltVal val="0.5"/>
                                          </p:val>
                                        </p:tav>
                                        <p:tav tm="100000">
                                          <p:val>
                                            <p:strVal val="#ppt_x"/>
                                          </p:val>
                                        </p:tav>
                                      </p:tavLst>
                                    </p:anim>
                                    <p:anim calcmode="lin" valueType="num">
                                      <p:cBhvr>
                                        <p:cTn id="39" dur="4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800"/>
                            </p:stCondLst>
                            <p:childTnLst>
                              <p:par>
                                <p:cTn id="41" presetID="53" presetClass="entr" presetSubtype="528" repeatCount="2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400" fill="hold"/>
                                        <p:tgtEl>
                                          <p:spTgt spid="12"/>
                                        </p:tgtEl>
                                        <p:attrNameLst>
                                          <p:attrName>ppt_w</p:attrName>
                                        </p:attrNameLst>
                                      </p:cBhvr>
                                      <p:tavLst>
                                        <p:tav tm="0">
                                          <p:val>
                                            <p:fltVal val="0"/>
                                          </p:val>
                                        </p:tav>
                                        <p:tav tm="100000">
                                          <p:val>
                                            <p:strVal val="#ppt_w"/>
                                          </p:val>
                                        </p:tav>
                                      </p:tavLst>
                                    </p:anim>
                                    <p:anim calcmode="lin" valueType="num">
                                      <p:cBhvr>
                                        <p:cTn id="44" dur="400" fill="hold"/>
                                        <p:tgtEl>
                                          <p:spTgt spid="12"/>
                                        </p:tgtEl>
                                        <p:attrNameLst>
                                          <p:attrName>ppt_h</p:attrName>
                                        </p:attrNameLst>
                                      </p:cBhvr>
                                      <p:tavLst>
                                        <p:tav tm="0">
                                          <p:val>
                                            <p:fltVal val="0"/>
                                          </p:val>
                                        </p:tav>
                                        <p:tav tm="100000">
                                          <p:val>
                                            <p:strVal val="#ppt_h"/>
                                          </p:val>
                                        </p:tav>
                                      </p:tavLst>
                                    </p:anim>
                                    <p:animEffect transition="in" filter="fade">
                                      <p:cBhvr>
                                        <p:cTn id="45" dur="400"/>
                                        <p:tgtEl>
                                          <p:spTgt spid="12"/>
                                        </p:tgtEl>
                                      </p:cBhvr>
                                    </p:animEffect>
                                    <p:anim calcmode="lin" valueType="num">
                                      <p:cBhvr>
                                        <p:cTn id="46" dur="400" fill="hold"/>
                                        <p:tgtEl>
                                          <p:spTgt spid="12"/>
                                        </p:tgtEl>
                                        <p:attrNameLst>
                                          <p:attrName>ppt_x</p:attrName>
                                        </p:attrNameLst>
                                      </p:cBhvr>
                                      <p:tavLst>
                                        <p:tav tm="0">
                                          <p:val>
                                            <p:fltVal val="0.5"/>
                                          </p:val>
                                        </p:tav>
                                        <p:tav tm="100000">
                                          <p:val>
                                            <p:strVal val="#ppt_x"/>
                                          </p:val>
                                        </p:tav>
                                      </p:tavLst>
                                    </p:anim>
                                    <p:anim calcmode="lin" valueType="num">
                                      <p:cBhvr>
                                        <p:cTn id="47" dur="400" fill="hold"/>
                                        <p:tgtEl>
                                          <p:spTgt spid="12"/>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400" fill="hold"/>
                                        <p:tgtEl>
                                          <p:spTgt spid="3"/>
                                        </p:tgtEl>
                                        <p:attrNameLst>
                                          <p:attrName>ppt_w</p:attrName>
                                        </p:attrNameLst>
                                      </p:cBhvr>
                                      <p:tavLst>
                                        <p:tav tm="0">
                                          <p:val>
                                            <p:fltVal val="0"/>
                                          </p:val>
                                        </p:tav>
                                        <p:tav tm="100000">
                                          <p:val>
                                            <p:strVal val="#ppt_w"/>
                                          </p:val>
                                        </p:tav>
                                      </p:tavLst>
                                    </p:anim>
                                    <p:anim calcmode="lin" valueType="num">
                                      <p:cBhvr>
                                        <p:cTn id="51" dur="400" fill="hold"/>
                                        <p:tgtEl>
                                          <p:spTgt spid="3"/>
                                        </p:tgtEl>
                                        <p:attrNameLst>
                                          <p:attrName>ppt_h</p:attrName>
                                        </p:attrNameLst>
                                      </p:cBhvr>
                                      <p:tavLst>
                                        <p:tav tm="0">
                                          <p:val>
                                            <p:fltVal val="0"/>
                                          </p:val>
                                        </p:tav>
                                        <p:tav tm="100000">
                                          <p:val>
                                            <p:strVal val="#ppt_h"/>
                                          </p:val>
                                        </p:tav>
                                      </p:tavLst>
                                    </p:anim>
                                    <p:animEffect transition="in" filter="fade">
                                      <p:cBhvr>
                                        <p:cTn id="52" dur="400"/>
                                        <p:tgtEl>
                                          <p:spTgt spid="3"/>
                                        </p:tgtEl>
                                      </p:cBhvr>
                                    </p:animEffect>
                                    <p:anim calcmode="lin" valueType="num">
                                      <p:cBhvr>
                                        <p:cTn id="53" dur="400" fill="hold"/>
                                        <p:tgtEl>
                                          <p:spTgt spid="3"/>
                                        </p:tgtEl>
                                        <p:attrNameLst>
                                          <p:attrName>ppt_x</p:attrName>
                                        </p:attrNameLst>
                                      </p:cBhvr>
                                      <p:tavLst>
                                        <p:tav tm="0">
                                          <p:val>
                                            <p:fltVal val="0.5"/>
                                          </p:val>
                                        </p:tav>
                                        <p:tav tm="100000">
                                          <p:val>
                                            <p:strVal val="#ppt_x"/>
                                          </p:val>
                                        </p:tav>
                                      </p:tavLst>
                                    </p:anim>
                                    <p:anim calcmode="lin" valueType="num">
                                      <p:cBhvr>
                                        <p:cTn id="54" dur="400" fill="hold"/>
                                        <p:tgtEl>
                                          <p:spTgt spid="3"/>
                                        </p:tgtEl>
                                        <p:attrNameLst>
                                          <p:attrName>ppt_y</p:attrName>
                                        </p:attrNameLst>
                                      </p:cBhvr>
                                      <p:tavLst>
                                        <p:tav tm="0">
                                          <p:val>
                                            <p:fltVal val="0.5"/>
                                          </p:val>
                                        </p:tav>
                                        <p:tav tm="100000">
                                          <p:val>
                                            <p:strVal val="#ppt_y"/>
                                          </p:val>
                                        </p:tav>
                                      </p:tavLst>
                                    </p:anim>
                                  </p:childTnLst>
                                </p:cTn>
                              </p:par>
                              <p:par>
                                <p:cTn id="55" presetID="53" presetClass="entr" presetSubtype="528" repeatCount="200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400" fill="hold"/>
                                        <p:tgtEl>
                                          <p:spTgt spid="7"/>
                                        </p:tgtEl>
                                        <p:attrNameLst>
                                          <p:attrName>ppt_w</p:attrName>
                                        </p:attrNameLst>
                                      </p:cBhvr>
                                      <p:tavLst>
                                        <p:tav tm="0">
                                          <p:val>
                                            <p:fltVal val="0"/>
                                          </p:val>
                                        </p:tav>
                                        <p:tav tm="100000">
                                          <p:val>
                                            <p:strVal val="#ppt_w"/>
                                          </p:val>
                                        </p:tav>
                                      </p:tavLst>
                                    </p:anim>
                                    <p:anim calcmode="lin" valueType="num">
                                      <p:cBhvr>
                                        <p:cTn id="58" dur="400" fill="hold"/>
                                        <p:tgtEl>
                                          <p:spTgt spid="7"/>
                                        </p:tgtEl>
                                        <p:attrNameLst>
                                          <p:attrName>ppt_h</p:attrName>
                                        </p:attrNameLst>
                                      </p:cBhvr>
                                      <p:tavLst>
                                        <p:tav tm="0">
                                          <p:val>
                                            <p:fltVal val="0"/>
                                          </p:val>
                                        </p:tav>
                                        <p:tav tm="100000">
                                          <p:val>
                                            <p:strVal val="#ppt_h"/>
                                          </p:val>
                                        </p:tav>
                                      </p:tavLst>
                                    </p:anim>
                                    <p:animEffect transition="in" filter="fade">
                                      <p:cBhvr>
                                        <p:cTn id="59" dur="400"/>
                                        <p:tgtEl>
                                          <p:spTgt spid="7"/>
                                        </p:tgtEl>
                                      </p:cBhvr>
                                    </p:animEffect>
                                    <p:anim calcmode="lin" valueType="num">
                                      <p:cBhvr>
                                        <p:cTn id="60" dur="400" fill="hold"/>
                                        <p:tgtEl>
                                          <p:spTgt spid="7"/>
                                        </p:tgtEl>
                                        <p:attrNameLst>
                                          <p:attrName>ppt_x</p:attrName>
                                        </p:attrNameLst>
                                      </p:cBhvr>
                                      <p:tavLst>
                                        <p:tav tm="0">
                                          <p:val>
                                            <p:fltVal val="0.5"/>
                                          </p:val>
                                        </p:tav>
                                        <p:tav tm="100000">
                                          <p:val>
                                            <p:strVal val="#ppt_x"/>
                                          </p:val>
                                        </p:tav>
                                      </p:tavLst>
                                    </p:anim>
                                    <p:anim calcmode="lin" valueType="num">
                                      <p:cBhvr>
                                        <p:cTn id="61" dur="400" fill="hold"/>
                                        <p:tgtEl>
                                          <p:spTgt spid="7"/>
                                        </p:tgtEl>
                                        <p:attrNameLst>
                                          <p:attrName>ppt_y</p:attrName>
                                        </p:attrNameLst>
                                      </p:cBhvr>
                                      <p:tavLst>
                                        <p:tav tm="0">
                                          <p:val>
                                            <p:fltVal val="0.5"/>
                                          </p:val>
                                        </p:tav>
                                        <p:tav tm="100000">
                                          <p:val>
                                            <p:strVal val="#ppt_y"/>
                                          </p:val>
                                        </p:tav>
                                      </p:tavLst>
                                    </p:anim>
                                  </p:childTnLst>
                                </p:cTn>
                              </p:par>
                              <p:par>
                                <p:cTn id="62" presetID="53" presetClass="entr" presetSubtype="528" repeatCount="200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400" fill="hold"/>
                                        <p:tgtEl>
                                          <p:spTgt spid="9"/>
                                        </p:tgtEl>
                                        <p:attrNameLst>
                                          <p:attrName>ppt_w</p:attrName>
                                        </p:attrNameLst>
                                      </p:cBhvr>
                                      <p:tavLst>
                                        <p:tav tm="0">
                                          <p:val>
                                            <p:fltVal val="0"/>
                                          </p:val>
                                        </p:tav>
                                        <p:tav tm="100000">
                                          <p:val>
                                            <p:strVal val="#ppt_w"/>
                                          </p:val>
                                        </p:tav>
                                      </p:tavLst>
                                    </p:anim>
                                    <p:anim calcmode="lin" valueType="num">
                                      <p:cBhvr>
                                        <p:cTn id="65" dur="400" fill="hold"/>
                                        <p:tgtEl>
                                          <p:spTgt spid="9"/>
                                        </p:tgtEl>
                                        <p:attrNameLst>
                                          <p:attrName>ppt_h</p:attrName>
                                        </p:attrNameLst>
                                      </p:cBhvr>
                                      <p:tavLst>
                                        <p:tav tm="0">
                                          <p:val>
                                            <p:fltVal val="0"/>
                                          </p:val>
                                        </p:tav>
                                        <p:tav tm="100000">
                                          <p:val>
                                            <p:strVal val="#ppt_h"/>
                                          </p:val>
                                        </p:tav>
                                      </p:tavLst>
                                    </p:anim>
                                    <p:animEffect transition="in" filter="fade">
                                      <p:cBhvr>
                                        <p:cTn id="66" dur="400"/>
                                        <p:tgtEl>
                                          <p:spTgt spid="9"/>
                                        </p:tgtEl>
                                      </p:cBhvr>
                                    </p:animEffect>
                                    <p:anim calcmode="lin" valueType="num">
                                      <p:cBhvr>
                                        <p:cTn id="67" dur="400" fill="hold"/>
                                        <p:tgtEl>
                                          <p:spTgt spid="9"/>
                                        </p:tgtEl>
                                        <p:attrNameLst>
                                          <p:attrName>ppt_x</p:attrName>
                                        </p:attrNameLst>
                                      </p:cBhvr>
                                      <p:tavLst>
                                        <p:tav tm="0">
                                          <p:val>
                                            <p:fltVal val="0.5"/>
                                          </p:val>
                                        </p:tav>
                                        <p:tav tm="100000">
                                          <p:val>
                                            <p:strVal val="#ppt_x"/>
                                          </p:val>
                                        </p:tav>
                                      </p:tavLst>
                                    </p:anim>
                                    <p:anim calcmode="lin" valueType="num">
                                      <p:cBhvr>
                                        <p:cTn id="68" dur="400" fill="hold"/>
                                        <p:tgtEl>
                                          <p:spTgt spid="9"/>
                                        </p:tgtEl>
                                        <p:attrNameLst>
                                          <p:attrName>ppt_y</p:attrName>
                                        </p:attrNameLst>
                                      </p:cBhvr>
                                      <p:tavLst>
                                        <p:tav tm="0">
                                          <p:val>
                                            <p:fltVal val="0.5"/>
                                          </p:val>
                                        </p:tav>
                                        <p:tav tm="100000">
                                          <p:val>
                                            <p:strVal val="#ppt_y"/>
                                          </p:val>
                                        </p:tav>
                                      </p:tavLst>
                                    </p:anim>
                                  </p:childTnLst>
                                </p:cTn>
                              </p:par>
                            </p:childTnLst>
                          </p:cTn>
                        </p:par>
                        <p:par>
                          <p:cTn id="69" fill="hold">
                            <p:stCondLst>
                              <p:cond delay="1300"/>
                            </p:stCondLst>
                            <p:childTnLst>
                              <p:par>
                                <p:cTn id="70" presetID="53" presetClass="entr" presetSubtype="528" repeatCount="200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400" fill="hold"/>
                                        <p:tgtEl>
                                          <p:spTgt spid="22"/>
                                        </p:tgtEl>
                                        <p:attrNameLst>
                                          <p:attrName>ppt_w</p:attrName>
                                        </p:attrNameLst>
                                      </p:cBhvr>
                                      <p:tavLst>
                                        <p:tav tm="0">
                                          <p:val>
                                            <p:fltVal val="0"/>
                                          </p:val>
                                        </p:tav>
                                        <p:tav tm="100000">
                                          <p:val>
                                            <p:strVal val="#ppt_w"/>
                                          </p:val>
                                        </p:tav>
                                      </p:tavLst>
                                    </p:anim>
                                    <p:anim calcmode="lin" valueType="num">
                                      <p:cBhvr>
                                        <p:cTn id="73" dur="400" fill="hold"/>
                                        <p:tgtEl>
                                          <p:spTgt spid="22"/>
                                        </p:tgtEl>
                                        <p:attrNameLst>
                                          <p:attrName>ppt_h</p:attrName>
                                        </p:attrNameLst>
                                      </p:cBhvr>
                                      <p:tavLst>
                                        <p:tav tm="0">
                                          <p:val>
                                            <p:fltVal val="0"/>
                                          </p:val>
                                        </p:tav>
                                        <p:tav tm="100000">
                                          <p:val>
                                            <p:strVal val="#ppt_h"/>
                                          </p:val>
                                        </p:tav>
                                      </p:tavLst>
                                    </p:anim>
                                    <p:animEffect transition="in" filter="fade">
                                      <p:cBhvr>
                                        <p:cTn id="74" dur="400"/>
                                        <p:tgtEl>
                                          <p:spTgt spid="22"/>
                                        </p:tgtEl>
                                      </p:cBhvr>
                                    </p:animEffect>
                                    <p:anim calcmode="lin" valueType="num">
                                      <p:cBhvr>
                                        <p:cTn id="75" dur="400" fill="hold"/>
                                        <p:tgtEl>
                                          <p:spTgt spid="22"/>
                                        </p:tgtEl>
                                        <p:attrNameLst>
                                          <p:attrName>ppt_x</p:attrName>
                                        </p:attrNameLst>
                                      </p:cBhvr>
                                      <p:tavLst>
                                        <p:tav tm="0">
                                          <p:val>
                                            <p:fltVal val="0.5"/>
                                          </p:val>
                                        </p:tav>
                                        <p:tav tm="100000">
                                          <p:val>
                                            <p:strVal val="#ppt_x"/>
                                          </p:val>
                                        </p:tav>
                                      </p:tavLst>
                                    </p:anim>
                                    <p:anim calcmode="lin" valueType="num">
                                      <p:cBhvr>
                                        <p:cTn id="76" dur="400" fill="hold"/>
                                        <p:tgtEl>
                                          <p:spTgt spid="22"/>
                                        </p:tgtEl>
                                        <p:attrNameLst>
                                          <p:attrName>ppt_y</p:attrName>
                                        </p:attrNameLst>
                                      </p:cBhvr>
                                      <p:tavLst>
                                        <p:tav tm="0">
                                          <p:val>
                                            <p:fltVal val="0.5"/>
                                          </p:val>
                                        </p:tav>
                                        <p:tav tm="100000">
                                          <p:val>
                                            <p:strVal val="#ppt_y"/>
                                          </p:val>
                                        </p:tav>
                                      </p:tavLst>
                                    </p:anim>
                                  </p:childTnLst>
                                </p:cTn>
                              </p:par>
                              <p:par>
                                <p:cTn id="77" presetID="53" presetClass="entr" presetSubtype="528" repeatCount="200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400" fill="hold"/>
                                        <p:tgtEl>
                                          <p:spTgt spid="17"/>
                                        </p:tgtEl>
                                        <p:attrNameLst>
                                          <p:attrName>ppt_w</p:attrName>
                                        </p:attrNameLst>
                                      </p:cBhvr>
                                      <p:tavLst>
                                        <p:tav tm="0">
                                          <p:val>
                                            <p:fltVal val="0"/>
                                          </p:val>
                                        </p:tav>
                                        <p:tav tm="100000">
                                          <p:val>
                                            <p:strVal val="#ppt_w"/>
                                          </p:val>
                                        </p:tav>
                                      </p:tavLst>
                                    </p:anim>
                                    <p:anim calcmode="lin" valueType="num">
                                      <p:cBhvr>
                                        <p:cTn id="80" dur="400" fill="hold"/>
                                        <p:tgtEl>
                                          <p:spTgt spid="17"/>
                                        </p:tgtEl>
                                        <p:attrNameLst>
                                          <p:attrName>ppt_h</p:attrName>
                                        </p:attrNameLst>
                                      </p:cBhvr>
                                      <p:tavLst>
                                        <p:tav tm="0">
                                          <p:val>
                                            <p:fltVal val="0"/>
                                          </p:val>
                                        </p:tav>
                                        <p:tav tm="100000">
                                          <p:val>
                                            <p:strVal val="#ppt_h"/>
                                          </p:val>
                                        </p:tav>
                                      </p:tavLst>
                                    </p:anim>
                                    <p:animEffect transition="in" filter="fade">
                                      <p:cBhvr>
                                        <p:cTn id="81" dur="400"/>
                                        <p:tgtEl>
                                          <p:spTgt spid="17"/>
                                        </p:tgtEl>
                                      </p:cBhvr>
                                    </p:animEffect>
                                    <p:anim calcmode="lin" valueType="num">
                                      <p:cBhvr>
                                        <p:cTn id="82" dur="400" fill="hold"/>
                                        <p:tgtEl>
                                          <p:spTgt spid="17"/>
                                        </p:tgtEl>
                                        <p:attrNameLst>
                                          <p:attrName>ppt_x</p:attrName>
                                        </p:attrNameLst>
                                      </p:cBhvr>
                                      <p:tavLst>
                                        <p:tav tm="0">
                                          <p:val>
                                            <p:fltVal val="0.5"/>
                                          </p:val>
                                        </p:tav>
                                        <p:tav tm="100000">
                                          <p:val>
                                            <p:strVal val="#ppt_x"/>
                                          </p:val>
                                        </p:tav>
                                      </p:tavLst>
                                    </p:anim>
                                    <p:anim calcmode="lin" valueType="num">
                                      <p:cBhvr>
                                        <p:cTn id="83" dur="400" fill="hold"/>
                                        <p:tgtEl>
                                          <p:spTgt spid="17"/>
                                        </p:tgtEl>
                                        <p:attrNameLst>
                                          <p:attrName>ppt_y</p:attrName>
                                        </p:attrNameLst>
                                      </p:cBhvr>
                                      <p:tavLst>
                                        <p:tav tm="0">
                                          <p:val>
                                            <p:fltVal val="0.5"/>
                                          </p:val>
                                        </p:tav>
                                        <p:tav tm="100000">
                                          <p:val>
                                            <p:strVal val="#ppt_y"/>
                                          </p:val>
                                        </p:tav>
                                      </p:tavLst>
                                    </p:anim>
                                  </p:childTnLst>
                                </p:cTn>
                              </p:par>
                              <p:par>
                                <p:cTn id="84" presetID="53" presetClass="entr" presetSubtype="528" repeatCount="200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400" fill="hold"/>
                                        <p:tgtEl>
                                          <p:spTgt spid="18"/>
                                        </p:tgtEl>
                                        <p:attrNameLst>
                                          <p:attrName>ppt_w</p:attrName>
                                        </p:attrNameLst>
                                      </p:cBhvr>
                                      <p:tavLst>
                                        <p:tav tm="0">
                                          <p:val>
                                            <p:fltVal val="0"/>
                                          </p:val>
                                        </p:tav>
                                        <p:tav tm="100000">
                                          <p:val>
                                            <p:strVal val="#ppt_w"/>
                                          </p:val>
                                        </p:tav>
                                      </p:tavLst>
                                    </p:anim>
                                    <p:anim calcmode="lin" valueType="num">
                                      <p:cBhvr>
                                        <p:cTn id="87" dur="400" fill="hold"/>
                                        <p:tgtEl>
                                          <p:spTgt spid="18"/>
                                        </p:tgtEl>
                                        <p:attrNameLst>
                                          <p:attrName>ppt_h</p:attrName>
                                        </p:attrNameLst>
                                      </p:cBhvr>
                                      <p:tavLst>
                                        <p:tav tm="0">
                                          <p:val>
                                            <p:fltVal val="0"/>
                                          </p:val>
                                        </p:tav>
                                        <p:tav tm="100000">
                                          <p:val>
                                            <p:strVal val="#ppt_h"/>
                                          </p:val>
                                        </p:tav>
                                      </p:tavLst>
                                    </p:anim>
                                    <p:animEffect transition="in" filter="fade">
                                      <p:cBhvr>
                                        <p:cTn id="88" dur="400"/>
                                        <p:tgtEl>
                                          <p:spTgt spid="18"/>
                                        </p:tgtEl>
                                      </p:cBhvr>
                                    </p:animEffect>
                                    <p:anim calcmode="lin" valueType="num">
                                      <p:cBhvr>
                                        <p:cTn id="89" dur="400" fill="hold"/>
                                        <p:tgtEl>
                                          <p:spTgt spid="18"/>
                                        </p:tgtEl>
                                        <p:attrNameLst>
                                          <p:attrName>ppt_x</p:attrName>
                                        </p:attrNameLst>
                                      </p:cBhvr>
                                      <p:tavLst>
                                        <p:tav tm="0">
                                          <p:val>
                                            <p:fltVal val="0.5"/>
                                          </p:val>
                                        </p:tav>
                                        <p:tav tm="100000">
                                          <p:val>
                                            <p:strVal val="#ppt_x"/>
                                          </p:val>
                                        </p:tav>
                                      </p:tavLst>
                                    </p:anim>
                                    <p:anim calcmode="lin" valueType="num">
                                      <p:cBhvr>
                                        <p:cTn id="90" dur="400" fill="hold"/>
                                        <p:tgtEl>
                                          <p:spTgt spid="18"/>
                                        </p:tgtEl>
                                        <p:attrNameLst>
                                          <p:attrName>ppt_y</p:attrName>
                                        </p:attrNameLst>
                                      </p:cBhvr>
                                      <p:tavLst>
                                        <p:tav tm="0">
                                          <p:val>
                                            <p:fltVal val="0.5"/>
                                          </p:val>
                                        </p:tav>
                                        <p:tav tm="100000">
                                          <p:val>
                                            <p:strVal val="#ppt_y"/>
                                          </p:val>
                                        </p:tav>
                                      </p:tavLst>
                                    </p:anim>
                                  </p:childTnLst>
                                </p:cTn>
                              </p:par>
                              <p:par>
                                <p:cTn id="91" presetID="53" presetClass="entr" presetSubtype="528" repeatCount="200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400" fill="hold"/>
                                        <p:tgtEl>
                                          <p:spTgt spid="20"/>
                                        </p:tgtEl>
                                        <p:attrNameLst>
                                          <p:attrName>ppt_w</p:attrName>
                                        </p:attrNameLst>
                                      </p:cBhvr>
                                      <p:tavLst>
                                        <p:tav tm="0">
                                          <p:val>
                                            <p:fltVal val="0"/>
                                          </p:val>
                                        </p:tav>
                                        <p:tav tm="100000">
                                          <p:val>
                                            <p:strVal val="#ppt_w"/>
                                          </p:val>
                                        </p:tav>
                                      </p:tavLst>
                                    </p:anim>
                                    <p:anim calcmode="lin" valueType="num">
                                      <p:cBhvr>
                                        <p:cTn id="94" dur="400" fill="hold"/>
                                        <p:tgtEl>
                                          <p:spTgt spid="20"/>
                                        </p:tgtEl>
                                        <p:attrNameLst>
                                          <p:attrName>ppt_h</p:attrName>
                                        </p:attrNameLst>
                                      </p:cBhvr>
                                      <p:tavLst>
                                        <p:tav tm="0">
                                          <p:val>
                                            <p:fltVal val="0"/>
                                          </p:val>
                                        </p:tav>
                                        <p:tav tm="100000">
                                          <p:val>
                                            <p:strVal val="#ppt_h"/>
                                          </p:val>
                                        </p:tav>
                                      </p:tavLst>
                                    </p:anim>
                                    <p:animEffect transition="in" filter="fade">
                                      <p:cBhvr>
                                        <p:cTn id="95" dur="400"/>
                                        <p:tgtEl>
                                          <p:spTgt spid="20"/>
                                        </p:tgtEl>
                                      </p:cBhvr>
                                    </p:animEffect>
                                    <p:anim calcmode="lin" valueType="num">
                                      <p:cBhvr>
                                        <p:cTn id="96" dur="400" fill="hold"/>
                                        <p:tgtEl>
                                          <p:spTgt spid="20"/>
                                        </p:tgtEl>
                                        <p:attrNameLst>
                                          <p:attrName>ppt_x</p:attrName>
                                        </p:attrNameLst>
                                      </p:cBhvr>
                                      <p:tavLst>
                                        <p:tav tm="0">
                                          <p:val>
                                            <p:fltVal val="0.5"/>
                                          </p:val>
                                        </p:tav>
                                        <p:tav tm="100000">
                                          <p:val>
                                            <p:strVal val="#ppt_x"/>
                                          </p:val>
                                        </p:tav>
                                      </p:tavLst>
                                    </p:anim>
                                    <p:anim calcmode="lin" valueType="num">
                                      <p:cBhvr>
                                        <p:cTn id="97" dur="400" fill="hold"/>
                                        <p:tgtEl>
                                          <p:spTgt spid="20"/>
                                        </p:tgtEl>
                                        <p:attrNameLst>
                                          <p:attrName>ppt_y</p:attrName>
                                        </p:attrNameLst>
                                      </p:cBhvr>
                                      <p:tavLst>
                                        <p:tav tm="0">
                                          <p:val>
                                            <p:fltVal val="0.5"/>
                                          </p:val>
                                        </p:tav>
                                        <p:tav tm="100000">
                                          <p:val>
                                            <p:strVal val="#ppt_y"/>
                                          </p:val>
                                        </p:tav>
                                      </p:tavLst>
                                    </p:anim>
                                  </p:childTnLst>
                                </p:cTn>
                              </p:par>
                            </p:childTnLst>
                          </p:cTn>
                        </p:par>
                        <p:par>
                          <p:cTn id="98" fill="hold">
                            <p:stCondLst>
                              <p:cond delay="1800"/>
                            </p:stCondLst>
                            <p:childTnLst>
                              <p:par>
                                <p:cTn id="99" presetID="53" presetClass="entr" presetSubtype="528" repeatCount="200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400" fill="hold"/>
                                        <p:tgtEl>
                                          <p:spTgt spid="23"/>
                                        </p:tgtEl>
                                        <p:attrNameLst>
                                          <p:attrName>ppt_w</p:attrName>
                                        </p:attrNameLst>
                                      </p:cBhvr>
                                      <p:tavLst>
                                        <p:tav tm="0">
                                          <p:val>
                                            <p:fltVal val="0"/>
                                          </p:val>
                                        </p:tav>
                                        <p:tav tm="100000">
                                          <p:val>
                                            <p:strVal val="#ppt_w"/>
                                          </p:val>
                                        </p:tav>
                                      </p:tavLst>
                                    </p:anim>
                                    <p:anim calcmode="lin" valueType="num">
                                      <p:cBhvr>
                                        <p:cTn id="102" dur="400" fill="hold"/>
                                        <p:tgtEl>
                                          <p:spTgt spid="23"/>
                                        </p:tgtEl>
                                        <p:attrNameLst>
                                          <p:attrName>ppt_h</p:attrName>
                                        </p:attrNameLst>
                                      </p:cBhvr>
                                      <p:tavLst>
                                        <p:tav tm="0">
                                          <p:val>
                                            <p:fltVal val="0"/>
                                          </p:val>
                                        </p:tav>
                                        <p:tav tm="100000">
                                          <p:val>
                                            <p:strVal val="#ppt_h"/>
                                          </p:val>
                                        </p:tav>
                                      </p:tavLst>
                                    </p:anim>
                                    <p:animEffect transition="in" filter="fade">
                                      <p:cBhvr>
                                        <p:cTn id="103" dur="400"/>
                                        <p:tgtEl>
                                          <p:spTgt spid="23"/>
                                        </p:tgtEl>
                                      </p:cBhvr>
                                    </p:animEffect>
                                    <p:anim calcmode="lin" valueType="num">
                                      <p:cBhvr>
                                        <p:cTn id="104" dur="400" fill="hold"/>
                                        <p:tgtEl>
                                          <p:spTgt spid="23"/>
                                        </p:tgtEl>
                                        <p:attrNameLst>
                                          <p:attrName>ppt_x</p:attrName>
                                        </p:attrNameLst>
                                      </p:cBhvr>
                                      <p:tavLst>
                                        <p:tav tm="0">
                                          <p:val>
                                            <p:fltVal val="0.5"/>
                                          </p:val>
                                        </p:tav>
                                        <p:tav tm="100000">
                                          <p:val>
                                            <p:strVal val="#ppt_x"/>
                                          </p:val>
                                        </p:tav>
                                      </p:tavLst>
                                    </p:anim>
                                    <p:anim calcmode="lin" valueType="num">
                                      <p:cBhvr>
                                        <p:cTn id="105" dur="4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repeatCount="2000"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400" fill="hold"/>
                                        <p:tgtEl>
                                          <p:spTgt spid="16"/>
                                        </p:tgtEl>
                                        <p:attrNameLst>
                                          <p:attrName>ppt_w</p:attrName>
                                        </p:attrNameLst>
                                      </p:cBhvr>
                                      <p:tavLst>
                                        <p:tav tm="0">
                                          <p:val>
                                            <p:fltVal val="0"/>
                                          </p:val>
                                        </p:tav>
                                        <p:tav tm="100000">
                                          <p:val>
                                            <p:strVal val="#ppt_w"/>
                                          </p:val>
                                        </p:tav>
                                      </p:tavLst>
                                    </p:anim>
                                    <p:anim calcmode="lin" valueType="num">
                                      <p:cBhvr>
                                        <p:cTn id="109" dur="400" fill="hold"/>
                                        <p:tgtEl>
                                          <p:spTgt spid="16"/>
                                        </p:tgtEl>
                                        <p:attrNameLst>
                                          <p:attrName>ppt_h</p:attrName>
                                        </p:attrNameLst>
                                      </p:cBhvr>
                                      <p:tavLst>
                                        <p:tav tm="0">
                                          <p:val>
                                            <p:fltVal val="0"/>
                                          </p:val>
                                        </p:tav>
                                        <p:tav tm="100000">
                                          <p:val>
                                            <p:strVal val="#ppt_h"/>
                                          </p:val>
                                        </p:tav>
                                      </p:tavLst>
                                    </p:anim>
                                    <p:animEffect transition="in" filter="fade">
                                      <p:cBhvr>
                                        <p:cTn id="110" dur="400"/>
                                        <p:tgtEl>
                                          <p:spTgt spid="16"/>
                                        </p:tgtEl>
                                      </p:cBhvr>
                                    </p:animEffect>
                                    <p:anim calcmode="lin" valueType="num">
                                      <p:cBhvr>
                                        <p:cTn id="111" dur="400" fill="hold"/>
                                        <p:tgtEl>
                                          <p:spTgt spid="16"/>
                                        </p:tgtEl>
                                        <p:attrNameLst>
                                          <p:attrName>ppt_x</p:attrName>
                                        </p:attrNameLst>
                                      </p:cBhvr>
                                      <p:tavLst>
                                        <p:tav tm="0">
                                          <p:val>
                                            <p:fltVal val="0.5"/>
                                          </p:val>
                                        </p:tav>
                                        <p:tav tm="100000">
                                          <p:val>
                                            <p:strVal val="#ppt_x"/>
                                          </p:val>
                                        </p:tav>
                                      </p:tavLst>
                                    </p:anim>
                                    <p:anim calcmode="lin" valueType="num">
                                      <p:cBhvr>
                                        <p:cTn id="112" dur="400" fill="hold"/>
                                        <p:tgtEl>
                                          <p:spTgt spid="16"/>
                                        </p:tgtEl>
                                        <p:attrNameLst>
                                          <p:attrName>ppt_y</p:attrName>
                                        </p:attrNameLst>
                                      </p:cBhvr>
                                      <p:tavLst>
                                        <p:tav tm="0">
                                          <p:val>
                                            <p:fltVal val="0.5"/>
                                          </p:val>
                                        </p:tav>
                                        <p:tav tm="100000">
                                          <p:val>
                                            <p:strVal val="#ppt_y"/>
                                          </p:val>
                                        </p:tav>
                                      </p:tavLst>
                                    </p:anim>
                                  </p:childTnLst>
                                </p:cTn>
                              </p:par>
                              <p:par>
                                <p:cTn id="113" presetID="53" presetClass="entr" presetSubtype="528" repeatCount="2000"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400" fill="hold"/>
                                        <p:tgtEl>
                                          <p:spTgt spid="19"/>
                                        </p:tgtEl>
                                        <p:attrNameLst>
                                          <p:attrName>ppt_w</p:attrName>
                                        </p:attrNameLst>
                                      </p:cBhvr>
                                      <p:tavLst>
                                        <p:tav tm="0">
                                          <p:val>
                                            <p:fltVal val="0"/>
                                          </p:val>
                                        </p:tav>
                                        <p:tav tm="100000">
                                          <p:val>
                                            <p:strVal val="#ppt_w"/>
                                          </p:val>
                                        </p:tav>
                                      </p:tavLst>
                                    </p:anim>
                                    <p:anim calcmode="lin" valueType="num">
                                      <p:cBhvr>
                                        <p:cTn id="116" dur="400" fill="hold"/>
                                        <p:tgtEl>
                                          <p:spTgt spid="19"/>
                                        </p:tgtEl>
                                        <p:attrNameLst>
                                          <p:attrName>ppt_h</p:attrName>
                                        </p:attrNameLst>
                                      </p:cBhvr>
                                      <p:tavLst>
                                        <p:tav tm="0">
                                          <p:val>
                                            <p:fltVal val="0"/>
                                          </p:val>
                                        </p:tav>
                                        <p:tav tm="100000">
                                          <p:val>
                                            <p:strVal val="#ppt_h"/>
                                          </p:val>
                                        </p:tav>
                                      </p:tavLst>
                                    </p:anim>
                                    <p:animEffect transition="in" filter="fade">
                                      <p:cBhvr>
                                        <p:cTn id="117" dur="400"/>
                                        <p:tgtEl>
                                          <p:spTgt spid="19"/>
                                        </p:tgtEl>
                                      </p:cBhvr>
                                    </p:animEffect>
                                    <p:anim calcmode="lin" valueType="num">
                                      <p:cBhvr>
                                        <p:cTn id="118" dur="400" fill="hold"/>
                                        <p:tgtEl>
                                          <p:spTgt spid="19"/>
                                        </p:tgtEl>
                                        <p:attrNameLst>
                                          <p:attrName>ppt_x</p:attrName>
                                        </p:attrNameLst>
                                      </p:cBhvr>
                                      <p:tavLst>
                                        <p:tav tm="0">
                                          <p:val>
                                            <p:fltVal val="0.5"/>
                                          </p:val>
                                        </p:tav>
                                        <p:tav tm="100000">
                                          <p:val>
                                            <p:strVal val="#ppt_x"/>
                                          </p:val>
                                        </p:tav>
                                      </p:tavLst>
                                    </p:anim>
                                    <p:anim calcmode="lin" valueType="num">
                                      <p:cBhvr>
                                        <p:cTn id="119" dur="400" fill="hold"/>
                                        <p:tgtEl>
                                          <p:spTgt spid="19"/>
                                        </p:tgtEl>
                                        <p:attrNameLst>
                                          <p:attrName>ppt_y</p:attrName>
                                        </p:attrNameLst>
                                      </p:cBhvr>
                                      <p:tavLst>
                                        <p:tav tm="0">
                                          <p:val>
                                            <p:fltVal val="0.5"/>
                                          </p:val>
                                        </p:tav>
                                        <p:tav tm="100000">
                                          <p:val>
                                            <p:strVal val="#ppt_y"/>
                                          </p:val>
                                        </p:tav>
                                      </p:tavLst>
                                    </p:anim>
                                  </p:childTnLst>
                                </p:cTn>
                              </p:par>
                              <p:par>
                                <p:cTn id="120" presetID="53" presetClass="entr" presetSubtype="528" repeatCount="2000"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400" fill="hold"/>
                                        <p:tgtEl>
                                          <p:spTgt spid="21"/>
                                        </p:tgtEl>
                                        <p:attrNameLst>
                                          <p:attrName>ppt_w</p:attrName>
                                        </p:attrNameLst>
                                      </p:cBhvr>
                                      <p:tavLst>
                                        <p:tav tm="0">
                                          <p:val>
                                            <p:fltVal val="0"/>
                                          </p:val>
                                        </p:tav>
                                        <p:tav tm="100000">
                                          <p:val>
                                            <p:strVal val="#ppt_w"/>
                                          </p:val>
                                        </p:tav>
                                      </p:tavLst>
                                    </p:anim>
                                    <p:anim calcmode="lin" valueType="num">
                                      <p:cBhvr>
                                        <p:cTn id="123" dur="400" fill="hold"/>
                                        <p:tgtEl>
                                          <p:spTgt spid="21"/>
                                        </p:tgtEl>
                                        <p:attrNameLst>
                                          <p:attrName>ppt_h</p:attrName>
                                        </p:attrNameLst>
                                      </p:cBhvr>
                                      <p:tavLst>
                                        <p:tav tm="0">
                                          <p:val>
                                            <p:fltVal val="0"/>
                                          </p:val>
                                        </p:tav>
                                        <p:tav tm="100000">
                                          <p:val>
                                            <p:strVal val="#ppt_h"/>
                                          </p:val>
                                        </p:tav>
                                      </p:tavLst>
                                    </p:anim>
                                    <p:animEffect transition="in" filter="fade">
                                      <p:cBhvr>
                                        <p:cTn id="124" dur="400"/>
                                        <p:tgtEl>
                                          <p:spTgt spid="21"/>
                                        </p:tgtEl>
                                      </p:cBhvr>
                                    </p:animEffect>
                                    <p:anim calcmode="lin" valueType="num">
                                      <p:cBhvr>
                                        <p:cTn id="125" dur="400" fill="hold"/>
                                        <p:tgtEl>
                                          <p:spTgt spid="21"/>
                                        </p:tgtEl>
                                        <p:attrNameLst>
                                          <p:attrName>ppt_x</p:attrName>
                                        </p:attrNameLst>
                                      </p:cBhvr>
                                      <p:tavLst>
                                        <p:tav tm="0">
                                          <p:val>
                                            <p:fltVal val="0.5"/>
                                          </p:val>
                                        </p:tav>
                                        <p:tav tm="100000">
                                          <p:val>
                                            <p:strVal val="#ppt_x"/>
                                          </p:val>
                                        </p:tav>
                                      </p:tavLst>
                                    </p:anim>
                                    <p:anim calcmode="lin" valueType="num">
                                      <p:cBhvr>
                                        <p:cTn id="126" dur="400" fill="hold"/>
                                        <p:tgtEl>
                                          <p:spTgt spid="21"/>
                                        </p:tgtEl>
                                        <p:attrNameLst>
                                          <p:attrName>ppt_y</p:attrName>
                                        </p:attrNameLst>
                                      </p:cBhvr>
                                      <p:tavLst>
                                        <p:tav tm="0">
                                          <p:val>
                                            <p:fltVal val="0.5"/>
                                          </p:val>
                                        </p:tav>
                                        <p:tav tm="100000">
                                          <p:val>
                                            <p:strVal val="#ppt_y"/>
                                          </p:val>
                                        </p:tav>
                                      </p:tavLst>
                                    </p:anim>
                                  </p:childTnLst>
                                </p:cTn>
                              </p:par>
                            </p:childTnLst>
                          </p:cTn>
                        </p:par>
                        <p:par>
                          <p:cTn id="127" fill="hold">
                            <p:stCondLst>
                              <p:cond delay="2300"/>
                            </p:stCondLst>
                            <p:childTnLst>
                              <p:par>
                                <p:cTn id="128" presetID="22" presetClass="entr" presetSubtype="2" fill="hold" grpId="0" nodeType="after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right)">
                                      <p:cBhvr>
                                        <p:cTn id="130" dur="500"/>
                                        <p:tgtEl>
                                          <p:spTgt spid="10"/>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left)">
                                      <p:cBhvr>
                                        <p:cTn id="133" dur="500"/>
                                        <p:tgtEl>
                                          <p:spTgt spid="13"/>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wipe(right)">
                                      <p:cBhvr>
                                        <p:cTn id="136" dur="500"/>
                                        <p:tgtEl>
                                          <p:spTgt spid="14"/>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wipe(left)">
                                      <p:cBhvr>
                                        <p:cTn id="1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405617" y="1255742"/>
            <a:ext cx="1094699" cy="1094847"/>
            <a:chOff x="4179570" y="1588770"/>
            <a:chExt cx="2735580" cy="2735580"/>
          </a:xfrm>
        </p:grpSpPr>
        <p:sp>
          <p:nvSpPr>
            <p:cNvPr id="30" name="椭圆 29"/>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31" name="椭圆 30"/>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32" name="组合 31"/>
          <p:cNvGrpSpPr/>
          <p:nvPr/>
        </p:nvGrpSpPr>
        <p:grpSpPr>
          <a:xfrm>
            <a:off x="3152170" y="1255742"/>
            <a:ext cx="1094699" cy="1094847"/>
            <a:chOff x="4179570" y="1588770"/>
            <a:chExt cx="2735580" cy="2735580"/>
          </a:xfrm>
        </p:grpSpPr>
        <p:sp>
          <p:nvSpPr>
            <p:cNvPr id="33" name="椭圆 32"/>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34" name="椭圆 33"/>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35" name="组合 34"/>
          <p:cNvGrpSpPr/>
          <p:nvPr/>
        </p:nvGrpSpPr>
        <p:grpSpPr>
          <a:xfrm>
            <a:off x="4898724" y="1255742"/>
            <a:ext cx="1094699" cy="1094847"/>
            <a:chOff x="4179570" y="1588770"/>
            <a:chExt cx="2735580" cy="2735580"/>
          </a:xfrm>
        </p:grpSpPr>
        <p:sp>
          <p:nvSpPr>
            <p:cNvPr id="36" name="椭圆 35"/>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37" name="椭圆 36"/>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38" name="组合 37"/>
          <p:cNvGrpSpPr/>
          <p:nvPr/>
        </p:nvGrpSpPr>
        <p:grpSpPr>
          <a:xfrm>
            <a:off x="6645277" y="1255742"/>
            <a:ext cx="1094699" cy="1094847"/>
            <a:chOff x="4179570" y="1588770"/>
            <a:chExt cx="2735580" cy="2735580"/>
          </a:xfrm>
        </p:grpSpPr>
        <p:sp>
          <p:nvSpPr>
            <p:cNvPr id="39" name="椭圆 38"/>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sp>
          <p:nvSpPr>
            <p:cNvPr id="40" name="椭圆 39"/>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sp>
        <p:nvSpPr>
          <p:cNvPr id="41" name="文本框 18"/>
          <p:cNvSpPr txBox="1"/>
          <p:nvPr/>
        </p:nvSpPr>
        <p:spPr>
          <a:xfrm>
            <a:off x="1633734" y="1534071"/>
            <a:ext cx="636554" cy="531078"/>
          </a:xfrm>
          <a:prstGeom prst="rect">
            <a:avLst/>
          </a:prstGeom>
          <a:noFill/>
        </p:spPr>
        <p:txBody>
          <a:bodyPr wrap="square" lIns="68573" tIns="34287" rIns="68573" bIns="34287" rtlCol="0">
            <a:spAutoFit/>
          </a:bodyPr>
          <a:lstStyle/>
          <a:p>
            <a:pPr defTabSz="685165" fontAlgn="auto">
              <a:spcBef>
                <a:spcPts val="0"/>
              </a:spcBef>
              <a:spcAft>
                <a:spcPts val="0"/>
              </a:spcAft>
            </a:pPr>
            <a:r>
              <a:rPr lang="en-US" altLang="zh-CN" sz="3000" b="0" dirty="0">
                <a:solidFill>
                  <a:srgbClr val="C00000"/>
                </a:solidFill>
                <a:latin typeface="Impact" panose="020B0806030902050204" pitchFamily="34" charset="0"/>
                <a:ea typeface="宋体" panose="02010600030101010101" pitchFamily="2" charset="-122"/>
              </a:rPr>
              <a:t>01</a:t>
            </a:r>
            <a:endParaRPr lang="zh-CN" altLang="en-US" sz="3000" b="0" dirty="0">
              <a:solidFill>
                <a:srgbClr val="C00000"/>
              </a:solidFill>
              <a:latin typeface="Impact" panose="020B0806030902050204" pitchFamily="34" charset="0"/>
              <a:ea typeface="宋体" panose="02010600030101010101" pitchFamily="2" charset="-122"/>
            </a:endParaRPr>
          </a:p>
        </p:txBody>
      </p:sp>
      <p:sp>
        <p:nvSpPr>
          <p:cNvPr id="42" name="文本框 19"/>
          <p:cNvSpPr txBox="1"/>
          <p:nvPr/>
        </p:nvSpPr>
        <p:spPr>
          <a:xfrm>
            <a:off x="3381240" y="1534071"/>
            <a:ext cx="636554" cy="531078"/>
          </a:xfrm>
          <a:prstGeom prst="rect">
            <a:avLst/>
          </a:prstGeom>
          <a:noFill/>
        </p:spPr>
        <p:txBody>
          <a:bodyPr wrap="square" lIns="68573" tIns="34287" rIns="68573" bIns="34287" rtlCol="0">
            <a:spAutoFit/>
          </a:bodyPr>
          <a:lstStyle/>
          <a:p>
            <a:pPr defTabSz="685165" fontAlgn="auto">
              <a:spcBef>
                <a:spcPts val="0"/>
              </a:spcBef>
              <a:spcAft>
                <a:spcPts val="0"/>
              </a:spcAft>
            </a:pPr>
            <a:r>
              <a:rPr lang="en-US" altLang="zh-CN" sz="3000" b="0" dirty="0">
                <a:solidFill>
                  <a:srgbClr val="C00000"/>
                </a:solidFill>
                <a:latin typeface="Impact" panose="020B0806030902050204" pitchFamily="34" charset="0"/>
                <a:ea typeface="宋体" panose="02010600030101010101" pitchFamily="2" charset="-122"/>
              </a:rPr>
              <a:t>02</a:t>
            </a:r>
            <a:endParaRPr lang="zh-CN" altLang="en-US" sz="3000" b="0" dirty="0">
              <a:solidFill>
                <a:srgbClr val="C00000"/>
              </a:solidFill>
              <a:latin typeface="Impact" panose="020B0806030902050204" pitchFamily="34" charset="0"/>
              <a:ea typeface="宋体" panose="02010600030101010101" pitchFamily="2" charset="-122"/>
            </a:endParaRPr>
          </a:p>
        </p:txBody>
      </p:sp>
      <p:sp>
        <p:nvSpPr>
          <p:cNvPr id="43" name="文本框 20"/>
          <p:cNvSpPr txBox="1"/>
          <p:nvPr/>
        </p:nvSpPr>
        <p:spPr>
          <a:xfrm>
            <a:off x="5127795" y="1534071"/>
            <a:ext cx="636554" cy="531078"/>
          </a:xfrm>
          <a:prstGeom prst="rect">
            <a:avLst/>
          </a:prstGeom>
          <a:noFill/>
        </p:spPr>
        <p:txBody>
          <a:bodyPr wrap="square" lIns="68573" tIns="34287" rIns="68573" bIns="34287" rtlCol="0">
            <a:spAutoFit/>
          </a:bodyPr>
          <a:lstStyle/>
          <a:p>
            <a:pPr defTabSz="685165" fontAlgn="auto">
              <a:spcBef>
                <a:spcPts val="0"/>
              </a:spcBef>
              <a:spcAft>
                <a:spcPts val="0"/>
              </a:spcAft>
            </a:pPr>
            <a:r>
              <a:rPr lang="en-US" altLang="zh-CN" sz="3000" b="0" dirty="0">
                <a:solidFill>
                  <a:srgbClr val="C00000"/>
                </a:solidFill>
                <a:latin typeface="Impact" panose="020B0806030902050204" pitchFamily="34" charset="0"/>
                <a:ea typeface="宋体" panose="02010600030101010101" pitchFamily="2" charset="-122"/>
              </a:rPr>
              <a:t>03</a:t>
            </a:r>
            <a:endParaRPr lang="zh-CN" altLang="en-US" sz="3000" b="0" dirty="0">
              <a:solidFill>
                <a:srgbClr val="C00000"/>
              </a:solidFill>
              <a:latin typeface="Impact" panose="020B0806030902050204" pitchFamily="34" charset="0"/>
              <a:ea typeface="宋体" panose="02010600030101010101" pitchFamily="2" charset="-122"/>
            </a:endParaRPr>
          </a:p>
        </p:txBody>
      </p:sp>
      <p:sp>
        <p:nvSpPr>
          <p:cNvPr id="44" name="文本框 21"/>
          <p:cNvSpPr txBox="1"/>
          <p:nvPr/>
        </p:nvSpPr>
        <p:spPr>
          <a:xfrm>
            <a:off x="6874348" y="1534071"/>
            <a:ext cx="636554" cy="531078"/>
          </a:xfrm>
          <a:prstGeom prst="rect">
            <a:avLst/>
          </a:prstGeom>
          <a:noFill/>
        </p:spPr>
        <p:txBody>
          <a:bodyPr wrap="square" lIns="68573" tIns="34287" rIns="68573" bIns="34287" rtlCol="0">
            <a:spAutoFit/>
          </a:bodyPr>
          <a:lstStyle/>
          <a:p>
            <a:pPr defTabSz="685165" fontAlgn="auto">
              <a:spcBef>
                <a:spcPts val="0"/>
              </a:spcBef>
              <a:spcAft>
                <a:spcPts val="0"/>
              </a:spcAft>
            </a:pPr>
            <a:r>
              <a:rPr lang="en-US" altLang="zh-CN" sz="3000" b="0" dirty="0">
                <a:solidFill>
                  <a:srgbClr val="C00000"/>
                </a:solidFill>
                <a:latin typeface="Impact" panose="020B0806030902050204" pitchFamily="34" charset="0"/>
                <a:ea typeface="宋体" panose="02010600030101010101" pitchFamily="2" charset="-122"/>
              </a:rPr>
              <a:t>04</a:t>
            </a:r>
            <a:endParaRPr lang="zh-CN" altLang="en-US" sz="3000" b="0" dirty="0">
              <a:solidFill>
                <a:srgbClr val="C00000"/>
              </a:solidFill>
              <a:latin typeface="Impact" panose="020B0806030902050204" pitchFamily="34" charset="0"/>
              <a:ea typeface="宋体" panose="02010600030101010101" pitchFamily="2" charset="-122"/>
            </a:endParaRPr>
          </a:p>
        </p:txBody>
      </p:sp>
      <p:grpSp>
        <p:nvGrpSpPr>
          <p:cNvPr id="45" name="组合 44"/>
          <p:cNvGrpSpPr/>
          <p:nvPr/>
        </p:nvGrpSpPr>
        <p:grpSpPr>
          <a:xfrm>
            <a:off x="1201246" y="3838161"/>
            <a:ext cx="1627282" cy="797019"/>
            <a:chOff x="3776606" y="2004244"/>
            <a:chExt cx="2169333" cy="1062364"/>
          </a:xfrm>
        </p:grpSpPr>
        <p:sp>
          <p:nvSpPr>
            <p:cNvPr id="46" name="文本框 24"/>
            <p:cNvSpPr txBox="1"/>
            <p:nvPr/>
          </p:nvSpPr>
          <p:spPr>
            <a:xfrm>
              <a:off x="3776606" y="2004244"/>
              <a:ext cx="2169333" cy="492291"/>
            </a:xfrm>
            <a:prstGeom prst="rect">
              <a:avLst/>
            </a:prstGeom>
            <a:noFill/>
          </p:spPr>
          <p:txBody>
            <a:bodyPr wrap="square" rtlCol="0">
              <a:spAutoFit/>
            </a:bodyPr>
            <a:lstStyle/>
            <a:p>
              <a:pPr algn="l" defTabSz="685165" fontAlgn="auto">
                <a:spcBef>
                  <a:spcPts val="0"/>
                </a:spcBef>
                <a:spcAft>
                  <a:spcPts val="0"/>
                </a:spcAft>
              </a:pPr>
              <a:r>
                <a:rPr lang="zh-CN" altLang="en-US">
                  <a:solidFill>
                    <a:srgbClr val="C00000"/>
                  </a:solidFill>
                  <a:latin typeface="微软雅黑" panose="020B0503020204020204" charset="-122"/>
                  <a:ea typeface="微软雅黑" panose="020B0503020204020204" charset="-122"/>
                </a:rPr>
                <a:t>个人信息详述</a:t>
              </a:r>
              <a:endParaRPr lang="zh-CN" altLang="en-US" dirty="0">
                <a:solidFill>
                  <a:srgbClr val="C00000"/>
                </a:solidFill>
                <a:latin typeface="微软雅黑" panose="020B0503020204020204" charset="-122"/>
                <a:ea typeface="微软雅黑" panose="020B0503020204020204" charset="-122"/>
              </a:endParaRPr>
            </a:p>
          </p:txBody>
        </p:sp>
        <p:sp>
          <p:nvSpPr>
            <p:cNvPr id="47" name="文本框 25"/>
            <p:cNvSpPr txBox="1"/>
            <p:nvPr/>
          </p:nvSpPr>
          <p:spPr>
            <a:xfrm>
              <a:off x="3782528" y="2389709"/>
              <a:ext cx="2011012" cy="676899"/>
            </a:xfrm>
            <a:prstGeom prst="rect">
              <a:avLst/>
            </a:prstGeom>
            <a:noFill/>
          </p:spPr>
          <p:txBody>
            <a:bodyPr wrap="square" rtlCol="0">
              <a:spAutoFit/>
            </a:bodyPr>
            <a:lstStyle/>
            <a:p>
              <a:pPr algn="just" defTabSz="685165" fontAlgn="auto">
                <a:spcBef>
                  <a:spcPts val="0"/>
                </a:spcBef>
                <a:spcAft>
                  <a:spcPts val="0"/>
                </a:spcAft>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48" name="组合 47"/>
          <p:cNvGrpSpPr/>
          <p:nvPr/>
        </p:nvGrpSpPr>
        <p:grpSpPr>
          <a:xfrm>
            <a:off x="2948751" y="3838161"/>
            <a:ext cx="1627282" cy="797019"/>
            <a:chOff x="3776606" y="2004244"/>
            <a:chExt cx="2169333" cy="1062364"/>
          </a:xfrm>
        </p:grpSpPr>
        <p:sp>
          <p:nvSpPr>
            <p:cNvPr id="49" name="文本框 28"/>
            <p:cNvSpPr txBox="1"/>
            <p:nvPr/>
          </p:nvSpPr>
          <p:spPr>
            <a:xfrm>
              <a:off x="3776606" y="2004244"/>
              <a:ext cx="2169333" cy="492291"/>
            </a:xfrm>
            <a:prstGeom prst="rect">
              <a:avLst/>
            </a:prstGeom>
            <a:noFill/>
          </p:spPr>
          <p:txBody>
            <a:bodyPr wrap="square" rtlCol="0">
              <a:spAutoFit/>
            </a:bodyPr>
            <a:lstStyle/>
            <a:p>
              <a:pPr algn="l" defTabSz="685165" fontAlgn="auto">
                <a:spcBef>
                  <a:spcPts val="0"/>
                </a:spcBef>
                <a:spcAft>
                  <a:spcPts val="0"/>
                </a:spcAft>
              </a:pPr>
              <a:r>
                <a:rPr lang="zh-CN" altLang="en-US">
                  <a:solidFill>
                    <a:srgbClr val="C00000"/>
                  </a:solidFill>
                  <a:latin typeface="微软雅黑" panose="020B0503020204020204" charset="-122"/>
                  <a:ea typeface="微软雅黑" panose="020B0503020204020204" charset="-122"/>
                </a:rPr>
                <a:t>以往工作成绩</a:t>
              </a:r>
              <a:endParaRPr lang="zh-CN" altLang="en-US" dirty="0">
                <a:solidFill>
                  <a:srgbClr val="C00000"/>
                </a:solidFill>
                <a:latin typeface="微软雅黑" panose="020B0503020204020204" charset="-122"/>
                <a:ea typeface="微软雅黑" panose="020B0503020204020204" charset="-122"/>
              </a:endParaRPr>
            </a:p>
          </p:txBody>
        </p:sp>
        <p:sp>
          <p:nvSpPr>
            <p:cNvPr id="50" name="文本框 29"/>
            <p:cNvSpPr txBox="1"/>
            <p:nvPr/>
          </p:nvSpPr>
          <p:spPr>
            <a:xfrm>
              <a:off x="3782528" y="2389709"/>
              <a:ext cx="2011012" cy="676899"/>
            </a:xfrm>
            <a:prstGeom prst="rect">
              <a:avLst/>
            </a:prstGeom>
            <a:noFill/>
          </p:spPr>
          <p:txBody>
            <a:bodyPr wrap="square" rtlCol="0">
              <a:spAutoFit/>
            </a:bodyPr>
            <a:lstStyle/>
            <a:p>
              <a:pPr algn="just" defTabSz="685165" fontAlgn="auto">
                <a:spcBef>
                  <a:spcPts val="0"/>
                </a:spcBef>
                <a:spcAft>
                  <a:spcPts val="0"/>
                </a:spcAft>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51" name="组合 50"/>
          <p:cNvGrpSpPr/>
          <p:nvPr/>
        </p:nvGrpSpPr>
        <p:grpSpPr>
          <a:xfrm>
            <a:off x="4695305" y="3838161"/>
            <a:ext cx="1627282" cy="797019"/>
            <a:chOff x="3776606" y="2004244"/>
            <a:chExt cx="2169333" cy="1062364"/>
          </a:xfrm>
        </p:grpSpPr>
        <p:sp>
          <p:nvSpPr>
            <p:cNvPr id="52" name="文本框 34"/>
            <p:cNvSpPr txBox="1"/>
            <p:nvPr/>
          </p:nvSpPr>
          <p:spPr>
            <a:xfrm>
              <a:off x="3776606" y="2004244"/>
              <a:ext cx="2169333" cy="492291"/>
            </a:xfrm>
            <a:prstGeom prst="rect">
              <a:avLst/>
            </a:prstGeom>
            <a:noFill/>
          </p:spPr>
          <p:txBody>
            <a:bodyPr wrap="square" rtlCol="0">
              <a:spAutoFit/>
            </a:bodyPr>
            <a:lstStyle/>
            <a:p>
              <a:pPr algn="l" defTabSz="685165" fontAlgn="auto">
                <a:spcBef>
                  <a:spcPts val="0"/>
                </a:spcBef>
                <a:spcAft>
                  <a:spcPts val="0"/>
                </a:spcAft>
              </a:pPr>
              <a:r>
                <a:rPr lang="zh-CN" altLang="en-US">
                  <a:solidFill>
                    <a:srgbClr val="C00000"/>
                  </a:solidFill>
                  <a:latin typeface="微软雅黑" panose="020B0503020204020204" charset="-122"/>
                  <a:ea typeface="微软雅黑" panose="020B0503020204020204" charset="-122"/>
                </a:rPr>
                <a:t>岗位理解认识</a:t>
              </a:r>
              <a:endParaRPr lang="zh-CN" altLang="en-US" dirty="0">
                <a:solidFill>
                  <a:srgbClr val="C00000"/>
                </a:solidFill>
                <a:latin typeface="微软雅黑" panose="020B0503020204020204" charset="-122"/>
                <a:ea typeface="微软雅黑" panose="020B0503020204020204" charset="-122"/>
              </a:endParaRPr>
            </a:p>
          </p:txBody>
        </p:sp>
        <p:sp>
          <p:nvSpPr>
            <p:cNvPr id="53" name="文本框 35"/>
            <p:cNvSpPr txBox="1"/>
            <p:nvPr/>
          </p:nvSpPr>
          <p:spPr>
            <a:xfrm>
              <a:off x="3782528" y="2389709"/>
              <a:ext cx="2011012" cy="676899"/>
            </a:xfrm>
            <a:prstGeom prst="rect">
              <a:avLst/>
            </a:prstGeom>
            <a:noFill/>
          </p:spPr>
          <p:txBody>
            <a:bodyPr wrap="square" rtlCol="0">
              <a:spAutoFit/>
            </a:bodyPr>
            <a:lstStyle/>
            <a:p>
              <a:pPr algn="just" defTabSz="685165" fontAlgn="auto">
                <a:spcBef>
                  <a:spcPts val="0"/>
                </a:spcBef>
                <a:spcAft>
                  <a:spcPts val="0"/>
                </a:spcAft>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54" name="组合 53"/>
          <p:cNvGrpSpPr/>
          <p:nvPr/>
        </p:nvGrpSpPr>
        <p:grpSpPr>
          <a:xfrm>
            <a:off x="6441858" y="3838161"/>
            <a:ext cx="1627282" cy="797019"/>
            <a:chOff x="3776606" y="2004244"/>
            <a:chExt cx="2169333" cy="1062364"/>
          </a:xfrm>
        </p:grpSpPr>
        <p:sp>
          <p:nvSpPr>
            <p:cNvPr id="55" name="文本框 37"/>
            <p:cNvSpPr txBox="1"/>
            <p:nvPr/>
          </p:nvSpPr>
          <p:spPr>
            <a:xfrm>
              <a:off x="3776606" y="2004244"/>
              <a:ext cx="2169333" cy="492291"/>
            </a:xfrm>
            <a:prstGeom prst="rect">
              <a:avLst/>
            </a:prstGeom>
            <a:noFill/>
          </p:spPr>
          <p:txBody>
            <a:bodyPr wrap="square" rtlCol="0">
              <a:spAutoFit/>
            </a:bodyPr>
            <a:lstStyle/>
            <a:p>
              <a:pPr algn="l" defTabSz="685165" fontAlgn="auto">
                <a:spcBef>
                  <a:spcPts val="0"/>
                </a:spcBef>
                <a:spcAft>
                  <a:spcPts val="0"/>
                </a:spcAft>
              </a:pPr>
              <a:r>
                <a:rPr lang="zh-CN" altLang="en-US">
                  <a:solidFill>
                    <a:srgbClr val="C00000"/>
                  </a:solidFill>
                  <a:latin typeface="微软雅黑" panose="020B0503020204020204" charset="-122"/>
                  <a:ea typeface="微软雅黑" panose="020B0503020204020204" charset="-122"/>
                </a:rPr>
                <a:t>上任改革计划</a:t>
              </a:r>
              <a:endParaRPr lang="zh-CN" altLang="en-US" dirty="0">
                <a:solidFill>
                  <a:srgbClr val="C00000"/>
                </a:solidFill>
                <a:latin typeface="微软雅黑" panose="020B0503020204020204" charset="-122"/>
                <a:ea typeface="微软雅黑" panose="020B0503020204020204" charset="-122"/>
              </a:endParaRPr>
            </a:p>
          </p:txBody>
        </p:sp>
        <p:sp>
          <p:nvSpPr>
            <p:cNvPr id="56" name="文本框 38"/>
            <p:cNvSpPr txBox="1"/>
            <p:nvPr/>
          </p:nvSpPr>
          <p:spPr>
            <a:xfrm>
              <a:off x="3782528" y="2389709"/>
              <a:ext cx="2011012" cy="676899"/>
            </a:xfrm>
            <a:prstGeom prst="rect">
              <a:avLst/>
            </a:prstGeom>
            <a:noFill/>
          </p:spPr>
          <p:txBody>
            <a:bodyPr wrap="square" rtlCol="0">
              <a:spAutoFit/>
            </a:bodyPr>
            <a:lstStyle/>
            <a:p>
              <a:pPr algn="just" defTabSz="685165" fontAlgn="auto">
                <a:spcBef>
                  <a:spcPts val="0"/>
                </a:spcBef>
                <a:spcAft>
                  <a:spcPts val="0"/>
                </a:spcAft>
              </a:pPr>
              <a:r>
                <a:rPr lang="zh-CN" altLang="en-US" sz="900" b="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grpSp>
        <p:nvGrpSpPr>
          <p:cNvPr id="57" name="Group 4"/>
          <p:cNvGrpSpPr>
            <a:grpSpLocks noChangeAspect="1"/>
          </p:cNvGrpSpPr>
          <p:nvPr/>
        </p:nvGrpSpPr>
        <p:grpSpPr bwMode="auto">
          <a:xfrm>
            <a:off x="1794263" y="3325469"/>
            <a:ext cx="315494" cy="369773"/>
            <a:chOff x="1776" y="1776"/>
            <a:chExt cx="64" cy="75"/>
          </a:xfrm>
          <a:solidFill>
            <a:schemeClr val="bg1">
              <a:lumMod val="50000"/>
            </a:schemeClr>
          </a:solidFill>
          <a:effectLst/>
        </p:grpSpPr>
        <p:sp>
          <p:nvSpPr>
            <p:cNvPr id="5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5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6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6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grpSp>
      <p:grpSp>
        <p:nvGrpSpPr>
          <p:cNvPr id="62" name="Group 18"/>
          <p:cNvGrpSpPr>
            <a:grpSpLocks noChangeAspect="1"/>
          </p:cNvGrpSpPr>
          <p:nvPr/>
        </p:nvGrpSpPr>
        <p:grpSpPr bwMode="auto">
          <a:xfrm>
            <a:off x="7016397" y="3356916"/>
            <a:ext cx="352453" cy="328465"/>
            <a:chOff x="3802" y="2858"/>
            <a:chExt cx="616" cy="574"/>
          </a:xfrm>
          <a:solidFill>
            <a:schemeClr val="bg1">
              <a:lumMod val="50000"/>
            </a:schemeClr>
          </a:solidFill>
          <a:effectLst/>
        </p:grpSpPr>
        <p:sp>
          <p:nvSpPr>
            <p:cNvPr id="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grpSp>
      <p:grpSp>
        <p:nvGrpSpPr>
          <p:cNvPr id="68" name="Group 13"/>
          <p:cNvGrpSpPr>
            <a:grpSpLocks noChangeAspect="1"/>
          </p:cNvGrpSpPr>
          <p:nvPr/>
        </p:nvGrpSpPr>
        <p:grpSpPr bwMode="auto">
          <a:xfrm>
            <a:off x="3507149" y="3306817"/>
            <a:ext cx="384734" cy="389330"/>
            <a:chOff x="2426" y="2781"/>
            <a:chExt cx="593" cy="600"/>
          </a:xfrm>
          <a:solidFill>
            <a:schemeClr val="bg1">
              <a:lumMod val="50000"/>
            </a:schemeClr>
          </a:solidFill>
          <a:effectLst/>
        </p:grpSpPr>
        <p:sp>
          <p:nvSpPr>
            <p:cNvPr id="6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7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grpSp>
      <p:grpSp>
        <p:nvGrpSpPr>
          <p:cNvPr id="71" name="组合 70"/>
          <p:cNvGrpSpPr/>
          <p:nvPr/>
        </p:nvGrpSpPr>
        <p:grpSpPr>
          <a:xfrm>
            <a:off x="5299655" y="3338822"/>
            <a:ext cx="330629" cy="359841"/>
            <a:chOff x="4873620" y="1965325"/>
            <a:chExt cx="269882" cy="293688"/>
          </a:xfrm>
          <a:solidFill>
            <a:schemeClr val="bg1">
              <a:lumMod val="50000"/>
            </a:schemeClr>
          </a:solidFill>
          <a:effectLst/>
        </p:grpSpPr>
        <p:sp>
          <p:nvSpPr>
            <p:cNvPr id="72"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73"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74"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sp>
          <p:nvSpPr>
            <p:cNvPr id="7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l" defTabSz="685165" fontAlgn="auto">
                <a:spcBef>
                  <a:spcPts val="0"/>
                </a:spcBef>
                <a:spcAft>
                  <a:spcPts val="0"/>
                </a:spcAft>
              </a:pPr>
              <a:endParaRPr lang="zh-CN" altLang="en-US" sz="1400" b="0">
                <a:solidFill>
                  <a:prstClr val="black"/>
                </a:solidFill>
                <a:latin typeface="Calibri" panose="020F0502020204030204"/>
                <a:ea typeface="宋体" panose="02010600030101010101" pitchFamily="2" charset="-122"/>
              </a:endParaRPr>
            </a:p>
          </p:txBody>
        </p:sp>
      </p:grpSp>
      <p:grpSp>
        <p:nvGrpSpPr>
          <p:cNvPr id="76" name="组合 75"/>
          <p:cNvGrpSpPr/>
          <p:nvPr/>
        </p:nvGrpSpPr>
        <p:grpSpPr>
          <a:xfrm>
            <a:off x="1922828" y="2412325"/>
            <a:ext cx="58363" cy="811647"/>
            <a:chOff x="2563325" y="3120190"/>
            <a:chExt cx="77804" cy="1081862"/>
          </a:xfrm>
        </p:grpSpPr>
        <p:sp>
          <p:nvSpPr>
            <p:cNvPr id="77" name="椭圆 76"/>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cxnSp>
          <p:nvCxnSpPr>
            <p:cNvPr id="78" name="直接连接符 77"/>
            <p:cNvCxnSpPr>
              <a:stCxn id="77"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0" name="组合 79"/>
          <p:cNvGrpSpPr/>
          <p:nvPr/>
        </p:nvGrpSpPr>
        <p:grpSpPr>
          <a:xfrm>
            <a:off x="3668160" y="2412325"/>
            <a:ext cx="58363" cy="811647"/>
            <a:chOff x="2563325" y="3120190"/>
            <a:chExt cx="77804" cy="1081862"/>
          </a:xfrm>
        </p:grpSpPr>
        <p:sp>
          <p:nvSpPr>
            <p:cNvPr id="81" name="椭圆 80"/>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cxnSp>
          <p:nvCxnSpPr>
            <p:cNvPr id="82" name="直接连接符 81"/>
            <p:cNvCxnSpPr>
              <a:stCxn id="81"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4" name="组合 83"/>
          <p:cNvGrpSpPr/>
          <p:nvPr/>
        </p:nvGrpSpPr>
        <p:grpSpPr>
          <a:xfrm>
            <a:off x="5418207" y="2412325"/>
            <a:ext cx="58363" cy="811647"/>
            <a:chOff x="2563325" y="3120190"/>
            <a:chExt cx="77804" cy="1081862"/>
          </a:xfrm>
        </p:grpSpPr>
        <p:sp>
          <p:nvSpPr>
            <p:cNvPr id="85" name="椭圆 84"/>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cxnSp>
          <p:nvCxnSpPr>
            <p:cNvPr id="86" name="直接连接符 85"/>
            <p:cNvCxnSpPr>
              <a:stCxn id="85"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grpSp>
        <p:nvGrpSpPr>
          <p:cNvPr id="88" name="组合 87"/>
          <p:cNvGrpSpPr/>
          <p:nvPr/>
        </p:nvGrpSpPr>
        <p:grpSpPr>
          <a:xfrm>
            <a:off x="7163442" y="2412325"/>
            <a:ext cx="58363" cy="811647"/>
            <a:chOff x="2563325" y="3120190"/>
            <a:chExt cx="77804" cy="1081862"/>
          </a:xfrm>
        </p:grpSpPr>
        <p:sp>
          <p:nvSpPr>
            <p:cNvPr id="89" name="椭圆 88"/>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cxnSp>
          <p:nvCxnSpPr>
            <p:cNvPr id="90" name="直接连接符 89"/>
            <p:cNvCxnSpPr>
              <a:stCxn id="89"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auto">
                <a:spcBef>
                  <a:spcPts val="0"/>
                </a:spcBef>
                <a:spcAft>
                  <a:spcPts val="0"/>
                </a:spcAft>
              </a:pPr>
              <a:endParaRPr lang="zh-CN" altLang="en-US" sz="1400" b="0">
                <a:solidFill>
                  <a:prstClr val="white"/>
                </a:solidFill>
              </a:endParaRPr>
            </a:p>
          </p:txBody>
        </p:sp>
      </p:grpSp>
      <p:sp>
        <p:nvSpPr>
          <p:cNvPr id="95" name="矩形 3"/>
          <p:cNvSpPr>
            <a:spLocks noChangeArrowheads="1"/>
          </p:cNvSpPr>
          <p:nvPr/>
        </p:nvSpPr>
        <p:spPr bwMode="auto">
          <a:xfrm>
            <a:off x="3884625" y="179056"/>
            <a:ext cx="1164409" cy="6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4000">
                <a:solidFill>
                  <a:srgbClr val="C00000"/>
                </a:solidFill>
                <a:latin typeface="微软雅黑" panose="020B0503020204020204" charset="-122"/>
                <a:ea typeface="微软雅黑" panose="020B0503020204020204" charset="-122"/>
                <a:sym typeface="Arial" panose="020B0604020202020204" pitchFamily="34" charset="0"/>
              </a:rPr>
              <a:t>目录</a:t>
            </a:r>
            <a:endParaRPr lang="zh-CN" altLang="en-US" sz="4000" dirty="0">
              <a:solidFill>
                <a:srgbClr val="C0000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40000">
                                          <p:cBhvr additive="base">
                                            <p:cTn id="11" dur="1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35"/>
                                            </p:tgtEl>
                                            <p:attrNameLst>
                                              <p:attrName>style.visibility</p:attrName>
                                            </p:attrNameLst>
                                          </p:cBhvr>
                                          <p:to>
                                            <p:strVal val="visible"/>
                                          </p:to>
                                        </p:set>
                                        <p:anim calcmode="lin" valueType="num" p14:bounceEnd="40000">
                                          <p:cBhvr additive="base">
                                            <p:cTn id="15" dur="1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14:bounceEnd="40000">
                                          <p:cBhvr additive="base">
                                            <p:cTn id="19" dur="1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750"/>
                                      </p:stCondLst>
                                      <p:childTnLst>
                                        <p:set>
                                          <p:cBhvr>
                                            <p:cTn id="22" dur="1" fill="hold">
                                              <p:stCondLst>
                                                <p:cond delay="0"/>
                                              </p:stCondLst>
                                            </p:cTn>
                                            <p:tgtEl>
                                              <p:spTgt spid="29"/>
                                            </p:tgtEl>
                                            <p:attrNameLst>
                                              <p:attrName>style.visibility</p:attrName>
                                            </p:attrNameLst>
                                          </p:cBhvr>
                                          <p:to>
                                            <p:strVal val="visible"/>
                                          </p:to>
                                        </p:set>
                                        <p:anim calcmode="lin" valueType="num" p14:bounceEnd="40000">
                                          <p:cBhvr additive="base">
                                            <p:cTn id="23" dur="1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50"/>
                                            <p:tgtEl>
                                              <p:spTgt spid="4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50"/>
                                            <p:tgtEl>
                                              <p:spTgt spid="4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up)">
                                          <p:cBhvr>
                                            <p:cTn id="44" dur="500"/>
                                            <p:tgtEl>
                                              <p:spTgt spid="76"/>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500"/>
                                            <p:tgtEl>
                                              <p:spTgt spid="45"/>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up)">
                                          <p:cBhvr>
                                            <p:cTn id="56" dur="500"/>
                                            <p:tgtEl>
                                              <p:spTgt spid="80"/>
                                            </p:tgtEl>
                                          </p:cBhvr>
                                        </p:animEffect>
                                      </p:childTnLst>
                                    </p:cTn>
                                  </p:par>
                                </p:childTnLst>
                              </p:cTn>
                            </p:par>
                            <p:par>
                              <p:cTn id="57" fill="hold">
                                <p:stCondLst>
                                  <p:cond delay="6000"/>
                                </p:stCondLst>
                                <p:childTnLst>
                                  <p:par>
                                    <p:cTn id="58" presetID="14" presetClass="entr" presetSubtype="1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randombar(horizontal)">
                                          <p:cBhvr>
                                            <p:cTn id="60" dur="500"/>
                                            <p:tgtEl>
                                              <p:spTgt spid="68"/>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up)">
                                          <p:cBhvr>
                                            <p:cTn id="68" dur="500"/>
                                            <p:tgtEl>
                                              <p:spTgt spid="84"/>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randombar(horizontal)">
                                          <p:cBhvr>
                                            <p:cTn id="72" dur="500"/>
                                            <p:tgtEl>
                                              <p:spTgt spid="71"/>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up)">
                                          <p:cBhvr>
                                            <p:cTn id="80" dur="500"/>
                                            <p:tgtEl>
                                              <p:spTgt spid="88"/>
                                            </p:tgtEl>
                                          </p:cBhvr>
                                        </p:animEffect>
                                      </p:childTnLst>
                                    </p:cTn>
                                  </p:par>
                                </p:childTnLst>
                              </p:cTn>
                            </p:par>
                            <p:par>
                              <p:cTn id="81" fill="hold">
                                <p:stCondLst>
                                  <p:cond delay="9000"/>
                                </p:stCondLst>
                                <p:childTnLst>
                                  <p:par>
                                    <p:cTn id="82" presetID="14" presetClass="entr" presetSubtype="10" fill="hold"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randombar(horizontal)">
                                          <p:cBhvr>
                                            <p:cTn id="84" dur="500"/>
                                            <p:tgtEl>
                                              <p:spTgt spid="62"/>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up)">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500" fill="hold"/>
                                            <p:tgtEl>
                                              <p:spTgt spid="38"/>
                                            </p:tgtEl>
                                            <p:attrNameLst>
                                              <p:attrName>ppt_x</p:attrName>
                                            </p:attrNameLst>
                                          </p:cBhvr>
                                          <p:tavLst>
                                            <p:tav tm="0">
                                              <p:val>
                                                <p:strVal val="0-#ppt_w/2"/>
                                              </p:val>
                                            </p:tav>
                                            <p:tav tm="100000">
                                              <p:val>
                                                <p:strVal val="#ppt_x"/>
                                              </p:val>
                                            </p:tav>
                                          </p:tavLst>
                                        </p:anim>
                                        <p:anim calcmode="lin" valueType="num">
                                          <p:cBhvr additive="base">
                                            <p:cTn id="12" dur="1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500" fill="hold"/>
                                            <p:tgtEl>
                                              <p:spTgt spid="35"/>
                                            </p:tgtEl>
                                            <p:attrNameLst>
                                              <p:attrName>ppt_x</p:attrName>
                                            </p:attrNameLst>
                                          </p:cBhvr>
                                          <p:tavLst>
                                            <p:tav tm="0">
                                              <p:val>
                                                <p:strVal val="0-#ppt_w/2"/>
                                              </p:val>
                                            </p:tav>
                                            <p:tav tm="100000">
                                              <p:val>
                                                <p:strVal val="#ppt_x"/>
                                              </p:val>
                                            </p:tav>
                                          </p:tavLst>
                                        </p:anim>
                                        <p:anim calcmode="lin" valueType="num">
                                          <p:cBhvr additive="base">
                                            <p:cTn id="16" dur="1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500" fill="hold"/>
                                            <p:tgtEl>
                                              <p:spTgt spid="32"/>
                                            </p:tgtEl>
                                            <p:attrNameLst>
                                              <p:attrName>ppt_x</p:attrName>
                                            </p:attrNameLst>
                                          </p:cBhvr>
                                          <p:tavLst>
                                            <p:tav tm="0">
                                              <p:val>
                                                <p:strVal val="0-#ppt_w/2"/>
                                              </p:val>
                                            </p:tav>
                                            <p:tav tm="100000">
                                              <p:val>
                                                <p:strVal val="#ppt_x"/>
                                              </p:val>
                                            </p:tav>
                                          </p:tavLst>
                                        </p:anim>
                                        <p:anim calcmode="lin" valueType="num">
                                          <p:cBhvr additive="base">
                                            <p:cTn id="20" dur="1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7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500" fill="hold"/>
                                            <p:tgtEl>
                                              <p:spTgt spid="29"/>
                                            </p:tgtEl>
                                            <p:attrNameLst>
                                              <p:attrName>ppt_x</p:attrName>
                                            </p:attrNameLst>
                                          </p:cBhvr>
                                          <p:tavLst>
                                            <p:tav tm="0">
                                              <p:val>
                                                <p:strVal val="0-#ppt_w/2"/>
                                              </p:val>
                                            </p:tav>
                                            <p:tav tm="100000">
                                              <p:val>
                                                <p:strVal val="#ppt_x"/>
                                              </p:val>
                                            </p:tav>
                                          </p:tavLst>
                                        </p:anim>
                                        <p:anim calcmode="lin" valueType="num">
                                          <p:cBhvr additive="base">
                                            <p:cTn id="24" dur="1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50"/>
                                            <p:tgtEl>
                                              <p:spTgt spid="4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50"/>
                                            <p:tgtEl>
                                              <p:spTgt spid="4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up)">
                                          <p:cBhvr>
                                            <p:cTn id="44" dur="500"/>
                                            <p:tgtEl>
                                              <p:spTgt spid="76"/>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500"/>
                                            <p:tgtEl>
                                              <p:spTgt spid="45"/>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up)">
                                          <p:cBhvr>
                                            <p:cTn id="56" dur="500"/>
                                            <p:tgtEl>
                                              <p:spTgt spid="80"/>
                                            </p:tgtEl>
                                          </p:cBhvr>
                                        </p:animEffect>
                                      </p:childTnLst>
                                    </p:cTn>
                                  </p:par>
                                </p:childTnLst>
                              </p:cTn>
                            </p:par>
                            <p:par>
                              <p:cTn id="57" fill="hold">
                                <p:stCondLst>
                                  <p:cond delay="6000"/>
                                </p:stCondLst>
                                <p:childTnLst>
                                  <p:par>
                                    <p:cTn id="58" presetID="14" presetClass="entr" presetSubtype="1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randombar(horizontal)">
                                          <p:cBhvr>
                                            <p:cTn id="60" dur="500"/>
                                            <p:tgtEl>
                                              <p:spTgt spid="68"/>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up)">
                                          <p:cBhvr>
                                            <p:cTn id="68" dur="500"/>
                                            <p:tgtEl>
                                              <p:spTgt spid="84"/>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randombar(horizontal)">
                                          <p:cBhvr>
                                            <p:cTn id="72" dur="500"/>
                                            <p:tgtEl>
                                              <p:spTgt spid="71"/>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up)">
                                          <p:cBhvr>
                                            <p:cTn id="80" dur="500"/>
                                            <p:tgtEl>
                                              <p:spTgt spid="88"/>
                                            </p:tgtEl>
                                          </p:cBhvr>
                                        </p:animEffect>
                                      </p:childTnLst>
                                    </p:cTn>
                                  </p:par>
                                </p:childTnLst>
                              </p:cTn>
                            </p:par>
                            <p:par>
                              <p:cTn id="81" fill="hold">
                                <p:stCondLst>
                                  <p:cond delay="9000"/>
                                </p:stCondLst>
                                <p:childTnLst>
                                  <p:par>
                                    <p:cTn id="82" presetID="14" presetClass="entr" presetSubtype="10" fill="hold"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randombar(horizontal)">
                                          <p:cBhvr>
                                            <p:cTn id="84" dur="500"/>
                                            <p:tgtEl>
                                              <p:spTgt spid="62"/>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up)">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9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990349" y="286545"/>
            <a:ext cx="1215690" cy="5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结束语</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任意多边形 2"/>
          <p:cNvSpPr/>
          <p:nvPr/>
        </p:nvSpPr>
        <p:spPr>
          <a:xfrm>
            <a:off x="4096908" y="1782979"/>
            <a:ext cx="5047092" cy="2016543"/>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2148800" y="1782979"/>
            <a:ext cx="2339188" cy="2016543"/>
            <a:chOff x="979199" y="1599428"/>
            <a:chExt cx="2532090" cy="2182838"/>
          </a:xfrm>
        </p:grpSpPr>
        <p:sp>
          <p:nvSpPr>
            <p:cNvPr id="6" name="六边形 5"/>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1131599" y="1734086"/>
              <a:ext cx="2221201" cy="1914830"/>
            </a:xfrm>
            <a:prstGeom prst="hexagon">
              <a:avLst/>
            </a:prstGeom>
            <a:blipFill dpi="0" rotWithShape="0">
              <a:blip r:embed="rId2" cstate="print"/>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38189" y="1183274"/>
            <a:ext cx="1808891" cy="1559390"/>
            <a:chOff x="979199" y="1599428"/>
            <a:chExt cx="2532090" cy="2182838"/>
          </a:xfrm>
        </p:grpSpPr>
        <p:sp>
          <p:nvSpPr>
            <p:cNvPr id="9" name="六边形 8"/>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1131599" y="1734086"/>
              <a:ext cx="2221201" cy="1914830"/>
            </a:xfrm>
            <a:prstGeom prst="hexagon">
              <a:avLst/>
            </a:prstGeom>
            <a:blipFill dpi="0" rotWithShape="0">
              <a:blip r:embed="rId3" cstate="print"/>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638189" y="2862076"/>
            <a:ext cx="1808891" cy="1559390"/>
            <a:chOff x="979199" y="1599428"/>
            <a:chExt cx="2532090" cy="2182838"/>
          </a:xfrm>
        </p:grpSpPr>
        <p:sp>
          <p:nvSpPr>
            <p:cNvPr id="12" name="六边形 11"/>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1131599" y="1734086"/>
              <a:ext cx="2221201" cy="1914830"/>
            </a:xfrm>
            <a:prstGeom prst="hexagon">
              <a:avLst/>
            </a:prstGeom>
            <a:blipFill dpi="0" rotWithShape="0">
              <a:blip r:embed="rId4" cstate="print"/>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4831838" y="1183273"/>
            <a:ext cx="2135020" cy="457433"/>
          </a:xfrm>
          <a:prstGeom prst="rect">
            <a:avLst/>
          </a:prstGeom>
          <a:noFill/>
        </p:spPr>
        <p:txBody>
          <a:bodyPr wrap="square" lIns="68580" tIns="34290" rIns="68580" bIns="34290" rtlCol="0">
            <a:spAutoFit/>
          </a:bodyPr>
          <a:lstStyle/>
          <a:p>
            <a:pPr marL="342900" indent="-342900">
              <a:lnSpc>
                <a:spcPct val="120000"/>
              </a:lnSpc>
              <a:buFont typeface="Wingdings" panose="05000000000000000000" pitchFamily="2" charset="2"/>
              <a:buChar char="Ø"/>
              <a:defRPr/>
            </a:pPr>
            <a:r>
              <a:rPr lang="zh-CN" altLang="en-US" sz="2300" b="1" kern="0" dirty="0">
                <a:solidFill>
                  <a:srgbClr val="C00000"/>
                </a:solidFill>
                <a:latin typeface="Arial" panose="020B0604020202020204" pitchFamily="34" charset="0"/>
                <a:ea typeface="微软雅黑" panose="020B0503020204020204" charset="-122"/>
              </a:rPr>
              <a:t>添加标题</a:t>
            </a:r>
          </a:p>
        </p:txBody>
      </p:sp>
      <p:sp>
        <p:nvSpPr>
          <p:cNvPr id="15" name="TextBox 14"/>
          <p:cNvSpPr txBox="1"/>
          <p:nvPr/>
        </p:nvSpPr>
        <p:spPr>
          <a:xfrm>
            <a:off x="4831838" y="2356815"/>
            <a:ext cx="3593705" cy="1685077"/>
          </a:xfrm>
          <a:prstGeom prst="rect">
            <a:avLst/>
          </a:prstGeom>
          <a:noFill/>
        </p:spPr>
        <p:txBody>
          <a:bodyPr wrap="square" lIns="68580" tIns="34290" rIns="68580" bIns="34290" rtlCol="0">
            <a:spAutoFit/>
          </a:bodyPr>
          <a:lstStyle/>
          <a:p>
            <a:pPr algn="l">
              <a:lnSpc>
                <a:spcPct val="150000"/>
              </a:lnSpc>
              <a:defRPr/>
            </a:pPr>
            <a:r>
              <a:rPr lang="zh-CN" altLang="en-US" sz="1000" b="0" kern="0" dirty="0">
                <a:solidFill>
                  <a:srgbClr val="646464"/>
                </a:solidFill>
                <a:latin typeface="微软雅黑" panose="020B0503020204020204" charset="-122"/>
                <a:ea typeface="微软雅黑" panose="020B0503020204020204" charset="-122"/>
              </a:rPr>
              <a:t>        点击此处添加段落文本点击此处添加段落文本点击此处添加段落文本点击此处添加段落文本点击此处添加段落文本点击此处添加段落文本点击此处添加段落文本</a:t>
            </a:r>
            <a:endParaRPr lang="en-US" altLang="zh-CN" sz="1000" b="0" kern="0" dirty="0">
              <a:solidFill>
                <a:srgbClr val="646464"/>
              </a:solidFill>
              <a:latin typeface="微软雅黑" panose="020B0503020204020204" charset="-122"/>
              <a:ea typeface="微软雅黑" panose="020B0503020204020204" charset="-122"/>
            </a:endParaRPr>
          </a:p>
          <a:p>
            <a:pPr algn="l">
              <a:lnSpc>
                <a:spcPct val="150000"/>
              </a:lnSpc>
              <a:defRPr/>
            </a:pPr>
            <a:endParaRPr lang="en-US" altLang="zh-CN" sz="1000" b="0" kern="0" dirty="0">
              <a:solidFill>
                <a:srgbClr val="646464"/>
              </a:solidFill>
              <a:latin typeface="微软雅黑" panose="020B0503020204020204" charset="-122"/>
              <a:ea typeface="微软雅黑" panose="020B0503020204020204" charset="-122"/>
            </a:endParaRPr>
          </a:p>
          <a:p>
            <a:pPr algn="l">
              <a:lnSpc>
                <a:spcPct val="150000"/>
              </a:lnSpc>
              <a:defRPr/>
            </a:pPr>
            <a:r>
              <a:rPr lang="en-US" altLang="zh-CN" sz="1000" b="0" kern="0" dirty="0">
                <a:solidFill>
                  <a:srgbClr val="646464"/>
                </a:solidFill>
                <a:latin typeface="微软雅黑" panose="020B0503020204020204" charset="-122"/>
                <a:ea typeface="微软雅黑" panose="020B0503020204020204" charset="-122"/>
              </a:rPr>
              <a:t>        </a:t>
            </a:r>
            <a:r>
              <a:rPr lang="zh-CN" altLang="en-US" sz="1000" b="0" kern="0" dirty="0">
                <a:solidFill>
                  <a:srgbClr val="646464"/>
                </a:solidFill>
                <a:latin typeface="微软雅黑" panose="020B0503020204020204" charset="-122"/>
                <a:ea typeface="微软雅黑" panose="020B0503020204020204" charset="-122"/>
              </a:rPr>
              <a:t>点击此处添加段落文本点击此处添加段落文本点击此处添加段落文本点击此处添加段落文本点击此处添加段落文本</a:t>
            </a:r>
            <a:endParaRPr lang="en-US" altLang="zh-CN" sz="1000" b="0" kern="0" dirty="0">
              <a:solidFill>
                <a:srgbClr val="646464"/>
              </a:solidFill>
              <a:latin typeface="微软雅黑" panose="020B0503020204020204" charset="-122"/>
              <a:ea typeface="微软雅黑" panose="020B0503020204020204" charset="-122"/>
            </a:endParaRPr>
          </a:p>
          <a:p>
            <a:pPr algn="l">
              <a:lnSpc>
                <a:spcPct val="150000"/>
              </a:lnSpc>
              <a:defRPr/>
            </a:pPr>
            <a:endParaRPr lang="en-US" altLang="zh-CN" sz="1000" b="0" kern="0" dirty="0">
              <a:solidFill>
                <a:srgbClr val="646464"/>
              </a:solidFill>
              <a:latin typeface="微软雅黑" panose="020B0503020204020204" charset="-122"/>
              <a:ea typeface="微软雅黑" panose="020B0503020204020204" charset="-122"/>
            </a:endParaRPr>
          </a:p>
        </p:txBody>
      </p:sp>
      <p:sp>
        <p:nvSpPr>
          <p:cNvPr id="16" name="TextBox 15"/>
          <p:cNvSpPr txBox="1"/>
          <p:nvPr/>
        </p:nvSpPr>
        <p:spPr>
          <a:xfrm>
            <a:off x="4831837" y="1984143"/>
            <a:ext cx="1982620" cy="435376"/>
          </a:xfrm>
          <a:prstGeom prst="rect">
            <a:avLst/>
          </a:prstGeom>
          <a:noFill/>
        </p:spPr>
        <p:txBody>
          <a:bodyPr wrap="square" lIns="68580" tIns="34290" rIns="68580" bIns="34290" rtlCol="0">
            <a:spAutoFit/>
          </a:bodyPr>
          <a:lstStyle/>
          <a:p>
            <a:pPr>
              <a:lnSpc>
                <a:spcPct val="150000"/>
              </a:lnSpc>
              <a:defRPr/>
            </a:pPr>
            <a:r>
              <a:rPr lang="zh-CN" altLang="en-US" b="1" kern="0" dirty="0">
                <a:solidFill>
                  <a:srgbClr val="C00000"/>
                </a:solidFill>
                <a:latin typeface="Arial" panose="020B0604020202020204" pitchFamily="34" charset="0"/>
                <a:ea typeface="微软雅黑" panose="020B0503020204020204" charset="-122"/>
              </a:rPr>
              <a:t>在此添加标题</a:t>
            </a:r>
            <a:endParaRPr lang="en-US" altLang="zh-CN" b="1" kern="0" dirty="0">
              <a:solidFill>
                <a:srgbClr val="C00000"/>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par>
                          <p:cTn id="31" fill="hold">
                            <p:stCondLst>
                              <p:cond delay="1600"/>
                            </p:stCondLst>
                            <p:childTnLst>
                              <p:par>
                                <p:cTn id="32" presetID="2" presetClass="entr" presetSubtype="2" accel="4000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2000" fill="hold"/>
                                        <p:tgtEl>
                                          <p:spTgt spid="3"/>
                                        </p:tgtEl>
                                        <p:attrNameLst>
                                          <p:attrName>ppt_x</p:attrName>
                                        </p:attrNameLst>
                                      </p:cBhvr>
                                      <p:tavLst>
                                        <p:tav tm="0">
                                          <p:val>
                                            <p:strVal val="1+#ppt_w/2"/>
                                          </p:val>
                                        </p:tav>
                                        <p:tav tm="100000">
                                          <p:val>
                                            <p:strVal val="#ppt_x"/>
                                          </p:val>
                                        </p:tav>
                                      </p:tavLst>
                                    </p:anim>
                                    <p:anim calcmode="lin" valueType="num">
                                      <p:cBhvr additive="base">
                                        <p:cTn id="35" dur="20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6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2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par>
                          <p:cTn id="48" fill="hold">
                            <p:stCondLst>
                              <p:cond delay="500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bwMode="auto">
          <a:xfrm>
            <a:off x="0" y="1077759"/>
            <a:ext cx="9145588" cy="2821786"/>
          </a:xfrm>
          <a:prstGeom prst="rect">
            <a:avLst/>
          </a:prstGeom>
          <a:solidFill>
            <a:srgbClr val="C00000">
              <a:alpha val="75000"/>
            </a:srgbClr>
          </a:solidFill>
          <a:ln w="25400" cap="flat" cmpd="sng" algn="ctr">
            <a:noFill/>
            <a:prstDash val="solid"/>
          </a:ln>
          <a:effectLst/>
        </p:spPr>
        <p:txBody>
          <a:bodyPr lIns="68573" tIns="34287" rIns="68573" bIns="34287" anchor="ctr"/>
          <a:lstStyle/>
          <a:p>
            <a:pPr eaLnBrk="0" hangingPunct="0">
              <a:defRPr/>
            </a:pPr>
            <a:endParaRPr lang="zh-CN" altLang="en-US" kern="0">
              <a:solidFill>
                <a:prstClr val="white"/>
              </a:solidFill>
              <a:ea typeface="微软雅黑" panose="020B0503020204020204" charset="-122"/>
            </a:endParaRPr>
          </a:p>
        </p:txBody>
      </p:sp>
      <p:sp>
        <p:nvSpPr>
          <p:cNvPr id="16" name="圆角矩形 15"/>
          <p:cNvSpPr/>
          <p:nvPr/>
        </p:nvSpPr>
        <p:spPr>
          <a:xfrm>
            <a:off x="4239050" y="2991535"/>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noAutofit/>
          </a:bodyPr>
          <a:lstStyle/>
          <a:p>
            <a:r>
              <a:rPr lang="zh-CN" altLang="en-US" sz="1200">
                <a:solidFill>
                  <a:prstClr val="white"/>
                </a:solidFill>
                <a:latin typeface="微软雅黑" panose="020B0503020204020204" charset="-122"/>
                <a:ea typeface="微软雅黑" panose="020B0503020204020204" charset="-122"/>
              </a:rPr>
              <a:t>竞聘人：</a:t>
            </a:r>
            <a:r>
              <a:rPr lang="en-US" altLang="zh-CN" sz="1200">
                <a:solidFill>
                  <a:prstClr val="white"/>
                </a:solidFill>
                <a:latin typeface="微软雅黑" panose="020B0503020204020204" charset="-122"/>
                <a:ea typeface="微软雅黑" panose="020B0503020204020204" charset="-122"/>
              </a:rPr>
              <a:t>xiazaii</a:t>
            </a:r>
            <a:endParaRPr lang="zh-CN" altLang="en-US" sz="1200" dirty="0">
              <a:solidFill>
                <a:prstClr val="white"/>
              </a:solidFill>
              <a:latin typeface="微软雅黑" panose="020B0503020204020204" charset="-122"/>
              <a:ea typeface="微软雅黑" panose="020B0503020204020204" charset="-122"/>
            </a:endParaRPr>
          </a:p>
        </p:txBody>
      </p:sp>
      <p:pic>
        <p:nvPicPr>
          <p:cNvPr id="6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61068" y="927252"/>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437" y="645005"/>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tretch>
            <a:fillRect/>
          </a:stretch>
        </p:blipFill>
        <p:spPr bwMode="auto">
          <a:xfrm>
            <a:off x="794338" y="993127"/>
            <a:ext cx="1815348"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16638" y="1353346"/>
            <a:ext cx="6051956" cy="646331"/>
          </a:xfrm>
          <a:prstGeom prst="rect">
            <a:avLst/>
          </a:prstGeom>
          <a:noFill/>
        </p:spPr>
        <p:txBody>
          <a:bodyPr wrap="square" lIns="91419" tIns="45710" rIns="91419" bIns="45710" rtlCol="0">
            <a:spAutoFit/>
          </a:bodyPr>
          <a:lstStyle/>
          <a:p>
            <a:r>
              <a:rPr lang="zh-CN" altLang="en-US" sz="3600">
                <a:solidFill>
                  <a:prstClr val="white"/>
                </a:solidFill>
                <a:latin typeface="微软雅黑" panose="020B0503020204020204" charset="-122"/>
                <a:ea typeface="微软雅黑" panose="020B0503020204020204" charset="-122"/>
              </a:rPr>
              <a:t>感谢聆听！！</a:t>
            </a:r>
          </a:p>
        </p:txBody>
      </p:sp>
      <p:sp>
        <p:nvSpPr>
          <p:cNvPr id="70" name="圆角矩形 69"/>
          <p:cNvSpPr/>
          <p:nvPr/>
        </p:nvSpPr>
        <p:spPr>
          <a:xfrm>
            <a:off x="6096794" y="2986085"/>
            <a:ext cx="1937469"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noAutofit/>
          </a:bodyPr>
          <a:lstStyle/>
          <a:p>
            <a:r>
              <a:rPr lang="zh-CN" altLang="en-US" sz="1200" dirty="0">
                <a:solidFill>
                  <a:prstClr val="white"/>
                </a:solidFill>
                <a:latin typeface="微软雅黑" panose="020B0503020204020204" charset="-122"/>
                <a:ea typeface="微软雅黑" panose="020B0503020204020204" charset="-122"/>
              </a:rPr>
              <a:t>日期：</a:t>
            </a:r>
            <a:r>
              <a:rPr lang="en-US" altLang="zh-CN" sz="1200" dirty="0">
                <a:solidFill>
                  <a:prstClr val="white"/>
                </a:solidFill>
                <a:latin typeface="微软雅黑" panose="020B0503020204020204" charset="-122"/>
                <a:ea typeface="微软雅黑" panose="020B0503020204020204" charset="-122"/>
              </a:rPr>
              <a:t>202X</a:t>
            </a:r>
            <a:r>
              <a:rPr lang="zh-CN" altLang="en-US" sz="1200" dirty="0">
                <a:solidFill>
                  <a:prstClr val="white"/>
                </a:solidFill>
                <a:latin typeface="微软雅黑" panose="020B0503020204020204" charset="-122"/>
                <a:ea typeface="微软雅黑" panose="020B0503020204020204" charset="-122"/>
              </a:rPr>
              <a:t>年</a:t>
            </a:r>
            <a:r>
              <a:rPr lang="en-US" altLang="zh-CN" sz="1200" dirty="0">
                <a:solidFill>
                  <a:prstClr val="white"/>
                </a:solidFill>
                <a:latin typeface="微软雅黑" panose="020B0503020204020204" charset="-122"/>
                <a:ea typeface="微软雅黑" panose="020B0503020204020204" charset="-122"/>
              </a:rPr>
              <a:t>XX</a:t>
            </a:r>
            <a:r>
              <a:rPr lang="zh-CN" altLang="en-US" sz="1200" dirty="0">
                <a:solidFill>
                  <a:prstClr val="white"/>
                </a:solidFill>
                <a:latin typeface="微软雅黑" panose="020B0503020204020204" charset="-122"/>
                <a:ea typeface="微软雅黑" panose="020B0503020204020204" charset="-122"/>
              </a:rPr>
              <a:t>月</a:t>
            </a:r>
            <a:r>
              <a:rPr lang="en-US" altLang="zh-CN" sz="1200" dirty="0">
                <a:solidFill>
                  <a:prstClr val="white"/>
                </a:solidFill>
                <a:latin typeface="微软雅黑" panose="020B0503020204020204" charset="-122"/>
                <a:ea typeface="微软雅黑" panose="020B0503020204020204" charset="-122"/>
              </a:rPr>
              <a:t>XX</a:t>
            </a:r>
            <a:r>
              <a:rPr lang="zh-CN" altLang="en-US" sz="1200" dirty="0">
                <a:solidFill>
                  <a:prstClr val="white"/>
                </a:solidFill>
                <a:latin typeface="微软雅黑" panose="020B0503020204020204" charset="-122"/>
                <a:ea typeface="微软雅黑" panose="020B0503020204020204" charset="-122"/>
              </a:rPr>
              <a:t>日</a:t>
            </a:r>
          </a:p>
        </p:txBody>
      </p:sp>
      <p:sp>
        <p:nvSpPr>
          <p:cNvPr id="71" name="TextBox 7"/>
          <p:cNvSpPr>
            <a:spLocks noChangeArrowheads="1"/>
          </p:cNvSpPr>
          <p:nvPr/>
        </p:nvSpPr>
        <p:spPr bwMode="auto">
          <a:xfrm>
            <a:off x="3866717" y="2273208"/>
            <a:ext cx="4392488" cy="21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a:solidFill>
                  <a:prstClr val="white"/>
                </a:solidFill>
                <a:latin typeface="微软雅黑" panose="020B0503020204020204" charset="-122"/>
                <a:ea typeface="微软雅黑" panose="020B0503020204020204" charset="-122"/>
                <a:sym typeface="微软雅黑" panose="020B0503020204020204" charset="-122"/>
              </a:rPr>
              <a:t>适用于岗位竞聘述职 求职简历 自我介绍 职业规划</a:t>
            </a:r>
            <a:endParaRPr lang="zh-CN" altLang="en-US" sz="1400" dirty="0">
              <a:solidFill>
                <a:prstClr val="white"/>
              </a:solidFill>
              <a:latin typeface="微软雅黑" panose="020B0503020204020204" charset="-122"/>
              <a:ea typeface="微软雅黑" panose="020B0503020204020204" charset="-122"/>
              <a:sym typeface="微软雅黑" panose="020B0503020204020204" charset="-122"/>
            </a:endParaRPr>
          </a:p>
        </p:txBody>
      </p:sp>
      <p:cxnSp>
        <p:nvCxnSpPr>
          <p:cNvPr id="72" name="直接连接符 71"/>
          <p:cNvCxnSpPr/>
          <p:nvPr/>
        </p:nvCxnSpPr>
        <p:spPr>
          <a:xfrm flipH="1">
            <a:off x="2996556" y="2367242"/>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077995" y="2380930"/>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4" name="六边形 73"/>
          <p:cNvSpPr/>
          <p:nvPr/>
        </p:nvSpPr>
        <p:spPr>
          <a:xfrm>
            <a:off x="1843666" y="2922888"/>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75" name="六边形 74"/>
          <p:cNvSpPr/>
          <p:nvPr/>
        </p:nvSpPr>
        <p:spPr>
          <a:xfrm>
            <a:off x="1547334" y="3016995"/>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76" name="六边形 75"/>
          <p:cNvSpPr/>
          <p:nvPr/>
        </p:nvSpPr>
        <p:spPr>
          <a:xfrm>
            <a:off x="2353649" y="2895811"/>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77" name="六边形 76"/>
          <p:cNvSpPr/>
          <p:nvPr/>
        </p:nvSpPr>
        <p:spPr>
          <a:xfrm>
            <a:off x="825713" y="2786280"/>
            <a:ext cx="250454" cy="206284"/>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78" name="六边形 77"/>
          <p:cNvSpPr/>
          <p:nvPr/>
        </p:nvSpPr>
        <p:spPr>
          <a:xfrm>
            <a:off x="1126937" y="2765220"/>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79" name="六边形 78"/>
          <p:cNvSpPr/>
          <p:nvPr/>
        </p:nvSpPr>
        <p:spPr>
          <a:xfrm>
            <a:off x="1361763" y="3027502"/>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80" name="六边形 79"/>
          <p:cNvSpPr/>
          <p:nvPr/>
        </p:nvSpPr>
        <p:spPr>
          <a:xfrm>
            <a:off x="2497436" y="2875041"/>
            <a:ext cx="322151" cy="265336"/>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81" name="六边形 80"/>
          <p:cNvSpPr/>
          <p:nvPr/>
        </p:nvSpPr>
        <p:spPr>
          <a:xfrm>
            <a:off x="498270" y="2922758"/>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82" name="六边形 81"/>
          <p:cNvSpPr/>
          <p:nvPr/>
        </p:nvSpPr>
        <p:spPr>
          <a:xfrm>
            <a:off x="213060" y="3029758"/>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84" name="六边形 83"/>
          <p:cNvSpPr/>
          <p:nvPr/>
        </p:nvSpPr>
        <p:spPr>
          <a:xfrm>
            <a:off x="2063752" y="2739487"/>
            <a:ext cx="274777" cy="22631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85" name="六边形 84"/>
          <p:cNvSpPr/>
          <p:nvPr/>
        </p:nvSpPr>
        <p:spPr>
          <a:xfrm>
            <a:off x="982047" y="2951589"/>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
        <p:nvSpPr>
          <p:cNvPr id="87" name="六边形 86"/>
          <p:cNvSpPr/>
          <p:nvPr/>
        </p:nvSpPr>
        <p:spPr>
          <a:xfrm>
            <a:off x="2929305" y="3027502"/>
            <a:ext cx="137389" cy="11315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endParaRPr lang="zh-CN" altLang="en-US">
              <a:solidFill>
                <a:prstClr val="white"/>
              </a:solidFill>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anim calcmode="lin" valueType="num">
                                      <p:cBhvr>
                                        <p:cTn id="12" dur="500" fill="hold"/>
                                        <p:tgtEl>
                                          <p:spTgt spid="68"/>
                                        </p:tgtEl>
                                        <p:attrNameLst>
                                          <p:attrName>ppt_x</p:attrName>
                                        </p:attrNameLst>
                                      </p:cBhvr>
                                      <p:tavLst>
                                        <p:tav tm="0">
                                          <p:val>
                                            <p:strVal val="#ppt_x"/>
                                          </p:val>
                                        </p:tav>
                                        <p:tav tm="100000">
                                          <p:val>
                                            <p:strVal val="#ppt_x"/>
                                          </p:val>
                                        </p:tav>
                                      </p:tavLst>
                                    </p:anim>
                                    <p:anim calcmode="lin" valueType="num">
                                      <p:cBhvr>
                                        <p:cTn id="13" dur="5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500" fill="hold"/>
                                        <p:tgtEl>
                                          <p:spTgt spid="67"/>
                                        </p:tgtEl>
                                        <p:attrNameLst>
                                          <p:attrName>ppt_w</p:attrName>
                                        </p:attrNameLst>
                                      </p:cBhvr>
                                      <p:tavLst>
                                        <p:tav tm="0">
                                          <p:val>
                                            <p:fltVal val="0"/>
                                          </p:val>
                                        </p:tav>
                                        <p:tav tm="100000">
                                          <p:val>
                                            <p:strVal val="#ppt_w"/>
                                          </p:val>
                                        </p:tav>
                                      </p:tavLst>
                                    </p:anim>
                                    <p:anim calcmode="lin" valueType="num">
                                      <p:cBhvr>
                                        <p:cTn id="22" dur="500" fill="hold"/>
                                        <p:tgtEl>
                                          <p:spTgt spid="67"/>
                                        </p:tgtEl>
                                        <p:attrNameLst>
                                          <p:attrName>ppt_h</p:attrName>
                                        </p:attrNameLst>
                                      </p:cBhvr>
                                      <p:tavLst>
                                        <p:tav tm="0">
                                          <p:val>
                                            <p:fltVal val="0"/>
                                          </p:val>
                                        </p:tav>
                                        <p:tav tm="100000">
                                          <p:val>
                                            <p:strVal val="#ppt_h"/>
                                          </p:val>
                                        </p:tav>
                                      </p:tavLst>
                                    </p:anim>
                                    <p:animEffect transition="in" filter="fade">
                                      <p:cBhvr>
                                        <p:cTn id="23" dur="500"/>
                                        <p:tgtEl>
                                          <p:spTgt spid="6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76"/>
                                        </p:tgtEl>
                                        <p:attrNameLst>
                                          <p:attrName>style.visibility</p:attrName>
                                        </p:attrNameLst>
                                      </p:cBhvr>
                                      <p:to>
                                        <p:strVal val="visible"/>
                                      </p:to>
                                    </p:set>
                                    <p:anim calcmode="lin" valueType="num">
                                      <p:cBhvr>
                                        <p:cTn id="37" dur="500" fill="hold"/>
                                        <p:tgtEl>
                                          <p:spTgt spid="76"/>
                                        </p:tgtEl>
                                        <p:attrNameLst>
                                          <p:attrName>ppt_w</p:attrName>
                                        </p:attrNameLst>
                                      </p:cBhvr>
                                      <p:tavLst>
                                        <p:tav tm="0">
                                          <p:val>
                                            <p:fltVal val="0"/>
                                          </p:val>
                                        </p:tav>
                                        <p:tav tm="100000">
                                          <p:val>
                                            <p:strVal val="#ppt_w"/>
                                          </p:val>
                                        </p:tav>
                                      </p:tavLst>
                                    </p:anim>
                                    <p:anim calcmode="lin" valueType="num">
                                      <p:cBhvr>
                                        <p:cTn id="38" dur="500" fill="hold"/>
                                        <p:tgtEl>
                                          <p:spTgt spid="76"/>
                                        </p:tgtEl>
                                        <p:attrNameLst>
                                          <p:attrName>ppt_h</p:attrName>
                                        </p:attrNameLst>
                                      </p:cBhvr>
                                      <p:tavLst>
                                        <p:tav tm="0">
                                          <p:val>
                                            <p:fltVal val="0"/>
                                          </p:val>
                                        </p:tav>
                                        <p:tav tm="100000">
                                          <p:val>
                                            <p:strVal val="#ppt_h"/>
                                          </p:val>
                                        </p:tav>
                                      </p:tavLst>
                                    </p:anim>
                                    <p:animEffect transition="in" filter="fade">
                                      <p:cBhvr>
                                        <p:cTn id="39" dur="500"/>
                                        <p:tgtEl>
                                          <p:spTgt spid="7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p:cTn id="42" dur="500" fill="hold"/>
                                        <p:tgtEl>
                                          <p:spTgt spid="77"/>
                                        </p:tgtEl>
                                        <p:attrNameLst>
                                          <p:attrName>ppt_w</p:attrName>
                                        </p:attrNameLst>
                                      </p:cBhvr>
                                      <p:tavLst>
                                        <p:tav tm="0">
                                          <p:val>
                                            <p:fltVal val="0"/>
                                          </p:val>
                                        </p:tav>
                                        <p:tav tm="100000">
                                          <p:val>
                                            <p:strVal val="#ppt_w"/>
                                          </p:val>
                                        </p:tav>
                                      </p:tavLst>
                                    </p:anim>
                                    <p:anim calcmode="lin" valueType="num">
                                      <p:cBhvr>
                                        <p:cTn id="43" dur="500" fill="hold"/>
                                        <p:tgtEl>
                                          <p:spTgt spid="77"/>
                                        </p:tgtEl>
                                        <p:attrNameLst>
                                          <p:attrName>ppt_h</p:attrName>
                                        </p:attrNameLst>
                                      </p:cBhvr>
                                      <p:tavLst>
                                        <p:tav tm="0">
                                          <p:val>
                                            <p:fltVal val="0"/>
                                          </p:val>
                                        </p:tav>
                                        <p:tav tm="100000">
                                          <p:val>
                                            <p:strVal val="#ppt_h"/>
                                          </p:val>
                                        </p:tav>
                                      </p:tavLst>
                                    </p:anim>
                                    <p:animEffect transition="in" filter="fade">
                                      <p:cBhvr>
                                        <p:cTn id="44" dur="500"/>
                                        <p:tgtEl>
                                          <p:spTgt spid="7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78"/>
                                        </p:tgtEl>
                                        <p:attrNameLst>
                                          <p:attrName>style.visibility</p:attrName>
                                        </p:attrNameLst>
                                      </p:cBhvr>
                                      <p:to>
                                        <p:strVal val="visible"/>
                                      </p:to>
                                    </p:set>
                                    <p:anim calcmode="lin" valueType="num">
                                      <p:cBhvr>
                                        <p:cTn id="47" dur="500" fill="hold"/>
                                        <p:tgtEl>
                                          <p:spTgt spid="78"/>
                                        </p:tgtEl>
                                        <p:attrNameLst>
                                          <p:attrName>ppt_w</p:attrName>
                                        </p:attrNameLst>
                                      </p:cBhvr>
                                      <p:tavLst>
                                        <p:tav tm="0">
                                          <p:val>
                                            <p:fltVal val="0"/>
                                          </p:val>
                                        </p:tav>
                                        <p:tav tm="100000">
                                          <p:val>
                                            <p:strVal val="#ppt_w"/>
                                          </p:val>
                                        </p:tav>
                                      </p:tavLst>
                                    </p:anim>
                                    <p:anim calcmode="lin" valueType="num">
                                      <p:cBhvr>
                                        <p:cTn id="48" dur="500" fill="hold"/>
                                        <p:tgtEl>
                                          <p:spTgt spid="78"/>
                                        </p:tgtEl>
                                        <p:attrNameLst>
                                          <p:attrName>ppt_h</p:attrName>
                                        </p:attrNameLst>
                                      </p:cBhvr>
                                      <p:tavLst>
                                        <p:tav tm="0">
                                          <p:val>
                                            <p:fltVal val="0"/>
                                          </p:val>
                                        </p:tav>
                                        <p:tav tm="100000">
                                          <p:val>
                                            <p:strVal val="#ppt_h"/>
                                          </p:val>
                                        </p:tav>
                                      </p:tavLst>
                                    </p:anim>
                                    <p:animEffect transition="in" filter="fade">
                                      <p:cBhvr>
                                        <p:cTn id="49" dur="500"/>
                                        <p:tgtEl>
                                          <p:spTgt spid="78"/>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79"/>
                                        </p:tgtEl>
                                        <p:attrNameLst>
                                          <p:attrName>style.visibility</p:attrName>
                                        </p:attrNameLst>
                                      </p:cBhvr>
                                      <p:to>
                                        <p:strVal val="visible"/>
                                      </p:to>
                                    </p:set>
                                    <p:anim calcmode="lin" valueType="num">
                                      <p:cBhvr>
                                        <p:cTn id="52" dur="500" fill="hold"/>
                                        <p:tgtEl>
                                          <p:spTgt spid="79"/>
                                        </p:tgtEl>
                                        <p:attrNameLst>
                                          <p:attrName>ppt_w</p:attrName>
                                        </p:attrNameLst>
                                      </p:cBhvr>
                                      <p:tavLst>
                                        <p:tav tm="0">
                                          <p:val>
                                            <p:fltVal val="0"/>
                                          </p:val>
                                        </p:tav>
                                        <p:tav tm="100000">
                                          <p:val>
                                            <p:strVal val="#ppt_w"/>
                                          </p:val>
                                        </p:tav>
                                      </p:tavLst>
                                    </p:anim>
                                    <p:anim calcmode="lin" valueType="num">
                                      <p:cBhvr>
                                        <p:cTn id="53" dur="500" fill="hold"/>
                                        <p:tgtEl>
                                          <p:spTgt spid="79"/>
                                        </p:tgtEl>
                                        <p:attrNameLst>
                                          <p:attrName>ppt_h</p:attrName>
                                        </p:attrNameLst>
                                      </p:cBhvr>
                                      <p:tavLst>
                                        <p:tav tm="0">
                                          <p:val>
                                            <p:fltVal val="0"/>
                                          </p:val>
                                        </p:tav>
                                        <p:tav tm="100000">
                                          <p:val>
                                            <p:strVal val="#ppt_h"/>
                                          </p:val>
                                        </p:tav>
                                      </p:tavLst>
                                    </p:anim>
                                    <p:animEffect transition="in" filter="fade">
                                      <p:cBhvr>
                                        <p:cTn id="54" dur="500"/>
                                        <p:tgtEl>
                                          <p:spTgt spid="7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500" fill="hold"/>
                                        <p:tgtEl>
                                          <p:spTgt spid="82"/>
                                        </p:tgtEl>
                                        <p:attrNameLst>
                                          <p:attrName>ppt_w</p:attrName>
                                        </p:attrNameLst>
                                      </p:cBhvr>
                                      <p:tavLst>
                                        <p:tav tm="0">
                                          <p:val>
                                            <p:fltVal val="0"/>
                                          </p:val>
                                        </p:tav>
                                        <p:tav tm="100000">
                                          <p:val>
                                            <p:strVal val="#ppt_w"/>
                                          </p:val>
                                        </p:tav>
                                      </p:tavLst>
                                    </p:anim>
                                    <p:anim calcmode="lin" valueType="num">
                                      <p:cBhvr>
                                        <p:cTn id="68" dur="500" fill="hold"/>
                                        <p:tgtEl>
                                          <p:spTgt spid="82"/>
                                        </p:tgtEl>
                                        <p:attrNameLst>
                                          <p:attrName>ppt_h</p:attrName>
                                        </p:attrNameLst>
                                      </p:cBhvr>
                                      <p:tavLst>
                                        <p:tav tm="0">
                                          <p:val>
                                            <p:fltVal val="0"/>
                                          </p:val>
                                        </p:tav>
                                        <p:tav tm="100000">
                                          <p:val>
                                            <p:strVal val="#ppt_h"/>
                                          </p:val>
                                        </p:tav>
                                      </p:tavLst>
                                    </p:anim>
                                    <p:animEffect transition="in" filter="fade">
                                      <p:cBhvr>
                                        <p:cTn id="69" dur="500"/>
                                        <p:tgtEl>
                                          <p:spTgt spid="82"/>
                                        </p:tgtEl>
                                      </p:cBhvr>
                                    </p:animEffect>
                                  </p:childTnLst>
                                </p:cTn>
                              </p:par>
                              <p:par>
                                <p:cTn id="70" presetID="53" presetClass="entr" presetSubtype="16" fill="hold" grpId="0" nodeType="withEffect">
                                  <p:stCondLst>
                                    <p:cond delay="400"/>
                                  </p:stCondLst>
                                  <p:childTnLst>
                                    <p:set>
                                      <p:cBhvr>
                                        <p:cTn id="71" dur="1" fill="hold">
                                          <p:stCondLst>
                                            <p:cond delay="0"/>
                                          </p:stCondLst>
                                        </p:cTn>
                                        <p:tgtEl>
                                          <p:spTgt spid="84"/>
                                        </p:tgtEl>
                                        <p:attrNameLst>
                                          <p:attrName>style.visibility</p:attrName>
                                        </p:attrNameLst>
                                      </p:cBhvr>
                                      <p:to>
                                        <p:strVal val="visible"/>
                                      </p:to>
                                    </p:set>
                                    <p:anim calcmode="lin" valueType="num">
                                      <p:cBhvr>
                                        <p:cTn id="72" dur="500" fill="hold"/>
                                        <p:tgtEl>
                                          <p:spTgt spid="84"/>
                                        </p:tgtEl>
                                        <p:attrNameLst>
                                          <p:attrName>ppt_w</p:attrName>
                                        </p:attrNameLst>
                                      </p:cBhvr>
                                      <p:tavLst>
                                        <p:tav tm="0">
                                          <p:val>
                                            <p:fltVal val="0"/>
                                          </p:val>
                                        </p:tav>
                                        <p:tav tm="100000">
                                          <p:val>
                                            <p:strVal val="#ppt_w"/>
                                          </p:val>
                                        </p:tav>
                                      </p:tavLst>
                                    </p:anim>
                                    <p:anim calcmode="lin" valueType="num">
                                      <p:cBhvr>
                                        <p:cTn id="73" dur="500" fill="hold"/>
                                        <p:tgtEl>
                                          <p:spTgt spid="84"/>
                                        </p:tgtEl>
                                        <p:attrNameLst>
                                          <p:attrName>ppt_h</p:attrName>
                                        </p:attrNameLst>
                                      </p:cBhvr>
                                      <p:tavLst>
                                        <p:tav tm="0">
                                          <p:val>
                                            <p:fltVal val="0"/>
                                          </p:val>
                                        </p:tav>
                                        <p:tav tm="100000">
                                          <p:val>
                                            <p:strVal val="#ppt_h"/>
                                          </p:val>
                                        </p:tav>
                                      </p:tavLst>
                                    </p:anim>
                                    <p:animEffect transition="in" filter="fade">
                                      <p:cBhvr>
                                        <p:cTn id="74" dur="500"/>
                                        <p:tgtEl>
                                          <p:spTgt spid="84"/>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p:cTn id="82" dur="500" fill="hold"/>
                                        <p:tgtEl>
                                          <p:spTgt spid="87"/>
                                        </p:tgtEl>
                                        <p:attrNameLst>
                                          <p:attrName>ppt_w</p:attrName>
                                        </p:attrNameLst>
                                      </p:cBhvr>
                                      <p:tavLst>
                                        <p:tav tm="0">
                                          <p:val>
                                            <p:fltVal val="0"/>
                                          </p:val>
                                        </p:tav>
                                        <p:tav tm="100000">
                                          <p:val>
                                            <p:strVal val="#ppt_w"/>
                                          </p:val>
                                        </p:tav>
                                      </p:tavLst>
                                    </p:anim>
                                    <p:anim calcmode="lin" valueType="num">
                                      <p:cBhvr>
                                        <p:cTn id="83" dur="500" fill="hold"/>
                                        <p:tgtEl>
                                          <p:spTgt spid="87"/>
                                        </p:tgtEl>
                                        <p:attrNameLst>
                                          <p:attrName>ppt_h</p:attrName>
                                        </p:attrNameLst>
                                      </p:cBhvr>
                                      <p:tavLst>
                                        <p:tav tm="0">
                                          <p:val>
                                            <p:fltVal val="0"/>
                                          </p:val>
                                        </p:tav>
                                        <p:tav tm="100000">
                                          <p:val>
                                            <p:strVal val="#ppt_h"/>
                                          </p:val>
                                        </p:tav>
                                      </p:tavLst>
                                    </p:anim>
                                    <p:animEffect transition="in" filter="fade">
                                      <p:cBhvr>
                                        <p:cTn id="84" dur="500"/>
                                        <p:tgtEl>
                                          <p:spTgt spid="87"/>
                                        </p:tgtEl>
                                      </p:cBhvr>
                                    </p:animEffect>
                                  </p:childTnLst>
                                </p:cTn>
                              </p:par>
                            </p:childTnLst>
                          </p:cTn>
                        </p:par>
                        <p:par>
                          <p:cTn id="85" fill="hold">
                            <p:stCondLst>
                              <p:cond delay="25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6"/>
                                        </p:tgtEl>
                                        <p:attrNameLst>
                                          <p:attrName>ppt_y</p:attrName>
                                        </p:attrNameLst>
                                      </p:cBhvr>
                                      <p:tavLst>
                                        <p:tav tm="0">
                                          <p:val>
                                            <p:strVal val="#ppt_y"/>
                                          </p:val>
                                        </p:tav>
                                        <p:tav tm="100000">
                                          <p:val>
                                            <p:strVal val="#ppt_y"/>
                                          </p:val>
                                        </p:tav>
                                      </p:tavLst>
                                    </p:anim>
                                    <p:anim calcmode="lin" valueType="num">
                                      <p:cBhvr>
                                        <p:cTn id="9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6"/>
                                        </p:tgtEl>
                                      </p:cBhvr>
                                    </p:animEffect>
                                  </p:childTnLst>
                                </p:cTn>
                              </p:par>
                            </p:childTnLst>
                          </p:cTn>
                        </p:par>
                        <p:par>
                          <p:cTn id="93" fill="hold">
                            <p:stCondLst>
                              <p:cond delay="3650"/>
                            </p:stCondLst>
                            <p:childTnLst>
                              <p:par>
                                <p:cTn id="94" presetID="34" presetClass="emph" presetSubtype="0" fill="hold" grpId="1" nodeType="afterEffect">
                                  <p:stCondLst>
                                    <p:cond delay="0"/>
                                  </p:stCondLst>
                                  <p:iterate type="lt">
                                    <p:tmPct val="10000"/>
                                  </p:iterate>
                                  <p:childTnLst>
                                    <p:animMotion origin="layout" path="M 0.0 0.0 L 0.0 -0.07213" pathEditMode="relative" ptsTypes="">
                                      <p:cBhvr>
                                        <p:cTn id="95" dur="250" accel="50000" decel="50000" autoRev="1" fill="hold">
                                          <p:stCondLst>
                                            <p:cond delay="0"/>
                                          </p:stCondLst>
                                        </p:cTn>
                                        <p:tgtEl>
                                          <p:spTgt spid="6"/>
                                        </p:tgtEl>
                                        <p:attrNameLst>
                                          <p:attrName>ppt_x</p:attrName>
                                          <p:attrName>ppt_y</p:attrName>
                                        </p:attrNameLst>
                                      </p:cBhvr>
                                    </p:animMotion>
                                    <p:animRot by="1500000">
                                      <p:cBhvr>
                                        <p:cTn id="96" dur="125" fill="hold">
                                          <p:stCondLst>
                                            <p:cond delay="0"/>
                                          </p:stCondLst>
                                        </p:cTn>
                                        <p:tgtEl>
                                          <p:spTgt spid="6"/>
                                        </p:tgtEl>
                                        <p:attrNameLst>
                                          <p:attrName>r</p:attrName>
                                        </p:attrNameLst>
                                      </p:cBhvr>
                                    </p:animRot>
                                    <p:animRot by="-1500000">
                                      <p:cBhvr>
                                        <p:cTn id="97" dur="125" fill="hold">
                                          <p:stCondLst>
                                            <p:cond delay="125"/>
                                          </p:stCondLst>
                                        </p:cTn>
                                        <p:tgtEl>
                                          <p:spTgt spid="6"/>
                                        </p:tgtEl>
                                        <p:attrNameLst>
                                          <p:attrName>r</p:attrName>
                                        </p:attrNameLst>
                                      </p:cBhvr>
                                    </p:animRot>
                                    <p:animRot by="-1500000">
                                      <p:cBhvr>
                                        <p:cTn id="98" dur="125" fill="hold">
                                          <p:stCondLst>
                                            <p:cond delay="250"/>
                                          </p:stCondLst>
                                        </p:cTn>
                                        <p:tgtEl>
                                          <p:spTgt spid="6"/>
                                        </p:tgtEl>
                                        <p:attrNameLst>
                                          <p:attrName>r</p:attrName>
                                        </p:attrNameLst>
                                      </p:cBhvr>
                                    </p:animRot>
                                    <p:animRot by="1500000">
                                      <p:cBhvr>
                                        <p:cTn id="99" dur="125" fill="hold">
                                          <p:stCondLst>
                                            <p:cond delay="375"/>
                                          </p:stCondLst>
                                        </p:cTn>
                                        <p:tgtEl>
                                          <p:spTgt spid="6"/>
                                        </p:tgtEl>
                                        <p:attrNameLst>
                                          <p:attrName>r</p:attrName>
                                        </p:attrNameLst>
                                      </p:cBhvr>
                                    </p:animRot>
                                  </p:childTnLst>
                                </p:cTn>
                              </p:par>
                            </p:childTnLst>
                          </p:cTn>
                        </p:par>
                        <p:par>
                          <p:cTn id="100" fill="hold">
                            <p:stCondLst>
                              <p:cond delay="4400"/>
                            </p:stCondLst>
                            <p:childTnLst>
                              <p:par>
                                <p:cTn id="101" presetID="16" presetClass="entr" presetSubtype="37"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barn(outVertical)">
                                      <p:cBhvr>
                                        <p:cTn id="103" dur="1000"/>
                                        <p:tgtEl>
                                          <p:spTgt spid="71"/>
                                        </p:tgtEl>
                                      </p:cBhvr>
                                    </p:animEffect>
                                  </p:childTnLst>
                                </p:cTn>
                              </p:par>
                            </p:childTnLst>
                          </p:cTn>
                        </p:par>
                        <p:par>
                          <p:cTn id="104" fill="hold">
                            <p:stCondLst>
                              <p:cond delay="5400"/>
                            </p:stCondLst>
                            <p:childTnLst>
                              <p:par>
                                <p:cTn id="105" presetID="22" presetClass="entr" presetSubtype="2" fill="hold" nodeType="after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wipe(right)">
                                      <p:cBhvr>
                                        <p:cTn id="107" dur="500"/>
                                        <p:tgtEl>
                                          <p:spTgt spid="72"/>
                                        </p:tgtEl>
                                      </p:cBhvr>
                                    </p:animEffect>
                                  </p:childTnLst>
                                </p:cTn>
                              </p:par>
                              <p:par>
                                <p:cTn id="108" presetID="22" presetClass="entr" presetSubtype="8" fill="hold" nodeType="with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wipe(left)">
                                      <p:cBhvr>
                                        <p:cTn id="110" dur="500"/>
                                        <p:tgtEl>
                                          <p:spTgt spid="73"/>
                                        </p:tgtEl>
                                      </p:cBhvr>
                                    </p:animEffect>
                                  </p:childTnLst>
                                </p:cTn>
                              </p:par>
                              <p:par>
                                <p:cTn id="111" presetID="53" presetClass="entr" presetSubtype="16" fill="hold" grpId="0" nodeType="withEffect">
                                  <p:stCondLst>
                                    <p:cond delay="150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900" fill="hold"/>
                                        <p:tgtEl>
                                          <p:spTgt spid="16"/>
                                        </p:tgtEl>
                                        <p:attrNameLst>
                                          <p:attrName>ppt_w</p:attrName>
                                        </p:attrNameLst>
                                      </p:cBhvr>
                                      <p:tavLst>
                                        <p:tav tm="0">
                                          <p:val>
                                            <p:fltVal val="0"/>
                                          </p:val>
                                        </p:tav>
                                        <p:tav tm="100000">
                                          <p:val>
                                            <p:strVal val="#ppt_w"/>
                                          </p:val>
                                        </p:tav>
                                      </p:tavLst>
                                    </p:anim>
                                    <p:anim calcmode="lin" valueType="num">
                                      <p:cBhvr>
                                        <p:cTn id="114" dur="900" fill="hold"/>
                                        <p:tgtEl>
                                          <p:spTgt spid="16"/>
                                        </p:tgtEl>
                                        <p:attrNameLst>
                                          <p:attrName>ppt_h</p:attrName>
                                        </p:attrNameLst>
                                      </p:cBhvr>
                                      <p:tavLst>
                                        <p:tav tm="0">
                                          <p:val>
                                            <p:fltVal val="0"/>
                                          </p:val>
                                        </p:tav>
                                        <p:tav tm="100000">
                                          <p:val>
                                            <p:strVal val="#ppt_h"/>
                                          </p:val>
                                        </p:tav>
                                      </p:tavLst>
                                    </p:anim>
                                    <p:animEffect transition="in" filter="fade">
                                      <p:cBhvr>
                                        <p:cTn id="115" dur="900"/>
                                        <p:tgtEl>
                                          <p:spTgt spid="16"/>
                                        </p:tgtEl>
                                      </p:cBhvr>
                                    </p:animEffect>
                                  </p:childTnLst>
                                </p:cTn>
                              </p:par>
                              <p:par>
                                <p:cTn id="116" presetID="53" presetClass="entr" presetSubtype="16" fill="hold" grpId="0" nodeType="withEffect">
                                  <p:stCondLst>
                                    <p:cond delay="1500"/>
                                  </p:stCondLst>
                                  <p:childTnLst>
                                    <p:set>
                                      <p:cBhvr>
                                        <p:cTn id="117" dur="1" fill="hold">
                                          <p:stCondLst>
                                            <p:cond delay="0"/>
                                          </p:stCondLst>
                                        </p:cTn>
                                        <p:tgtEl>
                                          <p:spTgt spid="70"/>
                                        </p:tgtEl>
                                        <p:attrNameLst>
                                          <p:attrName>style.visibility</p:attrName>
                                        </p:attrNameLst>
                                      </p:cBhvr>
                                      <p:to>
                                        <p:strVal val="visible"/>
                                      </p:to>
                                    </p:set>
                                    <p:anim calcmode="lin" valueType="num">
                                      <p:cBhvr>
                                        <p:cTn id="118" dur="900" fill="hold"/>
                                        <p:tgtEl>
                                          <p:spTgt spid="70"/>
                                        </p:tgtEl>
                                        <p:attrNameLst>
                                          <p:attrName>ppt_w</p:attrName>
                                        </p:attrNameLst>
                                      </p:cBhvr>
                                      <p:tavLst>
                                        <p:tav tm="0">
                                          <p:val>
                                            <p:fltVal val="0"/>
                                          </p:val>
                                        </p:tav>
                                        <p:tav tm="100000">
                                          <p:val>
                                            <p:strVal val="#ppt_w"/>
                                          </p:val>
                                        </p:tav>
                                      </p:tavLst>
                                    </p:anim>
                                    <p:anim calcmode="lin" valueType="num">
                                      <p:cBhvr>
                                        <p:cTn id="119" dur="900" fill="hold"/>
                                        <p:tgtEl>
                                          <p:spTgt spid="70"/>
                                        </p:tgtEl>
                                        <p:attrNameLst>
                                          <p:attrName>ppt_h</p:attrName>
                                        </p:attrNameLst>
                                      </p:cBhvr>
                                      <p:tavLst>
                                        <p:tav tm="0">
                                          <p:val>
                                            <p:fltVal val="0"/>
                                          </p:val>
                                        </p:tav>
                                        <p:tav tm="100000">
                                          <p:val>
                                            <p:strVal val="#ppt_h"/>
                                          </p:val>
                                        </p:tav>
                                      </p:tavLst>
                                    </p:anim>
                                    <p:animEffect transition="in" filter="fade">
                                      <p:cBhvr>
                                        <p:cTn id="120" dur="9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6" grpId="0"/>
      <p:bldP spid="6" grpId="1"/>
      <p:bldP spid="70" grpId="0" animBg="1"/>
      <p:bldP spid="71" grpId="0"/>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29368" y="1581945"/>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a:p>
        </p:txBody>
      </p:sp>
      <p:sp>
        <p:nvSpPr>
          <p:cNvPr id="5" name="TextBox 4"/>
          <p:cNvSpPr txBox="1"/>
          <p:nvPr/>
        </p:nvSpPr>
        <p:spPr>
          <a:xfrm>
            <a:off x="88133" y="2015729"/>
            <a:ext cx="2031325" cy="646331"/>
          </a:xfrm>
          <a:prstGeom prst="rect">
            <a:avLst/>
          </a:prstGeom>
          <a:noFill/>
        </p:spPr>
        <p:txBody>
          <a:bodyPr wrap="none" lIns="91430" tIns="45715" rIns="91430" bIns="45715" rtlCol="0">
            <a:spAutoFit/>
          </a:bodyPr>
          <a:lstStyle/>
          <a:p>
            <a:pPr algn="r"/>
            <a:r>
              <a:rPr lang="zh-CN" altLang="en-US" sz="3600">
                <a:solidFill>
                  <a:srgbClr val="C00000"/>
                </a:solidFill>
                <a:latin typeface="微软雅黑" panose="020B0503020204020204" charset="-122"/>
                <a:ea typeface="微软雅黑" panose="020B0503020204020204" charset="-122"/>
              </a:rPr>
              <a:t>第一部分</a:t>
            </a:r>
            <a:endParaRPr lang="zh-CN" altLang="en-US" sz="3600"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2136879" y="1821244"/>
            <a:ext cx="1871291" cy="1076900"/>
          </a:xfrm>
          <a:prstGeom prst="rect">
            <a:avLst/>
          </a:prstGeom>
          <a:blipFill>
            <a:blip r:embed="rId2" cstate="print"/>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defTabSz="685165" fontAlgn="auto">
              <a:spcBef>
                <a:spcPts val="0"/>
              </a:spcBef>
              <a:spcAft>
                <a:spcPts val="0"/>
              </a:spcAft>
            </a:pPr>
            <a:endParaRPr lang="zh-CN" altLang="en-US" sz="1400" b="0">
              <a:solidFill>
                <a:prstClr val="white"/>
              </a:solidFill>
            </a:endParaRPr>
          </a:p>
        </p:txBody>
      </p:sp>
      <p:sp>
        <p:nvSpPr>
          <p:cNvPr id="7" name="文本占位符 3"/>
          <p:cNvSpPr txBox="1"/>
          <p:nvPr/>
        </p:nvSpPr>
        <p:spPr>
          <a:xfrm>
            <a:off x="4643686" y="174188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C00000"/>
                </a:solidFill>
                <a:ea typeface="微软雅黑" panose="020B0503020204020204" charset="-122"/>
              </a:rPr>
              <a:t>个人信息详述</a:t>
            </a:r>
            <a:endParaRPr lang="zh-CN" altLang="en-US" sz="3200" dirty="0">
              <a:solidFill>
                <a:srgbClr val="C00000"/>
              </a:solidFill>
              <a:ea typeface="微软雅黑" panose="020B0503020204020204" charset="-122"/>
            </a:endParaRPr>
          </a:p>
        </p:txBody>
      </p:sp>
      <p:sp>
        <p:nvSpPr>
          <p:cNvPr id="8" name="文本占位符 5"/>
          <p:cNvSpPr txBox="1"/>
          <p:nvPr/>
        </p:nvSpPr>
        <p:spPr>
          <a:xfrm>
            <a:off x="4714578"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schemeClr val="tx1">
                    <a:lumMod val="75000"/>
                    <a:lumOff val="25000"/>
                  </a:schemeClr>
                </a:solidFill>
                <a:ea typeface="微软雅黑" panose="020B0503020204020204" charset="-122"/>
              </a:rPr>
              <a:t>教育经历</a:t>
            </a:r>
            <a:endParaRPr lang="zh-CN" altLang="en-US" b="0" dirty="0">
              <a:solidFill>
                <a:schemeClr val="tx1">
                  <a:lumMod val="75000"/>
                  <a:lumOff val="25000"/>
                </a:schemeClr>
              </a:solidFill>
              <a:ea typeface="微软雅黑" panose="020B0503020204020204" charset="-122"/>
            </a:endParaRPr>
          </a:p>
        </p:txBody>
      </p:sp>
      <p:sp>
        <p:nvSpPr>
          <p:cNvPr id="9" name="矩形 8"/>
          <p:cNvSpPr/>
          <p:nvPr/>
        </p:nvSpPr>
        <p:spPr>
          <a:xfrm>
            <a:off x="4662339" y="2294751"/>
            <a:ext cx="4150196" cy="45719"/>
          </a:xfrm>
          <a:prstGeom prst="rect">
            <a:avLst/>
          </a:prstGeom>
          <a:solidFill>
            <a:srgbClr val="C00000"/>
          </a:solidFill>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endParaRPr lang="en-US"/>
          </a:p>
        </p:txBody>
      </p:sp>
      <p:sp>
        <p:nvSpPr>
          <p:cNvPr id="10" name="文本占位符 5"/>
          <p:cNvSpPr txBox="1"/>
          <p:nvPr/>
        </p:nvSpPr>
        <p:spPr>
          <a:xfrm>
            <a:off x="5822132"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schemeClr val="tx1">
                    <a:lumMod val="75000"/>
                    <a:lumOff val="25000"/>
                  </a:schemeClr>
                </a:solidFill>
                <a:ea typeface="微软雅黑" panose="020B0503020204020204" charset="-122"/>
              </a:rPr>
              <a:t>工作经历</a:t>
            </a:r>
            <a:endParaRPr lang="zh-CN" altLang="en-US" b="0" dirty="0">
              <a:solidFill>
                <a:schemeClr val="tx1">
                  <a:lumMod val="75000"/>
                  <a:lumOff val="25000"/>
                </a:schemeClr>
              </a:solidFill>
              <a:ea typeface="微软雅黑" panose="020B0503020204020204" charset="-122"/>
            </a:endParaRPr>
          </a:p>
        </p:txBody>
      </p:sp>
      <p:sp>
        <p:nvSpPr>
          <p:cNvPr id="11" name="文本占位符 5"/>
          <p:cNvSpPr txBox="1"/>
          <p:nvPr/>
        </p:nvSpPr>
        <p:spPr>
          <a:xfrm>
            <a:off x="6929686" y="2461966"/>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schemeClr val="tx1">
                    <a:lumMod val="75000"/>
                    <a:lumOff val="25000"/>
                  </a:schemeClr>
                </a:solidFill>
                <a:ea typeface="微软雅黑" panose="020B0503020204020204" charset="-122"/>
              </a:rPr>
              <a:t>获奖经历</a:t>
            </a:r>
            <a:endParaRPr lang="zh-CN" altLang="en-US" b="0" dirty="0">
              <a:solidFill>
                <a:schemeClr val="tx1">
                  <a:lumMod val="75000"/>
                  <a:lumOff val="25000"/>
                </a:schemeClr>
              </a:solidFill>
              <a:ea typeface="微软雅黑" panose="020B0503020204020204" charset="-122"/>
            </a:endParaRPr>
          </a:p>
        </p:txBody>
      </p:sp>
      <p:sp>
        <p:nvSpPr>
          <p:cNvPr id="12" name="文本占位符 5"/>
          <p:cNvSpPr txBox="1"/>
          <p:nvPr/>
        </p:nvSpPr>
        <p:spPr>
          <a:xfrm>
            <a:off x="4714578"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schemeClr val="tx1">
                    <a:lumMod val="75000"/>
                    <a:lumOff val="25000"/>
                  </a:schemeClr>
                </a:solidFill>
                <a:ea typeface="微软雅黑" panose="020B0503020204020204" charset="-122"/>
              </a:rPr>
              <a:t>技术特长</a:t>
            </a:r>
            <a:endParaRPr lang="zh-CN" altLang="en-US" b="0" dirty="0">
              <a:solidFill>
                <a:schemeClr val="tx1">
                  <a:lumMod val="75000"/>
                  <a:lumOff val="25000"/>
                </a:schemeClr>
              </a:solidFill>
              <a:ea typeface="微软雅黑" panose="020B0503020204020204" charset="-122"/>
            </a:endParaRPr>
          </a:p>
        </p:txBody>
      </p:sp>
      <p:sp>
        <p:nvSpPr>
          <p:cNvPr id="13" name="文本占位符 5"/>
          <p:cNvSpPr txBox="1"/>
          <p:nvPr/>
        </p:nvSpPr>
        <p:spPr>
          <a:xfrm>
            <a:off x="5817729"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schemeClr val="tx1">
                    <a:lumMod val="75000"/>
                    <a:lumOff val="25000"/>
                  </a:schemeClr>
                </a:solidFill>
                <a:ea typeface="微软雅黑" panose="020B0503020204020204" charset="-122"/>
              </a:rPr>
              <a:t>自我认识</a:t>
            </a:r>
            <a:endParaRPr lang="zh-CN" altLang="en-US" b="0" dirty="0">
              <a:solidFill>
                <a:schemeClr val="tx1">
                  <a:lumMod val="75000"/>
                  <a:lumOff val="25000"/>
                </a:schemeClr>
              </a:solidFill>
              <a:ea typeface="微软雅黑" panose="020B0503020204020204" charset="-122"/>
            </a:endParaRPr>
          </a:p>
        </p:txBody>
      </p:sp>
      <p:sp>
        <p:nvSpPr>
          <p:cNvPr id="14" name="文本占位符 5"/>
          <p:cNvSpPr txBox="1"/>
          <p:nvPr/>
        </p:nvSpPr>
        <p:spPr>
          <a:xfrm>
            <a:off x="6929686" y="2886303"/>
            <a:ext cx="919708" cy="262979"/>
          </a:xfrm>
          <a:prstGeom prst="rect">
            <a:avLst/>
          </a:prstGeom>
          <a:ln>
            <a:solidFill>
              <a:schemeClr val="tx1"/>
            </a:solidFill>
            <a:prstDash val="sysDot"/>
          </a:ln>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a:solidFill>
                  <a:schemeClr val="tx1">
                    <a:lumMod val="75000"/>
                    <a:lumOff val="25000"/>
                  </a:schemeClr>
                </a:solidFill>
                <a:ea typeface="微软雅黑" panose="020B0503020204020204" charset="-122"/>
              </a:rPr>
              <a:t>培训经历</a:t>
            </a:r>
            <a:endParaRPr lang="zh-CN" altLang="en-US" b="0" dirty="0">
              <a:solidFill>
                <a:schemeClr val="tx1">
                  <a:lumMod val="75000"/>
                  <a:lumOff val="25000"/>
                </a:schemeClr>
              </a:solidFill>
              <a:ea typeface="微软雅黑" panose="020B050302020402020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600" fill="hold"/>
                                        <p:tgtEl>
                                          <p:spTgt spid="5"/>
                                        </p:tgtEl>
                                        <p:attrNameLst>
                                          <p:attrName>ppt_w</p:attrName>
                                        </p:attrNameLst>
                                      </p:cBhvr>
                                      <p:tavLst>
                                        <p:tav tm="0">
                                          <p:val>
                                            <p:fltVal val="0"/>
                                          </p:val>
                                        </p:tav>
                                        <p:tav tm="100000">
                                          <p:val>
                                            <p:strVal val="#ppt_w"/>
                                          </p:val>
                                        </p:tav>
                                      </p:tavLst>
                                    </p:anim>
                                    <p:anim calcmode="lin" valueType="num">
                                      <p:cBhvr>
                                        <p:cTn id="12" dur="600" fill="hold"/>
                                        <p:tgtEl>
                                          <p:spTgt spid="5"/>
                                        </p:tgtEl>
                                        <p:attrNameLst>
                                          <p:attrName>ppt_h</p:attrName>
                                        </p:attrNameLst>
                                      </p:cBhvr>
                                      <p:tavLst>
                                        <p:tav tm="0">
                                          <p:val>
                                            <p:fltVal val="0"/>
                                          </p:val>
                                        </p:tav>
                                        <p:tav tm="100000">
                                          <p:val>
                                            <p:strVal val="#ppt_h"/>
                                          </p:val>
                                        </p:tav>
                                      </p:tavLst>
                                    </p:anim>
                                    <p:anim calcmode="lin" valueType="num">
                                      <p:cBhvr>
                                        <p:cTn id="13" dur="6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400"/>
                                        <p:tgtEl>
                                          <p:spTgt spid="7"/>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400"/>
                                        <p:tgtEl>
                                          <p:spTgt spid="9"/>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400"/>
                                        <p:tgtEl>
                                          <p:spTgt spid="8"/>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400"/>
                                        <p:tgtEl>
                                          <p:spTgt spid="10"/>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400"/>
                                        <p:tgtEl>
                                          <p:spTgt spid="11"/>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400"/>
                                        <p:tgtEl>
                                          <p:spTgt spid="12"/>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400"/>
                                        <p:tgtEl>
                                          <p:spTgt spid="13"/>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795" y="286545"/>
            <a:ext cx="1574778"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教育经历</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5" name="五边形 10"/>
          <p:cNvSpPr/>
          <p:nvPr/>
        </p:nvSpPr>
        <p:spPr>
          <a:xfrm>
            <a:off x="2266376" y="1383617"/>
            <a:ext cx="1849558" cy="648072"/>
          </a:xfrm>
          <a:custGeom>
            <a:avLst/>
            <a:gdLst/>
            <a:ahLst/>
            <a:cxnLst/>
            <a:rect l="l" t="t" r="r" b="b"/>
            <a:pathLst>
              <a:path w="1849558" h="648072">
                <a:moveTo>
                  <a:pt x="0" y="0"/>
                </a:moveTo>
                <a:lnTo>
                  <a:pt x="1525522" y="0"/>
                </a:lnTo>
                <a:lnTo>
                  <a:pt x="1849558" y="324036"/>
                </a:lnTo>
                <a:lnTo>
                  <a:pt x="1525522" y="648072"/>
                </a:lnTo>
                <a:lnTo>
                  <a:pt x="0" y="648072"/>
                </a:lnTo>
                <a:close/>
              </a:path>
            </a:pathLst>
          </a:custGeom>
          <a:gradFill flip="none" rotWithShape="1">
            <a:gsLst>
              <a:gs pos="36000">
                <a:srgbClr val="E7E7E7"/>
              </a:gs>
              <a:gs pos="0">
                <a:schemeClr val="bg1"/>
              </a:gs>
              <a:gs pos="100000">
                <a:schemeClr val="bg1">
                  <a:lumMod val="75000"/>
                </a:schemeClr>
              </a:gs>
            </a:gsLst>
            <a:lin ang="18900000" scaled="1"/>
            <a:tileRect/>
          </a:gradFill>
          <a:ln w="15875">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200" spc="-150">
              <a:solidFill>
                <a:schemeClr val="accent1"/>
              </a:solidFill>
              <a:latin typeface="微软雅黑" panose="020B0503020204020204" charset="-122"/>
              <a:ea typeface="微软雅黑" panose="020B0503020204020204" charset="-122"/>
            </a:endParaRPr>
          </a:p>
        </p:txBody>
      </p:sp>
      <p:sp>
        <p:nvSpPr>
          <p:cNvPr id="6" name="五边形 31"/>
          <p:cNvSpPr/>
          <p:nvPr/>
        </p:nvSpPr>
        <p:spPr>
          <a:xfrm>
            <a:off x="2266376" y="2140538"/>
            <a:ext cx="1849558" cy="648072"/>
          </a:xfrm>
          <a:custGeom>
            <a:avLst/>
            <a:gdLst/>
            <a:ahLst/>
            <a:cxnLst/>
            <a:rect l="l" t="t" r="r" b="b"/>
            <a:pathLst>
              <a:path w="1849558" h="648072">
                <a:moveTo>
                  <a:pt x="0" y="0"/>
                </a:moveTo>
                <a:lnTo>
                  <a:pt x="1525522" y="0"/>
                </a:lnTo>
                <a:lnTo>
                  <a:pt x="1849558" y="324036"/>
                </a:lnTo>
                <a:lnTo>
                  <a:pt x="1525522" y="648072"/>
                </a:lnTo>
                <a:lnTo>
                  <a:pt x="0" y="648072"/>
                </a:lnTo>
                <a:close/>
              </a:path>
            </a:pathLst>
          </a:custGeom>
          <a:gradFill>
            <a:gsLst>
              <a:gs pos="0">
                <a:schemeClr val="bg1"/>
              </a:gs>
              <a:gs pos="39000">
                <a:srgbClr val="E7E7E7"/>
              </a:gs>
              <a:gs pos="100000">
                <a:schemeClr val="bg1">
                  <a:lumMod val="75000"/>
                </a:schemeClr>
              </a:gs>
            </a:gsLst>
            <a:lin ang="18900000" scaled="0"/>
          </a:gradFill>
          <a:ln w="19050">
            <a:gradFill>
              <a:gsLst>
                <a:gs pos="0">
                  <a:schemeClr val="bg1">
                    <a:lumMod val="75000"/>
                  </a:schemeClr>
                </a:gs>
                <a:gs pos="100000">
                  <a:schemeClr val="bg1"/>
                </a:gs>
              </a:gsLst>
              <a:lin ang="5400000" scaled="0"/>
            </a:gradFill>
          </a:ln>
          <a:effectLst>
            <a:outerShdw blurRad="203200" dist="101600" dir="8100000" sx="102000" sy="102000" algn="tr" rotWithShape="0">
              <a:prstClr val="black">
                <a:alpha val="40000"/>
              </a:prstClr>
            </a:outerShdw>
          </a:effectLst>
        </p:spPr>
        <p:txBody>
          <a:bodyPr vert="horz" wrap="square" lIns="91430" tIns="45715" rIns="91430" bIns="45715" numCol="1" anchor="t" anchorCtr="0" compatLnSpc="1"/>
          <a:lstStyle/>
          <a:p>
            <a:endParaRPr lang="zh-CN" altLang="en-US">
              <a:solidFill>
                <a:schemeClr val="tx1"/>
              </a:solidFill>
              <a:latin typeface="Calibri" panose="020F0502020204030204" pitchFamily="34" charset="0"/>
              <a:ea typeface="宋体" panose="02010600030101010101" pitchFamily="2" charset="-122"/>
            </a:endParaRPr>
          </a:p>
        </p:txBody>
      </p:sp>
      <p:sp>
        <p:nvSpPr>
          <p:cNvPr id="7" name="五边形 36"/>
          <p:cNvSpPr/>
          <p:nvPr/>
        </p:nvSpPr>
        <p:spPr>
          <a:xfrm>
            <a:off x="2266376" y="2897458"/>
            <a:ext cx="1849558" cy="648072"/>
          </a:xfrm>
          <a:custGeom>
            <a:avLst/>
            <a:gdLst/>
            <a:ahLst/>
            <a:cxnLst/>
            <a:rect l="l" t="t" r="r" b="b"/>
            <a:pathLst>
              <a:path w="1849558" h="648072">
                <a:moveTo>
                  <a:pt x="0" y="0"/>
                </a:moveTo>
                <a:lnTo>
                  <a:pt x="1525522" y="0"/>
                </a:lnTo>
                <a:lnTo>
                  <a:pt x="1849558" y="324036"/>
                </a:lnTo>
                <a:lnTo>
                  <a:pt x="1525522" y="648072"/>
                </a:lnTo>
                <a:lnTo>
                  <a:pt x="0" y="648072"/>
                </a:lnTo>
                <a:close/>
              </a:path>
            </a:pathLst>
          </a:custGeom>
          <a:gradFill flip="none" rotWithShape="1">
            <a:gsLst>
              <a:gs pos="36000">
                <a:srgbClr val="E7E7E7"/>
              </a:gs>
              <a:gs pos="0">
                <a:schemeClr val="bg1"/>
              </a:gs>
              <a:gs pos="100000">
                <a:schemeClr val="bg1">
                  <a:lumMod val="75000"/>
                </a:schemeClr>
              </a:gs>
            </a:gsLst>
            <a:lin ang="18900000" scaled="1"/>
            <a:tileRect/>
          </a:gradFill>
          <a:ln w="15875">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200" spc="-150">
              <a:solidFill>
                <a:schemeClr val="accent1"/>
              </a:solidFill>
              <a:latin typeface="微软雅黑" panose="020B0503020204020204" charset="-122"/>
              <a:ea typeface="微软雅黑" panose="020B0503020204020204" charset="-122"/>
            </a:endParaRPr>
          </a:p>
        </p:txBody>
      </p:sp>
      <p:sp>
        <p:nvSpPr>
          <p:cNvPr id="8" name="五边形 39"/>
          <p:cNvSpPr/>
          <p:nvPr/>
        </p:nvSpPr>
        <p:spPr>
          <a:xfrm>
            <a:off x="2266376" y="3654377"/>
            <a:ext cx="1849558" cy="648072"/>
          </a:xfrm>
          <a:custGeom>
            <a:avLst/>
            <a:gdLst/>
            <a:ahLst/>
            <a:cxnLst/>
            <a:rect l="l" t="t" r="r" b="b"/>
            <a:pathLst>
              <a:path w="1849558" h="648072">
                <a:moveTo>
                  <a:pt x="0" y="0"/>
                </a:moveTo>
                <a:lnTo>
                  <a:pt x="1525522" y="0"/>
                </a:lnTo>
                <a:lnTo>
                  <a:pt x="1849558" y="324036"/>
                </a:lnTo>
                <a:lnTo>
                  <a:pt x="1525522" y="648072"/>
                </a:lnTo>
                <a:lnTo>
                  <a:pt x="0" y="648072"/>
                </a:lnTo>
                <a:close/>
              </a:path>
            </a:pathLst>
          </a:custGeom>
          <a:gradFill>
            <a:gsLst>
              <a:gs pos="0">
                <a:schemeClr val="bg1"/>
              </a:gs>
              <a:gs pos="39000">
                <a:schemeClr val="bg1">
                  <a:lumMod val="95000"/>
                </a:schemeClr>
              </a:gs>
              <a:gs pos="99000">
                <a:schemeClr val="bg1">
                  <a:lumMod val="75000"/>
                </a:schemeClr>
              </a:gs>
            </a:gsLst>
            <a:lin ang="18900000" scaled="0"/>
          </a:gradFill>
          <a:ln w="19050">
            <a:gradFill flip="none" rotWithShape="1">
              <a:gsLst>
                <a:gs pos="0">
                  <a:schemeClr val="bg1">
                    <a:lumMod val="75000"/>
                  </a:schemeClr>
                </a:gs>
                <a:gs pos="100000">
                  <a:schemeClr val="bg1"/>
                </a:gs>
              </a:gsLst>
              <a:lin ang="18900000" scaled="1"/>
              <a:tileRect/>
            </a:gradFill>
          </a:ln>
          <a:effectLst>
            <a:outerShdw blurRad="203200" dist="101600" dir="8100000" sx="102000" sy="102000" algn="tr" rotWithShape="0">
              <a:prstClr val="black">
                <a:alpha val="40000"/>
              </a:prstClr>
            </a:outerShdw>
          </a:effectLst>
        </p:spPr>
        <p:txBody>
          <a:bodyPr vert="horz" wrap="square" lIns="91430" tIns="45715" rIns="91430" bIns="45715" numCol="1" anchor="t" anchorCtr="0" compatLnSpc="1"/>
          <a:lstStyle/>
          <a:p>
            <a:endParaRPr lang="zh-CN" altLang="en-US">
              <a:solidFill>
                <a:schemeClr val="tx1"/>
              </a:solidFill>
              <a:latin typeface="Calibri" panose="020F0502020204030204" pitchFamily="34" charset="0"/>
              <a:ea typeface="宋体" panose="02010600030101010101" pitchFamily="2" charset="-122"/>
            </a:endParaRPr>
          </a:p>
        </p:txBody>
      </p:sp>
      <p:grpSp>
        <p:nvGrpSpPr>
          <p:cNvPr id="9" name="组合 8"/>
          <p:cNvGrpSpPr/>
          <p:nvPr/>
        </p:nvGrpSpPr>
        <p:grpSpPr>
          <a:xfrm>
            <a:off x="3865832" y="1383617"/>
            <a:ext cx="4810625" cy="648072"/>
            <a:chOff x="3579168" y="1383617"/>
            <a:chExt cx="4810625" cy="648072"/>
          </a:xfrm>
        </p:grpSpPr>
        <p:sp>
          <p:nvSpPr>
            <p:cNvPr id="10" name="矩形 17"/>
            <p:cNvSpPr/>
            <p:nvPr/>
          </p:nvSpPr>
          <p:spPr>
            <a:xfrm>
              <a:off x="3579168" y="1383617"/>
              <a:ext cx="4810625" cy="648072"/>
            </a:xfrm>
            <a:custGeom>
              <a:avLst/>
              <a:gdLst/>
              <a:ahLst/>
              <a:cxnLst/>
              <a:rect l="l" t="t" r="r" b="b"/>
              <a:pathLst>
                <a:path w="4810625" h="648072">
                  <a:moveTo>
                    <a:pt x="0" y="0"/>
                  </a:moveTo>
                  <a:lnTo>
                    <a:pt x="704800" y="0"/>
                  </a:lnTo>
                  <a:lnTo>
                    <a:pt x="4357853" y="0"/>
                  </a:lnTo>
                  <a:lnTo>
                    <a:pt x="4810625" y="0"/>
                  </a:lnTo>
                  <a:lnTo>
                    <a:pt x="4810625" y="648072"/>
                  </a:lnTo>
                  <a:lnTo>
                    <a:pt x="4357853" y="648072"/>
                  </a:lnTo>
                  <a:lnTo>
                    <a:pt x="704800" y="648072"/>
                  </a:lnTo>
                  <a:lnTo>
                    <a:pt x="0" y="648072"/>
                  </a:lnTo>
                  <a:lnTo>
                    <a:pt x="324036" y="324036"/>
                  </a:lnTo>
                  <a:close/>
                </a:path>
              </a:pathLst>
            </a:cu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067944" y="1553765"/>
              <a:ext cx="4032448" cy="19236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a:solidFill>
                    <a:schemeClr val="tx1">
                      <a:lumMod val="85000"/>
                      <a:lumOff val="15000"/>
                    </a:schemeClr>
                  </a:solidFill>
                </a:rPr>
                <a:t>某某学校  某某专业  主要课程内容，这里填写文字说明</a:t>
              </a:r>
              <a:endParaRPr lang="en-US" altLang="zh-CN" dirty="0">
                <a:solidFill>
                  <a:schemeClr val="tx1">
                    <a:lumMod val="85000"/>
                    <a:lumOff val="15000"/>
                  </a:schemeClr>
                </a:solidFill>
              </a:endParaRPr>
            </a:p>
          </p:txBody>
        </p:sp>
      </p:grpSp>
      <p:sp>
        <p:nvSpPr>
          <p:cNvPr id="12" name="TextBox 11"/>
          <p:cNvSpPr txBox="1"/>
          <p:nvPr/>
        </p:nvSpPr>
        <p:spPr>
          <a:xfrm>
            <a:off x="2482400" y="1553766"/>
            <a:ext cx="1230096" cy="246221"/>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charset="-122"/>
                <a:ea typeface="微软雅黑" panose="020B0503020204020204" charset="-122"/>
              </a:defRPr>
            </a:lvl1pPr>
          </a:lstStyle>
          <a:p>
            <a:pPr algn="ctr"/>
            <a:r>
              <a:rPr lang="en-US" altLang="zh-CN" sz="1600">
                <a:solidFill>
                  <a:srgbClr val="C00000"/>
                </a:solidFill>
              </a:rPr>
              <a:t>1999-2001</a:t>
            </a:r>
            <a:endParaRPr lang="zh-CN" altLang="en-US" sz="1600" dirty="0">
              <a:solidFill>
                <a:srgbClr val="C00000"/>
              </a:solidFill>
            </a:endParaRPr>
          </a:p>
        </p:txBody>
      </p:sp>
      <p:sp>
        <p:nvSpPr>
          <p:cNvPr id="13" name="TextBox 12"/>
          <p:cNvSpPr txBox="1"/>
          <p:nvPr/>
        </p:nvSpPr>
        <p:spPr>
          <a:xfrm>
            <a:off x="2482400" y="2310685"/>
            <a:ext cx="1230096" cy="246221"/>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charset="-122"/>
                <a:ea typeface="微软雅黑" panose="020B0503020204020204" charset="-122"/>
              </a:defRPr>
            </a:lvl1pPr>
          </a:lstStyle>
          <a:p>
            <a:pPr algn="ctr"/>
            <a:r>
              <a:rPr lang="en-US" altLang="zh-CN" sz="1600">
                <a:solidFill>
                  <a:srgbClr val="C00000"/>
                </a:solidFill>
              </a:rPr>
              <a:t>2001-2004</a:t>
            </a:r>
            <a:endParaRPr lang="zh-CN" altLang="en-US" sz="1600" dirty="0">
              <a:solidFill>
                <a:srgbClr val="C00000"/>
              </a:solidFill>
            </a:endParaRPr>
          </a:p>
        </p:txBody>
      </p:sp>
      <p:sp>
        <p:nvSpPr>
          <p:cNvPr id="14" name="TextBox 13"/>
          <p:cNvSpPr txBox="1"/>
          <p:nvPr/>
        </p:nvSpPr>
        <p:spPr>
          <a:xfrm>
            <a:off x="2482400" y="3067605"/>
            <a:ext cx="1230096" cy="246221"/>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charset="-122"/>
                <a:ea typeface="微软雅黑" panose="020B0503020204020204" charset="-122"/>
              </a:defRPr>
            </a:lvl1pPr>
          </a:lstStyle>
          <a:p>
            <a:pPr algn="ctr"/>
            <a:r>
              <a:rPr lang="en-US" altLang="zh-CN" sz="1600">
                <a:solidFill>
                  <a:srgbClr val="C00000"/>
                </a:solidFill>
              </a:rPr>
              <a:t>2004-2007</a:t>
            </a:r>
            <a:endParaRPr lang="zh-CN" altLang="en-US" sz="1600" dirty="0">
              <a:solidFill>
                <a:srgbClr val="C00000"/>
              </a:solidFill>
            </a:endParaRPr>
          </a:p>
        </p:txBody>
      </p:sp>
      <p:sp>
        <p:nvSpPr>
          <p:cNvPr id="15" name="TextBox 14"/>
          <p:cNvSpPr txBox="1"/>
          <p:nvPr/>
        </p:nvSpPr>
        <p:spPr>
          <a:xfrm>
            <a:off x="2482400" y="3824525"/>
            <a:ext cx="1230096" cy="246221"/>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charset="-122"/>
                <a:ea typeface="微软雅黑" panose="020B0503020204020204" charset="-122"/>
              </a:defRPr>
            </a:lvl1pPr>
          </a:lstStyle>
          <a:p>
            <a:pPr algn="ctr"/>
            <a:r>
              <a:rPr lang="en-US" altLang="zh-CN" sz="1600">
                <a:solidFill>
                  <a:srgbClr val="C00000"/>
                </a:solidFill>
              </a:rPr>
              <a:t>2007-2012</a:t>
            </a:r>
            <a:endParaRPr lang="zh-CN" altLang="en-US" sz="1600" dirty="0">
              <a:solidFill>
                <a:srgbClr val="C00000"/>
              </a:solidFill>
            </a:endParaRPr>
          </a:p>
        </p:txBody>
      </p:sp>
      <p:grpSp>
        <p:nvGrpSpPr>
          <p:cNvPr id="16" name="组合 15"/>
          <p:cNvGrpSpPr/>
          <p:nvPr/>
        </p:nvGrpSpPr>
        <p:grpSpPr>
          <a:xfrm>
            <a:off x="3865832" y="2140538"/>
            <a:ext cx="4810625" cy="648072"/>
            <a:chOff x="3579168" y="2140537"/>
            <a:chExt cx="4810625" cy="648072"/>
          </a:xfrm>
        </p:grpSpPr>
        <p:sp>
          <p:nvSpPr>
            <p:cNvPr id="17" name="矩形 17"/>
            <p:cNvSpPr/>
            <p:nvPr/>
          </p:nvSpPr>
          <p:spPr>
            <a:xfrm>
              <a:off x="3579168" y="2140537"/>
              <a:ext cx="4810625" cy="648072"/>
            </a:xfrm>
            <a:custGeom>
              <a:avLst/>
              <a:gdLst/>
              <a:ahLst/>
              <a:cxnLst/>
              <a:rect l="l" t="t" r="r" b="b"/>
              <a:pathLst>
                <a:path w="4810625" h="648072">
                  <a:moveTo>
                    <a:pt x="0" y="0"/>
                  </a:moveTo>
                  <a:lnTo>
                    <a:pt x="704800" y="0"/>
                  </a:lnTo>
                  <a:lnTo>
                    <a:pt x="4357853" y="0"/>
                  </a:lnTo>
                  <a:lnTo>
                    <a:pt x="4810625" y="0"/>
                  </a:lnTo>
                  <a:lnTo>
                    <a:pt x="4810625" y="648072"/>
                  </a:lnTo>
                  <a:lnTo>
                    <a:pt x="4357853" y="648072"/>
                  </a:lnTo>
                  <a:lnTo>
                    <a:pt x="704800" y="648072"/>
                  </a:lnTo>
                  <a:lnTo>
                    <a:pt x="0" y="648072"/>
                  </a:lnTo>
                  <a:lnTo>
                    <a:pt x="324036" y="324036"/>
                  </a:lnTo>
                  <a:close/>
                </a:path>
              </a:pathLst>
            </a:cu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067944" y="2285285"/>
              <a:ext cx="4032448" cy="19236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a:solidFill>
                    <a:schemeClr val="tx1">
                      <a:lumMod val="85000"/>
                      <a:lumOff val="15000"/>
                    </a:schemeClr>
                  </a:solidFill>
                </a:rPr>
                <a:t>某某学校   某某专业   主要课程内容，这里填写文字说明</a:t>
              </a:r>
              <a:endParaRPr lang="en-US" altLang="zh-CN" dirty="0">
                <a:solidFill>
                  <a:schemeClr val="tx1">
                    <a:lumMod val="85000"/>
                    <a:lumOff val="15000"/>
                  </a:schemeClr>
                </a:solidFill>
              </a:endParaRPr>
            </a:p>
          </p:txBody>
        </p:sp>
      </p:grpSp>
      <p:grpSp>
        <p:nvGrpSpPr>
          <p:cNvPr id="19" name="组合 18"/>
          <p:cNvGrpSpPr/>
          <p:nvPr/>
        </p:nvGrpSpPr>
        <p:grpSpPr>
          <a:xfrm>
            <a:off x="3865832" y="2897458"/>
            <a:ext cx="4810625" cy="648072"/>
            <a:chOff x="3579168" y="2897457"/>
            <a:chExt cx="4810625" cy="648072"/>
          </a:xfrm>
        </p:grpSpPr>
        <p:sp>
          <p:nvSpPr>
            <p:cNvPr id="20" name="矩形 17"/>
            <p:cNvSpPr/>
            <p:nvPr/>
          </p:nvSpPr>
          <p:spPr>
            <a:xfrm>
              <a:off x="3579168" y="2897457"/>
              <a:ext cx="4810625" cy="648072"/>
            </a:xfrm>
            <a:custGeom>
              <a:avLst/>
              <a:gdLst/>
              <a:ahLst/>
              <a:cxnLst/>
              <a:rect l="l" t="t" r="r" b="b"/>
              <a:pathLst>
                <a:path w="4810625" h="648072">
                  <a:moveTo>
                    <a:pt x="0" y="0"/>
                  </a:moveTo>
                  <a:lnTo>
                    <a:pt x="704800" y="0"/>
                  </a:lnTo>
                  <a:lnTo>
                    <a:pt x="4357853" y="0"/>
                  </a:lnTo>
                  <a:lnTo>
                    <a:pt x="4810625" y="0"/>
                  </a:lnTo>
                  <a:lnTo>
                    <a:pt x="4810625" y="648072"/>
                  </a:lnTo>
                  <a:lnTo>
                    <a:pt x="4357853" y="648072"/>
                  </a:lnTo>
                  <a:lnTo>
                    <a:pt x="704800" y="648072"/>
                  </a:lnTo>
                  <a:lnTo>
                    <a:pt x="0" y="648072"/>
                  </a:lnTo>
                  <a:lnTo>
                    <a:pt x="324036" y="324036"/>
                  </a:lnTo>
                  <a:close/>
                </a:path>
              </a:pathLst>
            </a:cu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067944" y="3016805"/>
              <a:ext cx="4032448" cy="19236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a:solidFill>
                    <a:schemeClr val="tx1">
                      <a:lumMod val="85000"/>
                      <a:lumOff val="15000"/>
                    </a:schemeClr>
                  </a:solidFill>
                </a:rPr>
                <a:t>某某学校  某某专业   主要课程内容，这里填写文字说明</a:t>
              </a:r>
              <a:endParaRPr lang="en-US" altLang="zh-CN" dirty="0">
                <a:solidFill>
                  <a:schemeClr val="tx1">
                    <a:lumMod val="85000"/>
                    <a:lumOff val="15000"/>
                  </a:schemeClr>
                </a:solidFill>
              </a:endParaRPr>
            </a:p>
          </p:txBody>
        </p:sp>
      </p:grpSp>
      <p:grpSp>
        <p:nvGrpSpPr>
          <p:cNvPr id="22" name="组合 21"/>
          <p:cNvGrpSpPr/>
          <p:nvPr/>
        </p:nvGrpSpPr>
        <p:grpSpPr>
          <a:xfrm>
            <a:off x="3865832" y="3654377"/>
            <a:ext cx="4810625" cy="648072"/>
            <a:chOff x="3579168" y="3654377"/>
            <a:chExt cx="4810625" cy="648072"/>
          </a:xfrm>
        </p:grpSpPr>
        <p:sp>
          <p:nvSpPr>
            <p:cNvPr id="23" name="矩形 17"/>
            <p:cNvSpPr/>
            <p:nvPr/>
          </p:nvSpPr>
          <p:spPr>
            <a:xfrm>
              <a:off x="3579168" y="3654377"/>
              <a:ext cx="4810625" cy="648072"/>
            </a:xfrm>
            <a:custGeom>
              <a:avLst/>
              <a:gdLst/>
              <a:ahLst/>
              <a:cxnLst/>
              <a:rect l="l" t="t" r="r" b="b"/>
              <a:pathLst>
                <a:path w="4810625" h="648072">
                  <a:moveTo>
                    <a:pt x="0" y="0"/>
                  </a:moveTo>
                  <a:lnTo>
                    <a:pt x="704800" y="0"/>
                  </a:lnTo>
                  <a:lnTo>
                    <a:pt x="4357853" y="0"/>
                  </a:lnTo>
                  <a:lnTo>
                    <a:pt x="4810625" y="0"/>
                  </a:lnTo>
                  <a:lnTo>
                    <a:pt x="4810625" y="648072"/>
                  </a:lnTo>
                  <a:lnTo>
                    <a:pt x="4357853" y="648072"/>
                  </a:lnTo>
                  <a:lnTo>
                    <a:pt x="704800" y="648072"/>
                  </a:lnTo>
                  <a:lnTo>
                    <a:pt x="0" y="648072"/>
                  </a:lnTo>
                  <a:lnTo>
                    <a:pt x="324036" y="324036"/>
                  </a:lnTo>
                  <a:close/>
                </a:path>
              </a:pathLst>
            </a:cu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067944" y="3786425"/>
              <a:ext cx="4032448" cy="19236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a:solidFill>
                    <a:schemeClr val="tx1">
                      <a:lumMod val="85000"/>
                      <a:lumOff val="15000"/>
                    </a:schemeClr>
                  </a:solidFill>
                </a:rPr>
                <a:t>某某学校  某某专业   主要课程内容，这里填写文字说明</a:t>
              </a:r>
              <a:endParaRPr lang="en-US" altLang="zh-CN" dirty="0">
                <a:solidFill>
                  <a:schemeClr val="tx1">
                    <a:lumMod val="85000"/>
                    <a:lumOff val="15000"/>
                  </a:schemeClr>
                </a:solidFill>
              </a:endParaRPr>
            </a:p>
          </p:txBody>
        </p:sp>
      </p:grpSp>
      <p:sp>
        <p:nvSpPr>
          <p:cNvPr id="25" name="Freeform 5"/>
          <p:cNvSpPr/>
          <p:nvPr/>
        </p:nvSpPr>
        <p:spPr bwMode="auto">
          <a:xfrm>
            <a:off x="594221" y="219235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a:solidFill>
                <a:schemeClr val="lt1"/>
              </a:solidFill>
              <a:latin typeface="+mn-lt"/>
              <a:ea typeface="+mn-ea"/>
            </a:endParaRPr>
          </a:p>
        </p:txBody>
      </p:sp>
      <p:sp>
        <p:nvSpPr>
          <p:cNvPr id="26" name="标题 1"/>
          <p:cNvSpPr txBox="1"/>
          <p:nvPr/>
        </p:nvSpPr>
        <p:spPr bwMode="auto">
          <a:xfrm>
            <a:off x="750868" y="2386392"/>
            <a:ext cx="1027826" cy="78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lstStyle>
            <a:lvl1pPr algn="l" rtl="0" fontAlgn="base">
              <a:spcBef>
                <a:spcPct val="0"/>
              </a:spcBef>
              <a:spcAft>
                <a:spcPct val="0"/>
              </a:spcAft>
              <a:defRPr sz="1600" b="0" kern="1200">
                <a:solidFill>
                  <a:schemeClr val="bg1"/>
                </a:solidFill>
                <a:latin typeface="微软雅黑" panose="020B0503020204020204" charset="-122"/>
                <a:ea typeface="微软雅黑" panose="020B050302020402020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ctr"/>
            <a:r>
              <a:rPr lang="zh-CN" altLang="en-US" sz="2800" b="1">
                <a:solidFill>
                  <a:srgbClr val="C00000"/>
                </a:solidFill>
              </a:rPr>
              <a:t>填写标题</a:t>
            </a:r>
            <a:endParaRPr lang="zh-CN" altLang="en-US" sz="2800" b="1" dirty="0">
              <a:solidFill>
                <a:srgbClr val="C00000"/>
              </a:solidFill>
            </a:endParaRPr>
          </a:p>
        </p:txBody>
      </p:sp>
      <p:grpSp>
        <p:nvGrpSpPr>
          <p:cNvPr id="27" name="组合 26"/>
          <p:cNvGrpSpPr/>
          <p:nvPr/>
        </p:nvGrpSpPr>
        <p:grpSpPr>
          <a:xfrm>
            <a:off x="1991512" y="2659538"/>
            <a:ext cx="184346" cy="274806"/>
            <a:chOff x="1844479" y="2659537"/>
            <a:chExt cx="184346" cy="274806"/>
          </a:xfrm>
          <a:solidFill>
            <a:srgbClr val="C00000"/>
          </a:solidFill>
        </p:grpSpPr>
        <p:sp>
          <p:nvSpPr>
            <p:cNvPr id="28" name="Freeform 5"/>
            <p:cNvSpPr/>
            <p:nvPr/>
          </p:nvSpPr>
          <p:spPr bwMode="auto">
            <a:xfrm>
              <a:off x="1844479" y="2659537"/>
              <a:ext cx="118352" cy="274806"/>
            </a:xfrm>
            <a:custGeom>
              <a:avLst/>
              <a:gdLst/>
              <a:ahLst/>
              <a:cxnLst/>
              <a:rect l="l" t="t" r="r" b="b"/>
              <a:pathLst>
                <a:path w="354132" h="822278">
                  <a:moveTo>
                    <a:pt x="0" y="0"/>
                  </a:moveTo>
                  <a:lnTo>
                    <a:pt x="139148" y="0"/>
                  </a:lnTo>
                  <a:lnTo>
                    <a:pt x="335533" y="343415"/>
                  </a:lnTo>
                  <a:cubicBezTo>
                    <a:pt x="347280" y="363188"/>
                    <a:pt x="354132" y="386423"/>
                    <a:pt x="354132" y="411140"/>
                  </a:cubicBezTo>
                  <a:cubicBezTo>
                    <a:pt x="354132" y="436352"/>
                    <a:pt x="347280" y="459586"/>
                    <a:pt x="335043" y="479360"/>
                  </a:cubicBezTo>
                  <a:lnTo>
                    <a:pt x="139298" y="822278"/>
                  </a:lnTo>
                  <a:lnTo>
                    <a:pt x="150" y="822278"/>
                  </a:lnTo>
                  <a:lnTo>
                    <a:pt x="195895" y="479360"/>
                  </a:lnTo>
                  <a:cubicBezTo>
                    <a:pt x="208132" y="459586"/>
                    <a:pt x="214984" y="436352"/>
                    <a:pt x="214984" y="411140"/>
                  </a:cubicBezTo>
                  <a:cubicBezTo>
                    <a:pt x="214984" y="386423"/>
                    <a:pt x="208132" y="363188"/>
                    <a:pt x="196385" y="343415"/>
                  </a:cubicBezTo>
                  <a:close/>
                </a:path>
              </a:pathLst>
            </a:custGeom>
            <a:grpFill/>
            <a:ln w="38100">
              <a:noFill/>
            </a:ln>
            <a:effectLst>
              <a:outerShdw blurRad="127000" dist="635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9" name="Freeform 5"/>
            <p:cNvSpPr/>
            <p:nvPr/>
          </p:nvSpPr>
          <p:spPr bwMode="auto">
            <a:xfrm>
              <a:off x="1910473" y="2659537"/>
              <a:ext cx="118352" cy="274806"/>
            </a:xfrm>
            <a:custGeom>
              <a:avLst/>
              <a:gdLst/>
              <a:ahLst/>
              <a:cxnLst/>
              <a:rect l="l" t="t" r="r" b="b"/>
              <a:pathLst>
                <a:path w="354132" h="822278">
                  <a:moveTo>
                    <a:pt x="0" y="0"/>
                  </a:moveTo>
                  <a:lnTo>
                    <a:pt x="139148" y="0"/>
                  </a:lnTo>
                  <a:lnTo>
                    <a:pt x="335533" y="343415"/>
                  </a:lnTo>
                  <a:cubicBezTo>
                    <a:pt x="347280" y="363188"/>
                    <a:pt x="354132" y="386423"/>
                    <a:pt x="354132" y="411140"/>
                  </a:cubicBezTo>
                  <a:cubicBezTo>
                    <a:pt x="354132" y="436352"/>
                    <a:pt x="347280" y="459586"/>
                    <a:pt x="335043" y="479360"/>
                  </a:cubicBezTo>
                  <a:lnTo>
                    <a:pt x="139298" y="822278"/>
                  </a:lnTo>
                  <a:lnTo>
                    <a:pt x="150" y="822278"/>
                  </a:lnTo>
                  <a:lnTo>
                    <a:pt x="195895" y="479360"/>
                  </a:lnTo>
                  <a:cubicBezTo>
                    <a:pt x="208132" y="459586"/>
                    <a:pt x="214984" y="436352"/>
                    <a:pt x="214984" y="411140"/>
                  </a:cubicBezTo>
                  <a:cubicBezTo>
                    <a:pt x="214984" y="386423"/>
                    <a:pt x="208132" y="363188"/>
                    <a:pt x="196385" y="343415"/>
                  </a:cubicBezTo>
                  <a:close/>
                </a:path>
              </a:pathLst>
            </a:custGeom>
            <a:grpFill/>
            <a:ln w="38100">
              <a:noFill/>
            </a:ln>
            <a:effectLst>
              <a:outerShdw blurRad="127000" dist="635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fltVal val="0.5"/>
                                          </p:val>
                                        </p:tav>
                                        <p:tav tm="100000">
                                          <p:val>
                                            <p:strVal val="#ppt_x"/>
                                          </p:val>
                                        </p:tav>
                                      </p:tavLst>
                                    </p:anim>
                                    <p:anim calcmode="lin" valueType="num">
                                      <p:cBhvr>
                                        <p:cTn id="20" dur="500" fill="hold"/>
                                        <p:tgtEl>
                                          <p:spTgt spid="26"/>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fltVal val="0.5"/>
                                          </p:val>
                                        </p:tav>
                                        <p:tav tm="100000">
                                          <p:val>
                                            <p:strVal val="#ppt_x"/>
                                          </p:val>
                                        </p:tav>
                                      </p:tavLst>
                                    </p:anim>
                                    <p:anim calcmode="lin" valueType="num">
                                      <p:cBhvr>
                                        <p:cTn id="27" dur="500" fill="hold"/>
                                        <p:tgtEl>
                                          <p:spTgt spid="25"/>
                                        </p:tgtEl>
                                        <p:attrNameLst>
                                          <p:attrName>ppt_y</p:attrName>
                                        </p:attrNameLst>
                                      </p:cBhvr>
                                      <p:tavLst>
                                        <p:tav tm="0">
                                          <p:val>
                                            <p:fltVal val="0.5"/>
                                          </p:val>
                                        </p:tav>
                                        <p:tav tm="100000">
                                          <p:val>
                                            <p:strVal val="#ppt_y"/>
                                          </p:val>
                                        </p:tav>
                                      </p:tavLst>
                                    </p:anim>
                                  </p:childTnLst>
                                </p:cTn>
                              </p:par>
                            </p:childTnLst>
                          </p:cTn>
                        </p:par>
                        <p:par>
                          <p:cTn id="28" fill="hold">
                            <p:stCondLst>
                              <p:cond delay="500"/>
                            </p:stCondLst>
                            <p:childTnLst>
                              <p:par>
                                <p:cTn id="29" presetID="22" presetClass="entr" presetSubtype="8" repeatCount="300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400"/>
                                        <p:tgtEl>
                                          <p:spTgt spid="27"/>
                                        </p:tgtEl>
                                      </p:cBhvr>
                                    </p:animEffect>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4000"/>
                            </p:stCondLst>
                            <p:childTnLst>
                              <p:par>
                                <p:cTn id="72" presetID="2" presetClass="entr" presetSubtype="4"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par>
                          <p:cTn id="80" fill="hold">
                            <p:stCondLst>
                              <p:cond delay="4500"/>
                            </p:stCondLst>
                            <p:childTnLst>
                              <p:par>
                                <p:cTn id="81" presetID="22" presetClass="entr" presetSubtype="8"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P spid="6" grpId="0" animBg="1"/>
      <p:bldP spid="7" grpId="0" animBg="1"/>
      <p:bldP spid="8" grpId="0" animBg="1"/>
      <p:bldP spid="12" grpId="0"/>
      <p:bldP spid="13" grpId="0"/>
      <p:bldP spid="14" grpId="0"/>
      <p:bldP spid="15"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795" y="286545"/>
            <a:ext cx="1574778"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工作经历</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34" name="矩形 133"/>
          <p:cNvSpPr/>
          <p:nvPr/>
        </p:nvSpPr>
        <p:spPr>
          <a:xfrm>
            <a:off x="4877594" y="1102416"/>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35" name="Group 737"/>
          <p:cNvGrpSpPr>
            <a:grpSpLocks noChangeAspect="1"/>
          </p:cNvGrpSpPr>
          <p:nvPr/>
        </p:nvGrpSpPr>
        <p:grpSpPr bwMode="auto">
          <a:xfrm>
            <a:off x="721617" y="901576"/>
            <a:ext cx="2331060" cy="2195836"/>
            <a:chOff x="2105" y="527"/>
            <a:chExt cx="3468" cy="3268"/>
          </a:xfrm>
        </p:grpSpPr>
        <p:sp>
          <p:nvSpPr>
            <p:cNvPr id="136"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0"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9"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0"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8"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4"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4" name="组合 283"/>
          <p:cNvGrpSpPr/>
          <p:nvPr/>
        </p:nvGrpSpPr>
        <p:grpSpPr>
          <a:xfrm>
            <a:off x="1514260" y="1446947"/>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285" name="任意多边形 284"/>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任意多边形 285"/>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任意多边形 286"/>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8" name="圆角矩形 287"/>
          <p:cNvSpPr/>
          <p:nvPr/>
        </p:nvSpPr>
        <p:spPr>
          <a:xfrm>
            <a:off x="1010258"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9" name="圆角矩形 288"/>
          <p:cNvSpPr/>
          <p:nvPr/>
        </p:nvSpPr>
        <p:spPr>
          <a:xfrm rot="2700000">
            <a:off x="1269797" y="1354203"/>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0" name="圆角矩形 289"/>
          <p:cNvSpPr/>
          <p:nvPr/>
        </p:nvSpPr>
        <p:spPr>
          <a:xfrm rot="5400000">
            <a:off x="1896252" y="1094811"/>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1" name="圆角矩形 290"/>
          <p:cNvSpPr/>
          <p:nvPr/>
        </p:nvSpPr>
        <p:spPr>
          <a:xfrm rot="8100000">
            <a:off x="2522653"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2" name="圆角矩形 291"/>
          <p:cNvSpPr/>
          <p:nvPr/>
        </p:nvSpPr>
        <p:spPr>
          <a:xfrm rot="10800000">
            <a:off x="2782139"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93" name="组合 292"/>
          <p:cNvGrpSpPr/>
          <p:nvPr/>
        </p:nvGrpSpPr>
        <p:grpSpPr>
          <a:xfrm>
            <a:off x="1743426" y="1552999"/>
            <a:ext cx="593846" cy="824852"/>
            <a:chOff x="3932746" y="2019238"/>
            <a:chExt cx="412048" cy="572542"/>
          </a:xfrm>
          <a:solidFill>
            <a:srgbClr val="C00000"/>
          </a:solidFill>
        </p:grpSpPr>
        <p:sp>
          <p:nvSpPr>
            <p:cNvPr id="294" name="任意多边形 293"/>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95" name="任意多边形 294"/>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nvGrpSpPr>
            <p:cNvPr id="296" name="组合 295"/>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298" name="任意多边形 297"/>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99" name="任意多边形 298"/>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00" name="任意多边形 299"/>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01" name="任意多边形 300"/>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297" name="椭圆 296"/>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302" name="组合 301"/>
          <p:cNvGrpSpPr/>
          <p:nvPr/>
        </p:nvGrpSpPr>
        <p:grpSpPr>
          <a:xfrm>
            <a:off x="3923843" y="1065594"/>
            <a:ext cx="719487" cy="719227"/>
            <a:chOff x="5413874" y="1856054"/>
            <a:chExt cx="776427" cy="776427"/>
          </a:xfrm>
        </p:grpSpPr>
        <p:grpSp>
          <p:nvGrpSpPr>
            <p:cNvPr id="303" name="组合 302"/>
            <p:cNvGrpSpPr/>
            <p:nvPr/>
          </p:nvGrpSpPr>
          <p:grpSpPr>
            <a:xfrm>
              <a:off x="5413874" y="1856054"/>
              <a:ext cx="776427" cy="776427"/>
              <a:chOff x="6462420" y="1971403"/>
              <a:chExt cx="776427" cy="776427"/>
            </a:xfrm>
          </p:grpSpPr>
          <p:grpSp>
            <p:nvGrpSpPr>
              <p:cNvPr id="309" name="组合 30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311" name="任意多边形 31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2" name="椭圆 31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0" name="椭圆 309"/>
              <p:cNvSpPr/>
              <p:nvPr/>
            </p:nvSpPr>
            <p:spPr>
              <a:xfrm>
                <a:off x="6625503" y="2134485"/>
                <a:ext cx="450263" cy="4502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4" name="Group 4"/>
            <p:cNvGrpSpPr>
              <a:grpSpLocks noChangeAspect="1"/>
            </p:cNvGrpSpPr>
            <p:nvPr/>
          </p:nvGrpSpPr>
          <p:grpSpPr bwMode="auto">
            <a:xfrm>
              <a:off x="5698560" y="2124453"/>
              <a:ext cx="210680" cy="246893"/>
              <a:chOff x="1776" y="1776"/>
              <a:chExt cx="64" cy="75"/>
            </a:xfrm>
            <a:solidFill>
              <a:schemeClr val="bg1"/>
            </a:solidFill>
            <a:effectLst/>
          </p:grpSpPr>
          <p:sp>
            <p:nvSpPr>
              <p:cNvPr id="30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314" name="组合 313"/>
          <p:cNvGrpSpPr/>
          <p:nvPr/>
        </p:nvGrpSpPr>
        <p:grpSpPr>
          <a:xfrm>
            <a:off x="3923843" y="2006637"/>
            <a:ext cx="719487" cy="719227"/>
            <a:chOff x="5413874" y="3214954"/>
            <a:chExt cx="776427" cy="776427"/>
          </a:xfrm>
        </p:grpSpPr>
        <p:grpSp>
          <p:nvGrpSpPr>
            <p:cNvPr id="315" name="组合 314"/>
            <p:cNvGrpSpPr/>
            <p:nvPr/>
          </p:nvGrpSpPr>
          <p:grpSpPr>
            <a:xfrm>
              <a:off x="5413874" y="3214954"/>
              <a:ext cx="776427" cy="776427"/>
              <a:chOff x="6462420" y="1971403"/>
              <a:chExt cx="776427" cy="776427"/>
            </a:xfrm>
          </p:grpSpPr>
          <p:grpSp>
            <p:nvGrpSpPr>
              <p:cNvPr id="322" name="组合 32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324" name="任意多边形 32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5" name="椭圆 32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椭圆 322"/>
              <p:cNvSpPr/>
              <p:nvPr/>
            </p:nvSpPr>
            <p:spPr>
              <a:xfrm>
                <a:off x="6625503" y="2134485"/>
                <a:ext cx="450263" cy="4502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6"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31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1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1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2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2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327" name="组合 326"/>
          <p:cNvGrpSpPr/>
          <p:nvPr/>
        </p:nvGrpSpPr>
        <p:grpSpPr>
          <a:xfrm>
            <a:off x="3923843" y="2947680"/>
            <a:ext cx="719487" cy="719227"/>
            <a:chOff x="5413874" y="4243654"/>
            <a:chExt cx="776427" cy="776427"/>
          </a:xfrm>
        </p:grpSpPr>
        <p:grpSp>
          <p:nvGrpSpPr>
            <p:cNvPr id="328" name="组合 327"/>
            <p:cNvGrpSpPr/>
            <p:nvPr/>
          </p:nvGrpSpPr>
          <p:grpSpPr>
            <a:xfrm>
              <a:off x="5413874" y="4243654"/>
              <a:ext cx="776427" cy="776427"/>
              <a:chOff x="6462420" y="1971403"/>
              <a:chExt cx="776427" cy="776427"/>
            </a:xfrm>
          </p:grpSpPr>
          <p:grpSp>
            <p:nvGrpSpPr>
              <p:cNvPr id="332" name="组合 33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334" name="任意多边形 33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5" name="椭圆 33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3" name="椭圆 332"/>
              <p:cNvSpPr/>
              <p:nvPr/>
            </p:nvSpPr>
            <p:spPr>
              <a:xfrm>
                <a:off x="6625503" y="2134485"/>
                <a:ext cx="450263" cy="4502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9"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33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3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337" name="组合 336"/>
          <p:cNvGrpSpPr/>
          <p:nvPr/>
        </p:nvGrpSpPr>
        <p:grpSpPr>
          <a:xfrm>
            <a:off x="3923843" y="3888723"/>
            <a:ext cx="719487" cy="719227"/>
            <a:chOff x="5413874" y="5272354"/>
            <a:chExt cx="776427" cy="776427"/>
          </a:xfrm>
        </p:grpSpPr>
        <p:grpSp>
          <p:nvGrpSpPr>
            <p:cNvPr id="338" name="组合 337"/>
            <p:cNvGrpSpPr/>
            <p:nvPr/>
          </p:nvGrpSpPr>
          <p:grpSpPr>
            <a:xfrm>
              <a:off x="5413874" y="5272354"/>
              <a:ext cx="776427" cy="776427"/>
              <a:chOff x="6462420" y="1971403"/>
              <a:chExt cx="776427" cy="776427"/>
            </a:xfrm>
          </p:grpSpPr>
          <p:grpSp>
            <p:nvGrpSpPr>
              <p:cNvPr id="340" name="组合 33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342" name="任意多边形 34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3" name="椭圆 34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1" name="椭圆 340"/>
              <p:cNvSpPr/>
              <p:nvPr/>
            </p:nvSpPr>
            <p:spPr>
              <a:xfrm>
                <a:off x="6625503" y="2134485"/>
                <a:ext cx="450263" cy="4502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9"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45" name="文本框 117"/>
          <p:cNvSpPr txBox="1"/>
          <p:nvPr/>
        </p:nvSpPr>
        <p:spPr>
          <a:xfrm>
            <a:off x="1724773" y="3203739"/>
            <a:ext cx="650201" cy="900246"/>
          </a:xfrm>
          <a:prstGeom prst="rect">
            <a:avLst/>
          </a:prstGeom>
          <a:noFill/>
        </p:spPr>
        <p:txBody>
          <a:bodyPr wrap="square" lIns="68580" tIns="34290" rIns="68580" bIns="34290" rtlCol="0">
            <a:spAutoFit/>
          </a:bodyPr>
          <a:lstStyle/>
          <a:p>
            <a:pPr algn="ctr"/>
            <a:r>
              <a:rPr lang="zh-CN" altLang="en-US" dirty="0">
                <a:solidFill>
                  <a:srgbClr val="C00000"/>
                </a:solidFill>
                <a:latin typeface="LiHei Pro" panose="020B0500000000000000" pitchFamily="34" charset="-122"/>
                <a:ea typeface="LiHei Pro" panose="020B0500000000000000" pitchFamily="34" charset="-122"/>
              </a:rPr>
              <a:t>思路</a:t>
            </a:r>
            <a:endParaRPr lang="en-US" altLang="zh-CN" dirty="0">
              <a:solidFill>
                <a:srgbClr val="C00000"/>
              </a:solidFill>
              <a:latin typeface="LiHei Pro" panose="020B0500000000000000" pitchFamily="34" charset="-122"/>
              <a:ea typeface="LiHei Pro" panose="020B0500000000000000" pitchFamily="34" charset="-122"/>
            </a:endParaRPr>
          </a:p>
          <a:p>
            <a:pPr algn="ctr"/>
            <a:r>
              <a:rPr lang="zh-CN" altLang="en-US" dirty="0">
                <a:solidFill>
                  <a:srgbClr val="C00000"/>
                </a:solidFill>
                <a:latin typeface="LiHei Pro" panose="020B0500000000000000" pitchFamily="34" charset="-122"/>
                <a:ea typeface="LiHei Pro" panose="020B0500000000000000" pitchFamily="34" charset="-122"/>
              </a:rPr>
              <a:t>决定</a:t>
            </a:r>
            <a:endParaRPr lang="en-US" altLang="zh-CN" dirty="0">
              <a:solidFill>
                <a:srgbClr val="C00000"/>
              </a:solidFill>
              <a:latin typeface="LiHei Pro" panose="020B0500000000000000" pitchFamily="34" charset="-122"/>
              <a:ea typeface="LiHei Pro" panose="020B0500000000000000" pitchFamily="34" charset="-122"/>
            </a:endParaRPr>
          </a:p>
          <a:p>
            <a:pPr algn="ctr"/>
            <a:r>
              <a:rPr lang="zh-CN" altLang="en-US" dirty="0">
                <a:solidFill>
                  <a:srgbClr val="C00000"/>
                </a:solidFill>
                <a:latin typeface="LiHei Pro" panose="020B0500000000000000" pitchFamily="34" charset="-122"/>
                <a:ea typeface="LiHei Pro" panose="020B0500000000000000" pitchFamily="34" charset="-122"/>
              </a:rPr>
              <a:t>出路</a:t>
            </a:r>
          </a:p>
        </p:txBody>
      </p:sp>
      <p:sp>
        <p:nvSpPr>
          <p:cNvPr id="346" name="文本框 129"/>
          <p:cNvSpPr txBox="1"/>
          <p:nvPr/>
        </p:nvSpPr>
        <p:spPr>
          <a:xfrm>
            <a:off x="5579763" y="1119587"/>
            <a:ext cx="2808678" cy="69233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347" name="矩形 346"/>
          <p:cNvSpPr/>
          <p:nvPr/>
        </p:nvSpPr>
        <p:spPr>
          <a:xfrm>
            <a:off x="4877594" y="2058243"/>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8" name="文本框 129"/>
          <p:cNvSpPr txBox="1"/>
          <p:nvPr/>
        </p:nvSpPr>
        <p:spPr>
          <a:xfrm>
            <a:off x="5579763" y="2075414"/>
            <a:ext cx="2808678" cy="69233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349" name="矩形 348"/>
          <p:cNvSpPr/>
          <p:nvPr/>
        </p:nvSpPr>
        <p:spPr>
          <a:xfrm>
            <a:off x="4877594" y="297440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0" name="文本框 129"/>
          <p:cNvSpPr txBox="1"/>
          <p:nvPr/>
        </p:nvSpPr>
        <p:spPr>
          <a:xfrm>
            <a:off x="5579763" y="2991575"/>
            <a:ext cx="2808678" cy="69233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351" name="矩形 350"/>
          <p:cNvSpPr/>
          <p:nvPr/>
        </p:nvSpPr>
        <p:spPr>
          <a:xfrm>
            <a:off x="4877594" y="3888361"/>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2" name="文本框 129"/>
          <p:cNvSpPr txBox="1"/>
          <p:nvPr/>
        </p:nvSpPr>
        <p:spPr>
          <a:xfrm>
            <a:off x="5579763" y="3905531"/>
            <a:ext cx="2808678" cy="69233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353" name="文本框 70"/>
          <p:cNvSpPr txBox="1"/>
          <p:nvPr/>
        </p:nvSpPr>
        <p:spPr>
          <a:xfrm>
            <a:off x="4947858" y="3035572"/>
            <a:ext cx="613037" cy="660181"/>
          </a:xfrm>
          <a:prstGeom prst="rect">
            <a:avLst/>
          </a:prstGeom>
          <a:noFill/>
        </p:spPr>
        <p:txBody>
          <a:bodyPr wrap="square" lIns="68580" tIns="34290" rIns="68580" bIns="34290" rtlCol="0">
            <a:spAutoFit/>
          </a:bodyPr>
          <a:lstStyle/>
          <a:p>
            <a:pPr>
              <a:lnSpc>
                <a:spcPct val="120000"/>
              </a:lnSpc>
            </a:pPr>
            <a:r>
              <a:rPr lang="zh-CN" altLang="en-US" sz="1600" dirty="0">
                <a:solidFill>
                  <a:srgbClr val="C00000"/>
                </a:solidFill>
                <a:latin typeface="微软雅黑" panose="020B0503020204020204" charset="-122"/>
                <a:ea typeface="微软雅黑" panose="020B0503020204020204" charset="-122"/>
              </a:rPr>
              <a:t>添加</a:t>
            </a:r>
            <a:endParaRPr lang="en-US" altLang="zh-CN" sz="1600" dirty="0">
              <a:solidFill>
                <a:srgbClr val="C00000"/>
              </a:solidFill>
              <a:latin typeface="微软雅黑" panose="020B0503020204020204" charset="-122"/>
              <a:ea typeface="微软雅黑" panose="020B0503020204020204" charset="-122"/>
            </a:endParaRPr>
          </a:p>
          <a:p>
            <a:pPr>
              <a:lnSpc>
                <a:spcPct val="120000"/>
              </a:lnSpc>
            </a:pPr>
            <a:r>
              <a:rPr lang="zh-CN" altLang="en-US" sz="1600" dirty="0">
                <a:solidFill>
                  <a:srgbClr val="C00000"/>
                </a:solidFill>
                <a:latin typeface="微软雅黑" panose="020B0503020204020204" charset="-122"/>
                <a:ea typeface="微软雅黑" panose="020B0503020204020204" charset="-122"/>
              </a:rPr>
              <a:t>标题</a:t>
            </a:r>
          </a:p>
        </p:txBody>
      </p:sp>
      <p:sp>
        <p:nvSpPr>
          <p:cNvPr id="354" name="文本框 87"/>
          <p:cNvSpPr txBox="1"/>
          <p:nvPr/>
        </p:nvSpPr>
        <p:spPr>
          <a:xfrm>
            <a:off x="4947858" y="2112439"/>
            <a:ext cx="613037" cy="660181"/>
          </a:xfrm>
          <a:prstGeom prst="rect">
            <a:avLst/>
          </a:prstGeom>
          <a:noFill/>
        </p:spPr>
        <p:txBody>
          <a:bodyPr wrap="square" lIns="68580" tIns="34290" rIns="68580" bIns="34290" rtlCol="0">
            <a:spAutoFit/>
          </a:bodyPr>
          <a:lstStyle/>
          <a:p>
            <a:pPr>
              <a:lnSpc>
                <a:spcPct val="120000"/>
              </a:lnSpc>
            </a:pPr>
            <a:r>
              <a:rPr lang="zh-CN" altLang="en-US" sz="1600" dirty="0">
                <a:solidFill>
                  <a:srgbClr val="C00000"/>
                </a:solidFill>
                <a:latin typeface="微软雅黑" panose="020B0503020204020204" charset="-122"/>
                <a:ea typeface="微软雅黑" panose="020B0503020204020204" charset="-122"/>
              </a:rPr>
              <a:t>添加</a:t>
            </a:r>
            <a:endParaRPr lang="en-US" altLang="zh-CN" sz="1600" dirty="0">
              <a:solidFill>
                <a:srgbClr val="C00000"/>
              </a:solidFill>
              <a:latin typeface="微软雅黑" panose="020B0503020204020204" charset="-122"/>
              <a:ea typeface="微软雅黑" panose="020B0503020204020204" charset="-122"/>
            </a:endParaRPr>
          </a:p>
          <a:p>
            <a:pPr>
              <a:lnSpc>
                <a:spcPct val="120000"/>
              </a:lnSpc>
            </a:pPr>
            <a:r>
              <a:rPr lang="zh-CN" altLang="en-US" sz="1600" dirty="0">
                <a:solidFill>
                  <a:srgbClr val="C00000"/>
                </a:solidFill>
                <a:latin typeface="微软雅黑" panose="020B0503020204020204" charset="-122"/>
                <a:ea typeface="微软雅黑" panose="020B0503020204020204" charset="-122"/>
              </a:rPr>
              <a:t>标题</a:t>
            </a:r>
          </a:p>
        </p:txBody>
      </p:sp>
      <p:sp>
        <p:nvSpPr>
          <p:cNvPr id="355" name="文本框 91"/>
          <p:cNvSpPr txBox="1"/>
          <p:nvPr/>
        </p:nvSpPr>
        <p:spPr>
          <a:xfrm>
            <a:off x="4947860" y="1173581"/>
            <a:ext cx="613035" cy="660181"/>
          </a:xfrm>
          <a:prstGeom prst="rect">
            <a:avLst/>
          </a:prstGeom>
          <a:noFill/>
        </p:spPr>
        <p:txBody>
          <a:bodyPr wrap="square" lIns="68580" tIns="34290" rIns="68580" bIns="34290" rtlCol="0">
            <a:spAutoFit/>
          </a:bodyPr>
          <a:lstStyle/>
          <a:p>
            <a:pPr>
              <a:lnSpc>
                <a:spcPct val="120000"/>
              </a:lnSpc>
            </a:pPr>
            <a:r>
              <a:rPr lang="zh-CN" altLang="en-US" sz="1600" dirty="0">
                <a:solidFill>
                  <a:srgbClr val="C00000"/>
                </a:solidFill>
                <a:latin typeface="微软雅黑" panose="020B0503020204020204" charset="-122"/>
                <a:ea typeface="微软雅黑" panose="020B0503020204020204" charset="-122"/>
              </a:rPr>
              <a:t>添加</a:t>
            </a:r>
            <a:endParaRPr lang="en-US" altLang="zh-CN" sz="1600" dirty="0">
              <a:solidFill>
                <a:srgbClr val="C00000"/>
              </a:solidFill>
              <a:latin typeface="微软雅黑" panose="020B0503020204020204" charset="-122"/>
              <a:ea typeface="微软雅黑" panose="020B0503020204020204" charset="-122"/>
            </a:endParaRPr>
          </a:p>
          <a:p>
            <a:pPr>
              <a:lnSpc>
                <a:spcPct val="120000"/>
              </a:lnSpc>
            </a:pPr>
            <a:r>
              <a:rPr lang="zh-CN" altLang="en-US" sz="1600" dirty="0">
                <a:solidFill>
                  <a:srgbClr val="C00000"/>
                </a:solidFill>
                <a:latin typeface="微软雅黑" panose="020B0503020204020204" charset="-122"/>
                <a:ea typeface="微软雅黑" panose="020B0503020204020204" charset="-122"/>
              </a:rPr>
              <a:t>标题</a:t>
            </a:r>
          </a:p>
        </p:txBody>
      </p:sp>
      <p:sp>
        <p:nvSpPr>
          <p:cNvPr id="356" name="文本框 102"/>
          <p:cNvSpPr txBox="1"/>
          <p:nvPr/>
        </p:nvSpPr>
        <p:spPr>
          <a:xfrm>
            <a:off x="4947858" y="3981242"/>
            <a:ext cx="613037" cy="660181"/>
          </a:xfrm>
          <a:prstGeom prst="rect">
            <a:avLst/>
          </a:prstGeom>
          <a:noFill/>
        </p:spPr>
        <p:txBody>
          <a:bodyPr wrap="square" lIns="68580" tIns="34290" rIns="68580" bIns="34290" rtlCol="0">
            <a:spAutoFit/>
          </a:bodyPr>
          <a:lstStyle/>
          <a:p>
            <a:pPr>
              <a:lnSpc>
                <a:spcPct val="120000"/>
              </a:lnSpc>
            </a:pPr>
            <a:r>
              <a:rPr lang="zh-CN" altLang="en-US" sz="1600" dirty="0">
                <a:solidFill>
                  <a:srgbClr val="C00000"/>
                </a:solidFill>
                <a:latin typeface="微软雅黑" panose="020B0503020204020204" charset="-122"/>
                <a:ea typeface="微软雅黑" panose="020B0503020204020204" charset="-122"/>
              </a:rPr>
              <a:t>添加</a:t>
            </a:r>
            <a:endParaRPr lang="en-US" altLang="zh-CN" sz="1600" dirty="0">
              <a:solidFill>
                <a:srgbClr val="C00000"/>
              </a:solidFill>
              <a:latin typeface="微软雅黑" panose="020B0503020204020204" charset="-122"/>
              <a:ea typeface="微软雅黑" panose="020B0503020204020204" charset="-122"/>
            </a:endParaRPr>
          </a:p>
          <a:p>
            <a:pPr>
              <a:lnSpc>
                <a:spcPct val="120000"/>
              </a:lnSpc>
            </a:pPr>
            <a:r>
              <a:rPr lang="zh-CN" altLang="en-US" sz="1600" dirty="0">
                <a:solidFill>
                  <a:srgbClr val="C00000"/>
                </a:solidFill>
                <a:latin typeface="微软雅黑" panose="020B0503020204020204" charset="-122"/>
                <a:ea typeface="微软雅黑" panose="020B050302020402020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10" presetClass="entr" presetSubtype="0"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500"/>
                                        <p:tgtEl>
                                          <p:spTgt spid="135"/>
                                        </p:tgtEl>
                                      </p:cBhvr>
                                    </p:animEffect>
                                  </p:childTnLst>
                                </p:cTn>
                              </p:par>
                            </p:childTnLst>
                          </p:cTn>
                        </p:par>
                        <p:par>
                          <p:cTn id="16" fill="hold">
                            <p:stCondLst>
                              <p:cond delay="1149"/>
                            </p:stCondLst>
                            <p:childTnLst>
                              <p:par>
                                <p:cTn id="17" presetID="42" presetClass="entr" presetSubtype="0" fill="hold" nodeType="afterEffect">
                                  <p:stCondLst>
                                    <p:cond delay="0"/>
                                  </p:stCondLst>
                                  <p:childTnLst>
                                    <p:set>
                                      <p:cBhvr>
                                        <p:cTn id="18" dur="1" fill="hold">
                                          <p:stCondLst>
                                            <p:cond delay="0"/>
                                          </p:stCondLst>
                                        </p:cTn>
                                        <p:tgtEl>
                                          <p:spTgt spid="284"/>
                                        </p:tgtEl>
                                        <p:attrNameLst>
                                          <p:attrName>style.visibility</p:attrName>
                                        </p:attrNameLst>
                                      </p:cBhvr>
                                      <p:to>
                                        <p:strVal val="visible"/>
                                      </p:to>
                                    </p:set>
                                    <p:animEffect transition="in" filter="fade">
                                      <p:cBhvr>
                                        <p:cTn id="19" dur="1000"/>
                                        <p:tgtEl>
                                          <p:spTgt spid="284"/>
                                        </p:tgtEl>
                                      </p:cBhvr>
                                    </p:animEffect>
                                    <p:anim calcmode="lin" valueType="num">
                                      <p:cBhvr>
                                        <p:cTn id="20" dur="1000" fill="hold"/>
                                        <p:tgtEl>
                                          <p:spTgt spid="284"/>
                                        </p:tgtEl>
                                        <p:attrNameLst>
                                          <p:attrName>ppt_x</p:attrName>
                                        </p:attrNameLst>
                                      </p:cBhvr>
                                      <p:tavLst>
                                        <p:tav tm="0">
                                          <p:val>
                                            <p:strVal val="#ppt_x"/>
                                          </p:val>
                                        </p:tav>
                                        <p:tav tm="100000">
                                          <p:val>
                                            <p:strVal val="#ppt_x"/>
                                          </p:val>
                                        </p:tav>
                                      </p:tavLst>
                                    </p:anim>
                                    <p:anim calcmode="lin" valueType="num">
                                      <p:cBhvr>
                                        <p:cTn id="21" dur="1000" fill="hold"/>
                                        <p:tgtEl>
                                          <p:spTgt spid="284"/>
                                        </p:tgtEl>
                                        <p:attrNameLst>
                                          <p:attrName>ppt_y</p:attrName>
                                        </p:attrNameLst>
                                      </p:cBhvr>
                                      <p:tavLst>
                                        <p:tav tm="0">
                                          <p:val>
                                            <p:strVal val="#ppt_y+.1"/>
                                          </p:val>
                                        </p:tav>
                                        <p:tav tm="100000">
                                          <p:val>
                                            <p:strVal val="#ppt_y"/>
                                          </p:val>
                                        </p:tav>
                                      </p:tavLst>
                                    </p:anim>
                                  </p:childTnLst>
                                </p:cTn>
                              </p:par>
                            </p:childTnLst>
                          </p:cTn>
                        </p:par>
                        <p:par>
                          <p:cTn id="22" fill="hold">
                            <p:stCondLst>
                              <p:cond delay="2149"/>
                            </p:stCondLst>
                            <p:childTnLst>
                              <p:par>
                                <p:cTn id="23" presetID="10" presetClass="entr" presetSubtype="0" fill="hold" nodeType="afterEffect">
                                  <p:stCondLst>
                                    <p:cond delay="0"/>
                                  </p:stCondLst>
                                  <p:childTnLst>
                                    <p:set>
                                      <p:cBhvr>
                                        <p:cTn id="24" dur="1" fill="hold">
                                          <p:stCondLst>
                                            <p:cond delay="0"/>
                                          </p:stCondLst>
                                        </p:cTn>
                                        <p:tgtEl>
                                          <p:spTgt spid="293"/>
                                        </p:tgtEl>
                                        <p:attrNameLst>
                                          <p:attrName>style.visibility</p:attrName>
                                        </p:attrNameLst>
                                      </p:cBhvr>
                                      <p:to>
                                        <p:strVal val="visible"/>
                                      </p:to>
                                    </p:set>
                                    <p:animEffect transition="in" filter="fade">
                                      <p:cBhvr>
                                        <p:cTn id="25" dur="500"/>
                                        <p:tgtEl>
                                          <p:spTgt spid="293"/>
                                        </p:tgtEl>
                                      </p:cBhvr>
                                    </p:animEffect>
                                  </p:childTnLst>
                                </p:cTn>
                              </p:par>
                            </p:childTnLst>
                          </p:cTn>
                        </p:par>
                        <p:par>
                          <p:cTn id="26" fill="hold">
                            <p:stCondLst>
                              <p:cond delay="2649"/>
                            </p:stCondLst>
                            <p:childTnLst>
                              <p:par>
                                <p:cTn id="27" presetID="10" presetClass="entr" presetSubtype="0" fill="hold" grpId="0" nodeType="afterEffect">
                                  <p:stCondLst>
                                    <p:cond delay="0"/>
                                  </p:stCondLst>
                                  <p:childTnLst>
                                    <p:set>
                                      <p:cBhvr>
                                        <p:cTn id="28" dur="1" fill="hold">
                                          <p:stCondLst>
                                            <p:cond delay="0"/>
                                          </p:stCondLst>
                                        </p:cTn>
                                        <p:tgtEl>
                                          <p:spTgt spid="289"/>
                                        </p:tgtEl>
                                        <p:attrNameLst>
                                          <p:attrName>style.visibility</p:attrName>
                                        </p:attrNameLst>
                                      </p:cBhvr>
                                      <p:to>
                                        <p:strVal val="visible"/>
                                      </p:to>
                                    </p:set>
                                    <p:animEffect transition="in" filter="fade">
                                      <p:cBhvr>
                                        <p:cTn id="29" dur="500"/>
                                        <p:tgtEl>
                                          <p:spTgt spid="28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8"/>
                                        </p:tgtEl>
                                        <p:attrNameLst>
                                          <p:attrName>style.visibility</p:attrName>
                                        </p:attrNameLst>
                                      </p:cBhvr>
                                      <p:to>
                                        <p:strVal val="visible"/>
                                      </p:to>
                                    </p:set>
                                    <p:animEffect transition="in" filter="fade">
                                      <p:cBhvr>
                                        <p:cTn id="32" dur="500"/>
                                        <p:tgtEl>
                                          <p:spTgt spid="28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0"/>
                                        </p:tgtEl>
                                        <p:attrNameLst>
                                          <p:attrName>style.visibility</p:attrName>
                                        </p:attrNameLst>
                                      </p:cBhvr>
                                      <p:to>
                                        <p:strVal val="visible"/>
                                      </p:to>
                                    </p:set>
                                    <p:animEffect transition="in" filter="fade">
                                      <p:cBhvr>
                                        <p:cTn id="35" dur="500"/>
                                        <p:tgtEl>
                                          <p:spTgt spid="29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1"/>
                                        </p:tgtEl>
                                        <p:attrNameLst>
                                          <p:attrName>style.visibility</p:attrName>
                                        </p:attrNameLst>
                                      </p:cBhvr>
                                      <p:to>
                                        <p:strVal val="visible"/>
                                      </p:to>
                                    </p:set>
                                    <p:animEffect transition="in" filter="fade">
                                      <p:cBhvr>
                                        <p:cTn id="38" dur="500"/>
                                        <p:tgtEl>
                                          <p:spTgt spid="2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2"/>
                                        </p:tgtEl>
                                        <p:attrNameLst>
                                          <p:attrName>style.visibility</p:attrName>
                                        </p:attrNameLst>
                                      </p:cBhvr>
                                      <p:to>
                                        <p:strVal val="visible"/>
                                      </p:to>
                                    </p:set>
                                    <p:animEffect transition="in" filter="fade">
                                      <p:cBhvr>
                                        <p:cTn id="41" dur="500"/>
                                        <p:tgtEl>
                                          <p:spTgt spid="292"/>
                                        </p:tgtEl>
                                      </p:cBhvr>
                                    </p:animEffect>
                                  </p:childTnLst>
                                </p:cTn>
                              </p:par>
                            </p:childTnLst>
                          </p:cTn>
                        </p:par>
                        <p:par>
                          <p:cTn id="42" fill="hold">
                            <p:stCondLst>
                              <p:cond delay="3149"/>
                            </p:stCondLst>
                            <p:childTnLst>
                              <p:par>
                                <p:cTn id="43" presetID="14" presetClass="entr" presetSubtype="10" fill="hold" grpId="0" nodeType="afterEffect">
                                  <p:stCondLst>
                                    <p:cond delay="0"/>
                                  </p:stCondLst>
                                  <p:childTnLst>
                                    <p:set>
                                      <p:cBhvr>
                                        <p:cTn id="44" dur="1" fill="hold">
                                          <p:stCondLst>
                                            <p:cond delay="0"/>
                                          </p:stCondLst>
                                        </p:cTn>
                                        <p:tgtEl>
                                          <p:spTgt spid="345"/>
                                        </p:tgtEl>
                                        <p:attrNameLst>
                                          <p:attrName>style.visibility</p:attrName>
                                        </p:attrNameLst>
                                      </p:cBhvr>
                                      <p:to>
                                        <p:strVal val="visible"/>
                                      </p:to>
                                    </p:set>
                                    <p:animEffect transition="in" filter="randombar(horizontal)">
                                      <p:cBhvr>
                                        <p:cTn id="45" dur="500"/>
                                        <p:tgtEl>
                                          <p:spTgt spid="345"/>
                                        </p:tgtEl>
                                      </p:cBhvr>
                                    </p:animEffect>
                                  </p:childTnLst>
                                </p:cTn>
                              </p:par>
                            </p:childTnLst>
                          </p:cTn>
                        </p:par>
                        <p:par>
                          <p:cTn id="46" fill="hold">
                            <p:stCondLst>
                              <p:cond delay="3649"/>
                            </p:stCondLst>
                            <p:childTnLst>
                              <p:par>
                                <p:cTn id="47" presetID="53" presetClass="entr" presetSubtype="16" fill="hold" nodeType="afterEffect">
                                  <p:stCondLst>
                                    <p:cond delay="0"/>
                                  </p:stCondLst>
                                  <p:childTnLst>
                                    <p:set>
                                      <p:cBhvr>
                                        <p:cTn id="48" dur="1" fill="hold">
                                          <p:stCondLst>
                                            <p:cond delay="0"/>
                                          </p:stCondLst>
                                        </p:cTn>
                                        <p:tgtEl>
                                          <p:spTgt spid="302"/>
                                        </p:tgtEl>
                                        <p:attrNameLst>
                                          <p:attrName>style.visibility</p:attrName>
                                        </p:attrNameLst>
                                      </p:cBhvr>
                                      <p:to>
                                        <p:strVal val="visible"/>
                                      </p:to>
                                    </p:set>
                                    <p:anim calcmode="lin" valueType="num">
                                      <p:cBhvr>
                                        <p:cTn id="49" dur="500" fill="hold"/>
                                        <p:tgtEl>
                                          <p:spTgt spid="302"/>
                                        </p:tgtEl>
                                        <p:attrNameLst>
                                          <p:attrName>ppt_w</p:attrName>
                                        </p:attrNameLst>
                                      </p:cBhvr>
                                      <p:tavLst>
                                        <p:tav tm="0">
                                          <p:val>
                                            <p:fltVal val="0"/>
                                          </p:val>
                                        </p:tav>
                                        <p:tav tm="100000">
                                          <p:val>
                                            <p:strVal val="#ppt_w"/>
                                          </p:val>
                                        </p:tav>
                                      </p:tavLst>
                                    </p:anim>
                                    <p:anim calcmode="lin" valueType="num">
                                      <p:cBhvr>
                                        <p:cTn id="50" dur="500" fill="hold"/>
                                        <p:tgtEl>
                                          <p:spTgt spid="302"/>
                                        </p:tgtEl>
                                        <p:attrNameLst>
                                          <p:attrName>ppt_h</p:attrName>
                                        </p:attrNameLst>
                                      </p:cBhvr>
                                      <p:tavLst>
                                        <p:tav tm="0">
                                          <p:val>
                                            <p:fltVal val="0"/>
                                          </p:val>
                                        </p:tav>
                                        <p:tav tm="100000">
                                          <p:val>
                                            <p:strVal val="#ppt_h"/>
                                          </p:val>
                                        </p:tav>
                                      </p:tavLst>
                                    </p:anim>
                                    <p:animEffect transition="in" filter="fade">
                                      <p:cBhvr>
                                        <p:cTn id="51" dur="500"/>
                                        <p:tgtEl>
                                          <p:spTgt spid="302"/>
                                        </p:tgtEl>
                                      </p:cBhvr>
                                    </p:animEffect>
                                  </p:childTnLst>
                                </p:cTn>
                              </p:par>
                              <p:par>
                                <p:cTn id="52" presetID="53" presetClass="entr" presetSubtype="16" fill="hold" nodeType="withEffect">
                                  <p:stCondLst>
                                    <p:cond delay="0"/>
                                  </p:stCondLst>
                                  <p:childTnLst>
                                    <p:set>
                                      <p:cBhvr>
                                        <p:cTn id="53" dur="1" fill="hold">
                                          <p:stCondLst>
                                            <p:cond delay="0"/>
                                          </p:stCondLst>
                                        </p:cTn>
                                        <p:tgtEl>
                                          <p:spTgt spid="314"/>
                                        </p:tgtEl>
                                        <p:attrNameLst>
                                          <p:attrName>style.visibility</p:attrName>
                                        </p:attrNameLst>
                                      </p:cBhvr>
                                      <p:to>
                                        <p:strVal val="visible"/>
                                      </p:to>
                                    </p:set>
                                    <p:anim calcmode="lin" valueType="num">
                                      <p:cBhvr>
                                        <p:cTn id="54" dur="500" fill="hold"/>
                                        <p:tgtEl>
                                          <p:spTgt spid="314"/>
                                        </p:tgtEl>
                                        <p:attrNameLst>
                                          <p:attrName>ppt_w</p:attrName>
                                        </p:attrNameLst>
                                      </p:cBhvr>
                                      <p:tavLst>
                                        <p:tav tm="0">
                                          <p:val>
                                            <p:fltVal val="0"/>
                                          </p:val>
                                        </p:tav>
                                        <p:tav tm="100000">
                                          <p:val>
                                            <p:strVal val="#ppt_w"/>
                                          </p:val>
                                        </p:tav>
                                      </p:tavLst>
                                    </p:anim>
                                    <p:anim calcmode="lin" valueType="num">
                                      <p:cBhvr>
                                        <p:cTn id="55" dur="500" fill="hold"/>
                                        <p:tgtEl>
                                          <p:spTgt spid="314"/>
                                        </p:tgtEl>
                                        <p:attrNameLst>
                                          <p:attrName>ppt_h</p:attrName>
                                        </p:attrNameLst>
                                      </p:cBhvr>
                                      <p:tavLst>
                                        <p:tav tm="0">
                                          <p:val>
                                            <p:fltVal val="0"/>
                                          </p:val>
                                        </p:tav>
                                        <p:tav tm="100000">
                                          <p:val>
                                            <p:strVal val="#ppt_h"/>
                                          </p:val>
                                        </p:tav>
                                      </p:tavLst>
                                    </p:anim>
                                    <p:animEffect transition="in" filter="fade">
                                      <p:cBhvr>
                                        <p:cTn id="56" dur="500"/>
                                        <p:tgtEl>
                                          <p:spTgt spid="314"/>
                                        </p:tgtEl>
                                      </p:cBhvr>
                                    </p:animEffect>
                                  </p:childTnLst>
                                </p:cTn>
                              </p:par>
                              <p:par>
                                <p:cTn id="57" presetID="53" presetClass="entr" presetSubtype="16" fill="hold" nodeType="withEffect">
                                  <p:stCondLst>
                                    <p:cond delay="0"/>
                                  </p:stCondLst>
                                  <p:childTnLst>
                                    <p:set>
                                      <p:cBhvr>
                                        <p:cTn id="58" dur="1" fill="hold">
                                          <p:stCondLst>
                                            <p:cond delay="0"/>
                                          </p:stCondLst>
                                        </p:cTn>
                                        <p:tgtEl>
                                          <p:spTgt spid="327"/>
                                        </p:tgtEl>
                                        <p:attrNameLst>
                                          <p:attrName>style.visibility</p:attrName>
                                        </p:attrNameLst>
                                      </p:cBhvr>
                                      <p:to>
                                        <p:strVal val="visible"/>
                                      </p:to>
                                    </p:set>
                                    <p:anim calcmode="lin" valueType="num">
                                      <p:cBhvr>
                                        <p:cTn id="59" dur="500" fill="hold"/>
                                        <p:tgtEl>
                                          <p:spTgt spid="327"/>
                                        </p:tgtEl>
                                        <p:attrNameLst>
                                          <p:attrName>ppt_w</p:attrName>
                                        </p:attrNameLst>
                                      </p:cBhvr>
                                      <p:tavLst>
                                        <p:tav tm="0">
                                          <p:val>
                                            <p:fltVal val="0"/>
                                          </p:val>
                                        </p:tav>
                                        <p:tav tm="100000">
                                          <p:val>
                                            <p:strVal val="#ppt_w"/>
                                          </p:val>
                                        </p:tav>
                                      </p:tavLst>
                                    </p:anim>
                                    <p:anim calcmode="lin" valueType="num">
                                      <p:cBhvr>
                                        <p:cTn id="60" dur="500" fill="hold"/>
                                        <p:tgtEl>
                                          <p:spTgt spid="327"/>
                                        </p:tgtEl>
                                        <p:attrNameLst>
                                          <p:attrName>ppt_h</p:attrName>
                                        </p:attrNameLst>
                                      </p:cBhvr>
                                      <p:tavLst>
                                        <p:tav tm="0">
                                          <p:val>
                                            <p:fltVal val="0"/>
                                          </p:val>
                                        </p:tav>
                                        <p:tav tm="100000">
                                          <p:val>
                                            <p:strVal val="#ppt_h"/>
                                          </p:val>
                                        </p:tav>
                                      </p:tavLst>
                                    </p:anim>
                                    <p:animEffect transition="in" filter="fade">
                                      <p:cBhvr>
                                        <p:cTn id="61" dur="500"/>
                                        <p:tgtEl>
                                          <p:spTgt spid="327"/>
                                        </p:tgtEl>
                                      </p:cBhvr>
                                    </p:animEffect>
                                  </p:childTnLst>
                                </p:cTn>
                              </p:par>
                              <p:par>
                                <p:cTn id="62" presetID="53" presetClass="entr" presetSubtype="16" fill="hold" nodeType="withEffect">
                                  <p:stCondLst>
                                    <p:cond delay="0"/>
                                  </p:stCondLst>
                                  <p:childTnLst>
                                    <p:set>
                                      <p:cBhvr>
                                        <p:cTn id="63" dur="1" fill="hold">
                                          <p:stCondLst>
                                            <p:cond delay="0"/>
                                          </p:stCondLst>
                                        </p:cTn>
                                        <p:tgtEl>
                                          <p:spTgt spid="337"/>
                                        </p:tgtEl>
                                        <p:attrNameLst>
                                          <p:attrName>style.visibility</p:attrName>
                                        </p:attrNameLst>
                                      </p:cBhvr>
                                      <p:to>
                                        <p:strVal val="visible"/>
                                      </p:to>
                                    </p:set>
                                    <p:anim calcmode="lin" valueType="num">
                                      <p:cBhvr>
                                        <p:cTn id="64" dur="500" fill="hold"/>
                                        <p:tgtEl>
                                          <p:spTgt spid="337"/>
                                        </p:tgtEl>
                                        <p:attrNameLst>
                                          <p:attrName>ppt_w</p:attrName>
                                        </p:attrNameLst>
                                      </p:cBhvr>
                                      <p:tavLst>
                                        <p:tav tm="0">
                                          <p:val>
                                            <p:fltVal val="0"/>
                                          </p:val>
                                        </p:tav>
                                        <p:tav tm="100000">
                                          <p:val>
                                            <p:strVal val="#ppt_w"/>
                                          </p:val>
                                        </p:tav>
                                      </p:tavLst>
                                    </p:anim>
                                    <p:anim calcmode="lin" valueType="num">
                                      <p:cBhvr>
                                        <p:cTn id="65" dur="500" fill="hold"/>
                                        <p:tgtEl>
                                          <p:spTgt spid="337"/>
                                        </p:tgtEl>
                                        <p:attrNameLst>
                                          <p:attrName>ppt_h</p:attrName>
                                        </p:attrNameLst>
                                      </p:cBhvr>
                                      <p:tavLst>
                                        <p:tav tm="0">
                                          <p:val>
                                            <p:fltVal val="0"/>
                                          </p:val>
                                        </p:tav>
                                        <p:tav tm="100000">
                                          <p:val>
                                            <p:strVal val="#ppt_h"/>
                                          </p:val>
                                        </p:tav>
                                      </p:tavLst>
                                    </p:anim>
                                    <p:animEffect transition="in" filter="fade">
                                      <p:cBhvr>
                                        <p:cTn id="66" dur="500"/>
                                        <p:tgtEl>
                                          <p:spTgt spid="337"/>
                                        </p:tgtEl>
                                      </p:cBhvr>
                                    </p:animEffect>
                                  </p:childTnLst>
                                </p:cTn>
                              </p:par>
                            </p:childTnLst>
                          </p:cTn>
                        </p:par>
                        <p:par>
                          <p:cTn id="67" fill="hold">
                            <p:stCondLst>
                              <p:cond delay="4149"/>
                            </p:stCondLst>
                            <p:childTnLst>
                              <p:par>
                                <p:cTn id="68" presetID="2" presetClass="entr" presetSubtype="2" fill="hold" grpId="0" nodeType="afterEffect">
                                  <p:stCondLst>
                                    <p:cond delay="0"/>
                                  </p:stCondLst>
                                  <p:childTnLst>
                                    <p:set>
                                      <p:cBhvr>
                                        <p:cTn id="69" dur="1" fill="hold">
                                          <p:stCondLst>
                                            <p:cond delay="0"/>
                                          </p:stCondLst>
                                        </p:cTn>
                                        <p:tgtEl>
                                          <p:spTgt spid="355"/>
                                        </p:tgtEl>
                                        <p:attrNameLst>
                                          <p:attrName>style.visibility</p:attrName>
                                        </p:attrNameLst>
                                      </p:cBhvr>
                                      <p:to>
                                        <p:strVal val="visible"/>
                                      </p:to>
                                    </p:set>
                                    <p:anim calcmode="lin" valueType="num">
                                      <p:cBhvr additive="base">
                                        <p:cTn id="70" dur="500" fill="hold"/>
                                        <p:tgtEl>
                                          <p:spTgt spid="355"/>
                                        </p:tgtEl>
                                        <p:attrNameLst>
                                          <p:attrName>ppt_x</p:attrName>
                                        </p:attrNameLst>
                                      </p:cBhvr>
                                      <p:tavLst>
                                        <p:tav tm="0">
                                          <p:val>
                                            <p:strVal val="1+#ppt_w/2"/>
                                          </p:val>
                                        </p:tav>
                                        <p:tav tm="100000">
                                          <p:val>
                                            <p:strVal val="#ppt_x"/>
                                          </p:val>
                                        </p:tav>
                                      </p:tavLst>
                                    </p:anim>
                                    <p:anim calcmode="lin" valueType="num">
                                      <p:cBhvr additive="base">
                                        <p:cTn id="71" dur="500" fill="hold"/>
                                        <p:tgtEl>
                                          <p:spTgt spid="35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54"/>
                                        </p:tgtEl>
                                        <p:attrNameLst>
                                          <p:attrName>style.visibility</p:attrName>
                                        </p:attrNameLst>
                                      </p:cBhvr>
                                      <p:to>
                                        <p:strVal val="visible"/>
                                      </p:to>
                                    </p:set>
                                    <p:anim calcmode="lin" valueType="num">
                                      <p:cBhvr additive="base">
                                        <p:cTn id="74" dur="500" fill="hold"/>
                                        <p:tgtEl>
                                          <p:spTgt spid="354"/>
                                        </p:tgtEl>
                                        <p:attrNameLst>
                                          <p:attrName>ppt_x</p:attrName>
                                        </p:attrNameLst>
                                      </p:cBhvr>
                                      <p:tavLst>
                                        <p:tav tm="0">
                                          <p:val>
                                            <p:strVal val="1+#ppt_w/2"/>
                                          </p:val>
                                        </p:tav>
                                        <p:tav tm="100000">
                                          <p:val>
                                            <p:strVal val="#ppt_x"/>
                                          </p:val>
                                        </p:tav>
                                      </p:tavLst>
                                    </p:anim>
                                    <p:anim calcmode="lin" valueType="num">
                                      <p:cBhvr additive="base">
                                        <p:cTn id="75" dur="500" fill="hold"/>
                                        <p:tgtEl>
                                          <p:spTgt spid="35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353"/>
                                        </p:tgtEl>
                                        <p:attrNameLst>
                                          <p:attrName>style.visibility</p:attrName>
                                        </p:attrNameLst>
                                      </p:cBhvr>
                                      <p:to>
                                        <p:strVal val="visible"/>
                                      </p:to>
                                    </p:set>
                                    <p:anim calcmode="lin" valueType="num">
                                      <p:cBhvr additive="base">
                                        <p:cTn id="78" dur="500" fill="hold"/>
                                        <p:tgtEl>
                                          <p:spTgt spid="353"/>
                                        </p:tgtEl>
                                        <p:attrNameLst>
                                          <p:attrName>ppt_x</p:attrName>
                                        </p:attrNameLst>
                                      </p:cBhvr>
                                      <p:tavLst>
                                        <p:tav tm="0">
                                          <p:val>
                                            <p:strVal val="1+#ppt_w/2"/>
                                          </p:val>
                                        </p:tav>
                                        <p:tav tm="100000">
                                          <p:val>
                                            <p:strVal val="#ppt_x"/>
                                          </p:val>
                                        </p:tav>
                                      </p:tavLst>
                                    </p:anim>
                                    <p:anim calcmode="lin" valueType="num">
                                      <p:cBhvr additive="base">
                                        <p:cTn id="79" dur="500" fill="hold"/>
                                        <p:tgtEl>
                                          <p:spTgt spid="35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356"/>
                                        </p:tgtEl>
                                        <p:attrNameLst>
                                          <p:attrName>style.visibility</p:attrName>
                                        </p:attrNameLst>
                                      </p:cBhvr>
                                      <p:to>
                                        <p:strVal val="visible"/>
                                      </p:to>
                                    </p:set>
                                    <p:anim calcmode="lin" valueType="num">
                                      <p:cBhvr additive="base">
                                        <p:cTn id="82" dur="500" fill="hold"/>
                                        <p:tgtEl>
                                          <p:spTgt spid="356"/>
                                        </p:tgtEl>
                                        <p:attrNameLst>
                                          <p:attrName>ppt_x</p:attrName>
                                        </p:attrNameLst>
                                      </p:cBhvr>
                                      <p:tavLst>
                                        <p:tav tm="0">
                                          <p:val>
                                            <p:strVal val="1+#ppt_w/2"/>
                                          </p:val>
                                        </p:tav>
                                        <p:tav tm="100000">
                                          <p:val>
                                            <p:strVal val="#ppt_x"/>
                                          </p:val>
                                        </p:tav>
                                      </p:tavLst>
                                    </p:anim>
                                    <p:anim calcmode="lin" valueType="num">
                                      <p:cBhvr additive="base">
                                        <p:cTn id="83" dur="500" fill="hold"/>
                                        <p:tgtEl>
                                          <p:spTgt spid="356"/>
                                        </p:tgtEl>
                                        <p:attrNameLst>
                                          <p:attrName>ppt_y</p:attrName>
                                        </p:attrNameLst>
                                      </p:cBhvr>
                                      <p:tavLst>
                                        <p:tav tm="0">
                                          <p:val>
                                            <p:strVal val="#ppt_y"/>
                                          </p:val>
                                        </p:tav>
                                        <p:tav tm="100000">
                                          <p:val>
                                            <p:strVal val="#ppt_y"/>
                                          </p:val>
                                        </p:tav>
                                      </p:tavLst>
                                    </p:anim>
                                  </p:childTnLst>
                                </p:cTn>
                              </p:par>
                            </p:childTnLst>
                          </p:cTn>
                        </p:par>
                        <p:par>
                          <p:cTn id="84" fill="hold">
                            <p:stCondLst>
                              <p:cond delay="4649"/>
                            </p:stCondLst>
                            <p:childTnLst>
                              <p:par>
                                <p:cTn id="85" presetID="12" presetClass="entr" presetSubtype="8" fill="hold" grpId="0" nodeType="afterEffect">
                                  <p:stCondLst>
                                    <p:cond delay="0"/>
                                  </p:stCondLst>
                                  <p:childTnLst>
                                    <p:set>
                                      <p:cBhvr>
                                        <p:cTn id="86" dur="1" fill="hold">
                                          <p:stCondLst>
                                            <p:cond delay="0"/>
                                          </p:stCondLst>
                                        </p:cTn>
                                        <p:tgtEl>
                                          <p:spTgt spid="134"/>
                                        </p:tgtEl>
                                        <p:attrNameLst>
                                          <p:attrName>style.visibility</p:attrName>
                                        </p:attrNameLst>
                                      </p:cBhvr>
                                      <p:to>
                                        <p:strVal val="visible"/>
                                      </p:to>
                                    </p:set>
                                    <p:anim calcmode="lin" valueType="num">
                                      <p:cBhvr additive="base">
                                        <p:cTn id="87" dur="500"/>
                                        <p:tgtEl>
                                          <p:spTgt spid="134"/>
                                        </p:tgtEl>
                                        <p:attrNameLst>
                                          <p:attrName>ppt_x</p:attrName>
                                        </p:attrNameLst>
                                      </p:cBhvr>
                                      <p:tavLst>
                                        <p:tav tm="0">
                                          <p:val>
                                            <p:strVal val="#ppt_x-#ppt_w*1.125000"/>
                                          </p:val>
                                        </p:tav>
                                        <p:tav tm="100000">
                                          <p:val>
                                            <p:strVal val="#ppt_x"/>
                                          </p:val>
                                        </p:tav>
                                      </p:tavLst>
                                    </p:anim>
                                    <p:animEffect transition="in" filter="wipe(right)">
                                      <p:cBhvr>
                                        <p:cTn id="88" dur="500"/>
                                        <p:tgtEl>
                                          <p:spTgt spid="134"/>
                                        </p:tgtEl>
                                      </p:cBhvr>
                                    </p:animEffect>
                                  </p:childTnLst>
                                </p:cTn>
                              </p:par>
                            </p:childTnLst>
                          </p:cTn>
                        </p:par>
                        <p:par>
                          <p:cTn id="89" fill="hold">
                            <p:stCondLst>
                              <p:cond delay="5149"/>
                            </p:stCondLst>
                            <p:childTnLst>
                              <p:par>
                                <p:cTn id="90" presetID="22" presetClass="entr" presetSubtype="8" fill="hold" grpId="0" nodeType="afterEffect">
                                  <p:stCondLst>
                                    <p:cond delay="0"/>
                                  </p:stCondLst>
                                  <p:childTnLst>
                                    <p:set>
                                      <p:cBhvr>
                                        <p:cTn id="91" dur="1" fill="hold">
                                          <p:stCondLst>
                                            <p:cond delay="0"/>
                                          </p:stCondLst>
                                        </p:cTn>
                                        <p:tgtEl>
                                          <p:spTgt spid="346"/>
                                        </p:tgtEl>
                                        <p:attrNameLst>
                                          <p:attrName>style.visibility</p:attrName>
                                        </p:attrNameLst>
                                      </p:cBhvr>
                                      <p:to>
                                        <p:strVal val="visible"/>
                                      </p:to>
                                    </p:set>
                                    <p:animEffect transition="in" filter="wipe(left)">
                                      <p:cBhvr>
                                        <p:cTn id="92" dur="500"/>
                                        <p:tgtEl>
                                          <p:spTgt spid="346"/>
                                        </p:tgtEl>
                                      </p:cBhvr>
                                    </p:animEffect>
                                  </p:childTnLst>
                                </p:cTn>
                              </p:par>
                            </p:childTnLst>
                          </p:cTn>
                        </p:par>
                        <p:par>
                          <p:cTn id="93" fill="hold">
                            <p:stCondLst>
                              <p:cond delay="5649"/>
                            </p:stCondLst>
                            <p:childTnLst>
                              <p:par>
                                <p:cTn id="94" presetID="12" presetClass="entr" presetSubtype="8" fill="hold" grpId="0" nodeType="afterEffect">
                                  <p:stCondLst>
                                    <p:cond delay="0"/>
                                  </p:stCondLst>
                                  <p:childTnLst>
                                    <p:set>
                                      <p:cBhvr>
                                        <p:cTn id="95" dur="1" fill="hold">
                                          <p:stCondLst>
                                            <p:cond delay="0"/>
                                          </p:stCondLst>
                                        </p:cTn>
                                        <p:tgtEl>
                                          <p:spTgt spid="347"/>
                                        </p:tgtEl>
                                        <p:attrNameLst>
                                          <p:attrName>style.visibility</p:attrName>
                                        </p:attrNameLst>
                                      </p:cBhvr>
                                      <p:to>
                                        <p:strVal val="visible"/>
                                      </p:to>
                                    </p:set>
                                    <p:anim calcmode="lin" valueType="num">
                                      <p:cBhvr additive="base">
                                        <p:cTn id="96" dur="500"/>
                                        <p:tgtEl>
                                          <p:spTgt spid="347"/>
                                        </p:tgtEl>
                                        <p:attrNameLst>
                                          <p:attrName>ppt_x</p:attrName>
                                        </p:attrNameLst>
                                      </p:cBhvr>
                                      <p:tavLst>
                                        <p:tav tm="0">
                                          <p:val>
                                            <p:strVal val="#ppt_x-#ppt_w*1.125000"/>
                                          </p:val>
                                        </p:tav>
                                        <p:tav tm="100000">
                                          <p:val>
                                            <p:strVal val="#ppt_x"/>
                                          </p:val>
                                        </p:tav>
                                      </p:tavLst>
                                    </p:anim>
                                    <p:animEffect transition="in" filter="wipe(right)">
                                      <p:cBhvr>
                                        <p:cTn id="97" dur="500"/>
                                        <p:tgtEl>
                                          <p:spTgt spid="347"/>
                                        </p:tgtEl>
                                      </p:cBhvr>
                                    </p:animEffect>
                                  </p:childTnLst>
                                </p:cTn>
                              </p:par>
                            </p:childTnLst>
                          </p:cTn>
                        </p:par>
                        <p:par>
                          <p:cTn id="98" fill="hold">
                            <p:stCondLst>
                              <p:cond delay="6149"/>
                            </p:stCondLst>
                            <p:childTnLst>
                              <p:par>
                                <p:cTn id="99" presetID="22" presetClass="entr" presetSubtype="8" fill="hold" grpId="0" nodeType="afterEffect">
                                  <p:stCondLst>
                                    <p:cond delay="0"/>
                                  </p:stCondLst>
                                  <p:childTnLst>
                                    <p:set>
                                      <p:cBhvr>
                                        <p:cTn id="100" dur="1" fill="hold">
                                          <p:stCondLst>
                                            <p:cond delay="0"/>
                                          </p:stCondLst>
                                        </p:cTn>
                                        <p:tgtEl>
                                          <p:spTgt spid="348"/>
                                        </p:tgtEl>
                                        <p:attrNameLst>
                                          <p:attrName>style.visibility</p:attrName>
                                        </p:attrNameLst>
                                      </p:cBhvr>
                                      <p:to>
                                        <p:strVal val="visible"/>
                                      </p:to>
                                    </p:set>
                                    <p:animEffect transition="in" filter="wipe(left)">
                                      <p:cBhvr>
                                        <p:cTn id="101" dur="500"/>
                                        <p:tgtEl>
                                          <p:spTgt spid="348"/>
                                        </p:tgtEl>
                                      </p:cBhvr>
                                    </p:animEffect>
                                  </p:childTnLst>
                                </p:cTn>
                              </p:par>
                            </p:childTnLst>
                          </p:cTn>
                        </p:par>
                        <p:par>
                          <p:cTn id="102" fill="hold">
                            <p:stCondLst>
                              <p:cond delay="6649"/>
                            </p:stCondLst>
                            <p:childTnLst>
                              <p:par>
                                <p:cTn id="103" presetID="12" presetClass="entr" presetSubtype="8" fill="hold" grpId="0" nodeType="afterEffect">
                                  <p:stCondLst>
                                    <p:cond delay="0"/>
                                  </p:stCondLst>
                                  <p:childTnLst>
                                    <p:set>
                                      <p:cBhvr>
                                        <p:cTn id="104" dur="1" fill="hold">
                                          <p:stCondLst>
                                            <p:cond delay="0"/>
                                          </p:stCondLst>
                                        </p:cTn>
                                        <p:tgtEl>
                                          <p:spTgt spid="349"/>
                                        </p:tgtEl>
                                        <p:attrNameLst>
                                          <p:attrName>style.visibility</p:attrName>
                                        </p:attrNameLst>
                                      </p:cBhvr>
                                      <p:to>
                                        <p:strVal val="visible"/>
                                      </p:to>
                                    </p:set>
                                    <p:anim calcmode="lin" valueType="num">
                                      <p:cBhvr additive="base">
                                        <p:cTn id="105" dur="500"/>
                                        <p:tgtEl>
                                          <p:spTgt spid="349"/>
                                        </p:tgtEl>
                                        <p:attrNameLst>
                                          <p:attrName>ppt_x</p:attrName>
                                        </p:attrNameLst>
                                      </p:cBhvr>
                                      <p:tavLst>
                                        <p:tav tm="0">
                                          <p:val>
                                            <p:strVal val="#ppt_x-#ppt_w*1.125000"/>
                                          </p:val>
                                        </p:tav>
                                        <p:tav tm="100000">
                                          <p:val>
                                            <p:strVal val="#ppt_x"/>
                                          </p:val>
                                        </p:tav>
                                      </p:tavLst>
                                    </p:anim>
                                    <p:animEffect transition="in" filter="wipe(right)">
                                      <p:cBhvr>
                                        <p:cTn id="106" dur="500"/>
                                        <p:tgtEl>
                                          <p:spTgt spid="349"/>
                                        </p:tgtEl>
                                      </p:cBhvr>
                                    </p:animEffect>
                                  </p:childTnLst>
                                </p:cTn>
                              </p:par>
                            </p:childTnLst>
                          </p:cTn>
                        </p:par>
                        <p:par>
                          <p:cTn id="107" fill="hold">
                            <p:stCondLst>
                              <p:cond delay="7149"/>
                            </p:stCondLst>
                            <p:childTnLst>
                              <p:par>
                                <p:cTn id="108" presetID="22" presetClass="entr" presetSubtype="8" fill="hold" grpId="0" nodeType="afterEffect">
                                  <p:stCondLst>
                                    <p:cond delay="0"/>
                                  </p:stCondLst>
                                  <p:childTnLst>
                                    <p:set>
                                      <p:cBhvr>
                                        <p:cTn id="109" dur="1" fill="hold">
                                          <p:stCondLst>
                                            <p:cond delay="0"/>
                                          </p:stCondLst>
                                        </p:cTn>
                                        <p:tgtEl>
                                          <p:spTgt spid="350"/>
                                        </p:tgtEl>
                                        <p:attrNameLst>
                                          <p:attrName>style.visibility</p:attrName>
                                        </p:attrNameLst>
                                      </p:cBhvr>
                                      <p:to>
                                        <p:strVal val="visible"/>
                                      </p:to>
                                    </p:set>
                                    <p:animEffect transition="in" filter="wipe(left)">
                                      <p:cBhvr>
                                        <p:cTn id="110" dur="500"/>
                                        <p:tgtEl>
                                          <p:spTgt spid="350"/>
                                        </p:tgtEl>
                                      </p:cBhvr>
                                    </p:animEffect>
                                  </p:childTnLst>
                                </p:cTn>
                              </p:par>
                            </p:childTnLst>
                          </p:cTn>
                        </p:par>
                        <p:par>
                          <p:cTn id="111" fill="hold">
                            <p:stCondLst>
                              <p:cond delay="7649"/>
                            </p:stCondLst>
                            <p:childTnLst>
                              <p:par>
                                <p:cTn id="112" presetID="12" presetClass="entr" presetSubtype="8" fill="hold" grpId="0" nodeType="afterEffect">
                                  <p:stCondLst>
                                    <p:cond delay="0"/>
                                  </p:stCondLst>
                                  <p:childTnLst>
                                    <p:set>
                                      <p:cBhvr>
                                        <p:cTn id="113" dur="1" fill="hold">
                                          <p:stCondLst>
                                            <p:cond delay="0"/>
                                          </p:stCondLst>
                                        </p:cTn>
                                        <p:tgtEl>
                                          <p:spTgt spid="351"/>
                                        </p:tgtEl>
                                        <p:attrNameLst>
                                          <p:attrName>style.visibility</p:attrName>
                                        </p:attrNameLst>
                                      </p:cBhvr>
                                      <p:to>
                                        <p:strVal val="visible"/>
                                      </p:to>
                                    </p:set>
                                    <p:anim calcmode="lin" valueType="num">
                                      <p:cBhvr additive="base">
                                        <p:cTn id="114" dur="500"/>
                                        <p:tgtEl>
                                          <p:spTgt spid="351"/>
                                        </p:tgtEl>
                                        <p:attrNameLst>
                                          <p:attrName>ppt_x</p:attrName>
                                        </p:attrNameLst>
                                      </p:cBhvr>
                                      <p:tavLst>
                                        <p:tav tm="0">
                                          <p:val>
                                            <p:strVal val="#ppt_x-#ppt_w*1.125000"/>
                                          </p:val>
                                        </p:tav>
                                        <p:tav tm="100000">
                                          <p:val>
                                            <p:strVal val="#ppt_x"/>
                                          </p:val>
                                        </p:tav>
                                      </p:tavLst>
                                    </p:anim>
                                    <p:animEffect transition="in" filter="wipe(right)">
                                      <p:cBhvr>
                                        <p:cTn id="115" dur="500"/>
                                        <p:tgtEl>
                                          <p:spTgt spid="351"/>
                                        </p:tgtEl>
                                      </p:cBhvr>
                                    </p:animEffect>
                                  </p:childTnLst>
                                </p:cTn>
                              </p:par>
                            </p:childTnLst>
                          </p:cTn>
                        </p:par>
                        <p:par>
                          <p:cTn id="116" fill="hold">
                            <p:stCondLst>
                              <p:cond delay="8149"/>
                            </p:stCondLst>
                            <p:childTnLst>
                              <p:par>
                                <p:cTn id="117" presetID="22" presetClass="entr" presetSubtype="8" fill="hold" grpId="0" nodeType="afterEffect">
                                  <p:stCondLst>
                                    <p:cond delay="0"/>
                                  </p:stCondLst>
                                  <p:childTnLst>
                                    <p:set>
                                      <p:cBhvr>
                                        <p:cTn id="118" dur="1" fill="hold">
                                          <p:stCondLst>
                                            <p:cond delay="0"/>
                                          </p:stCondLst>
                                        </p:cTn>
                                        <p:tgtEl>
                                          <p:spTgt spid="352"/>
                                        </p:tgtEl>
                                        <p:attrNameLst>
                                          <p:attrName>style.visibility</p:attrName>
                                        </p:attrNameLst>
                                      </p:cBhvr>
                                      <p:to>
                                        <p:strVal val="visible"/>
                                      </p:to>
                                    </p:set>
                                    <p:animEffect transition="in" filter="wipe(left)">
                                      <p:cBhvr>
                                        <p:cTn id="119"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4" grpId="0" animBg="1"/>
      <p:bldP spid="288" grpId="0" animBg="1"/>
      <p:bldP spid="289" grpId="0" animBg="1"/>
      <p:bldP spid="290" grpId="0" animBg="1"/>
      <p:bldP spid="291" grpId="0" animBg="1"/>
      <p:bldP spid="292" grpId="0" animBg="1"/>
      <p:bldP spid="345" grpId="0"/>
      <p:bldP spid="346" grpId="0"/>
      <p:bldP spid="347" grpId="0" animBg="1"/>
      <p:bldP spid="348" grpId="0"/>
      <p:bldP spid="349" grpId="0" animBg="1"/>
      <p:bldP spid="350" grpId="0"/>
      <p:bldP spid="351" grpId="0" animBg="1"/>
      <p:bldP spid="352" grpId="0"/>
      <p:bldP spid="353" grpId="0"/>
      <p:bldP spid="354" grpId="0"/>
      <p:bldP spid="355" grpId="0"/>
      <p:bldP spid="3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796" y="286545"/>
            <a:ext cx="1574778"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获奖经历</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grpSp>
        <p:nvGrpSpPr>
          <p:cNvPr id="3" name="组合 2"/>
          <p:cNvGrpSpPr/>
          <p:nvPr/>
        </p:nvGrpSpPr>
        <p:grpSpPr>
          <a:xfrm flipH="1">
            <a:off x="4764956" y="3699156"/>
            <a:ext cx="3325830" cy="112298"/>
            <a:chOff x="7872142" y="1716173"/>
            <a:chExt cx="4433863" cy="149766"/>
          </a:xfrm>
        </p:grpSpPr>
        <p:cxnSp>
          <p:nvCxnSpPr>
            <p:cNvPr id="5" name="直接连接符 4"/>
            <p:cNvCxnSpPr>
              <a:endCxn id="6"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872142" y="1716173"/>
              <a:ext cx="149766" cy="149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 name="组合 6"/>
          <p:cNvGrpSpPr/>
          <p:nvPr/>
        </p:nvGrpSpPr>
        <p:grpSpPr>
          <a:xfrm flipH="1">
            <a:off x="5151745" y="2211778"/>
            <a:ext cx="2939040" cy="112298"/>
            <a:chOff x="7872142" y="1716173"/>
            <a:chExt cx="3918210" cy="149766"/>
          </a:xfrm>
        </p:grpSpPr>
        <p:cxnSp>
          <p:nvCxnSpPr>
            <p:cNvPr id="8" name="直接连接符 7"/>
            <p:cNvCxnSpPr>
              <a:endCxn id="9"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872142" y="1716173"/>
              <a:ext cx="149766" cy="149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任意多边形 9"/>
          <p:cNvSpPr/>
          <p:nvPr/>
        </p:nvSpPr>
        <p:spPr>
          <a:xfrm>
            <a:off x="3842640" y="947019"/>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1" name="梯形 10"/>
          <p:cNvSpPr/>
          <p:nvPr/>
        </p:nvSpPr>
        <p:spPr>
          <a:xfrm flipV="1">
            <a:off x="3842640" y="1673770"/>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2" name="梯形 11"/>
          <p:cNvSpPr/>
          <p:nvPr/>
        </p:nvSpPr>
        <p:spPr>
          <a:xfrm flipV="1">
            <a:off x="4005799" y="2339082"/>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3" name="任意多边形 12"/>
          <p:cNvSpPr/>
          <p:nvPr/>
        </p:nvSpPr>
        <p:spPr>
          <a:xfrm flipV="1">
            <a:off x="4165768" y="3004393"/>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4" name="组合 13"/>
          <p:cNvGrpSpPr/>
          <p:nvPr/>
        </p:nvGrpSpPr>
        <p:grpSpPr>
          <a:xfrm>
            <a:off x="4144312" y="3922106"/>
            <a:ext cx="856568" cy="784038"/>
            <a:chOff x="5525029" y="5078724"/>
            <a:chExt cx="1141942" cy="1045626"/>
          </a:xfrm>
        </p:grpSpPr>
        <p:sp>
          <p:nvSpPr>
            <p:cNvPr id="15" name="椭圆 1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7" name="Group 4"/>
          <p:cNvGrpSpPr>
            <a:grpSpLocks noChangeAspect="1"/>
          </p:cNvGrpSpPr>
          <p:nvPr/>
        </p:nvGrpSpPr>
        <p:grpSpPr bwMode="auto">
          <a:xfrm>
            <a:off x="4397046" y="1122494"/>
            <a:ext cx="315481" cy="369574"/>
            <a:chOff x="1776" y="1776"/>
            <a:chExt cx="64" cy="75"/>
          </a:xfrm>
          <a:solidFill>
            <a:srgbClr val="C00000"/>
          </a:solidFill>
        </p:grpSpPr>
        <p:sp>
          <p:nvSpPr>
            <p:cNvPr id="1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Group 18"/>
          <p:cNvGrpSpPr>
            <a:grpSpLocks noChangeAspect="1"/>
          </p:cNvGrpSpPr>
          <p:nvPr/>
        </p:nvGrpSpPr>
        <p:grpSpPr bwMode="auto">
          <a:xfrm>
            <a:off x="4414144" y="3200293"/>
            <a:ext cx="320398" cy="298443"/>
            <a:chOff x="3802" y="2858"/>
            <a:chExt cx="616" cy="574"/>
          </a:xfrm>
          <a:solidFill>
            <a:srgbClr val="C00000"/>
          </a:solidFill>
        </p:grpSpPr>
        <p:sp>
          <p:nvSpPr>
            <p:cNvPr id="2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Group 13"/>
          <p:cNvGrpSpPr>
            <a:grpSpLocks noChangeAspect="1"/>
          </p:cNvGrpSpPr>
          <p:nvPr/>
        </p:nvGrpSpPr>
        <p:grpSpPr bwMode="auto">
          <a:xfrm>
            <a:off x="4380236" y="1790371"/>
            <a:ext cx="384719" cy="389120"/>
            <a:chOff x="2426" y="2781"/>
            <a:chExt cx="593" cy="600"/>
          </a:xfrm>
          <a:solidFill>
            <a:srgbClr val="C00000"/>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a:off x="4412482" y="2463475"/>
            <a:ext cx="330607" cy="359647"/>
            <a:chOff x="4873626" y="1965325"/>
            <a:chExt cx="269876" cy="293688"/>
          </a:xfrm>
          <a:solidFill>
            <a:srgbClr val="C00000"/>
          </a:solidFill>
        </p:grpSpPr>
        <p:sp>
          <p:nvSpPr>
            <p:cNvPr id="3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 name="组合 35"/>
          <p:cNvGrpSpPr/>
          <p:nvPr/>
        </p:nvGrpSpPr>
        <p:grpSpPr>
          <a:xfrm>
            <a:off x="1167953" y="1542259"/>
            <a:ext cx="2674687" cy="112298"/>
            <a:chOff x="1557067" y="1904859"/>
            <a:chExt cx="3565785" cy="149766"/>
          </a:xfrm>
        </p:grpSpPr>
        <p:cxnSp>
          <p:nvCxnSpPr>
            <p:cNvPr id="37" name="直接连接符 36"/>
            <p:cNvCxnSpPr/>
            <p:nvPr/>
          </p:nvCxnSpPr>
          <p:spPr>
            <a:xfrm flipH="1">
              <a:off x="1642533" y="1957783"/>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557067" y="1904859"/>
              <a:ext cx="149766" cy="149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1167953" y="2874954"/>
            <a:ext cx="2997816" cy="112298"/>
            <a:chOff x="1557067" y="3682197"/>
            <a:chExt cx="3996568" cy="149766"/>
          </a:xfrm>
        </p:grpSpPr>
        <p:cxnSp>
          <p:nvCxnSpPr>
            <p:cNvPr id="40" name="直接连接符 39"/>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1557067" y="3682197"/>
              <a:ext cx="149766" cy="149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文本框 52"/>
          <p:cNvSpPr txBox="1"/>
          <p:nvPr/>
        </p:nvSpPr>
        <p:spPr>
          <a:xfrm>
            <a:off x="1265571" y="1253225"/>
            <a:ext cx="1361960"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添加标题一</a:t>
            </a:r>
          </a:p>
        </p:txBody>
      </p:sp>
      <p:sp>
        <p:nvSpPr>
          <p:cNvPr id="43" name="文本框 53"/>
          <p:cNvSpPr txBox="1"/>
          <p:nvPr/>
        </p:nvSpPr>
        <p:spPr>
          <a:xfrm>
            <a:off x="1265571" y="2583076"/>
            <a:ext cx="1361960"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添加标题三</a:t>
            </a:r>
          </a:p>
        </p:txBody>
      </p:sp>
      <p:sp>
        <p:nvSpPr>
          <p:cNvPr id="44" name="文本框 54"/>
          <p:cNvSpPr txBox="1"/>
          <p:nvPr/>
        </p:nvSpPr>
        <p:spPr>
          <a:xfrm>
            <a:off x="6866968" y="1919822"/>
            <a:ext cx="1323905"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添加标题二</a:t>
            </a:r>
          </a:p>
        </p:txBody>
      </p:sp>
      <p:sp>
        <p:nvSpPr>
          <p:cNvPr id="45" name="文本框 55"/>
          <p:cNvSpPr txBox="1"/>
          <p:nvPr/>
        </p:nvSpPr>
        <p:spPr>
          <a:xfrm>
            <a:off x="6488877" y="3411559"/>
            <a:ext cx="1323905" cy="30001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charset="-122"/>
                <a:ea typeface="微软雅黑" panose="020B0503020204020204" charset="-122"/>
              </a:rPr>
              <a:t>添加标题四</a:t>
            </a:r>
          </a:p>
        </p:txBody>
      </p:sp>
      <p:sp>
        <p:nvSpPr>
          <p:cNvPr id="46" name="文本框 129"/>
          <p:cNvSpPr txBox="1"/>
          <p:nvPr/>
        </p:nvSpPr>
        <p:spPr>
          <a:xfrm>
            <a:off x="1277206" y="1654558"/>
            <a:ext cx="1998482" cy="807913"/>
          </a:xfrm>
          <a:prstGeom prst="rect">
            <a:avLst/>
          </a:prstGeom>
          <a:noFill/>
        </p:spPr>
        <p:txBody>
          <a:bodyPr wrap="square" lIns="68580" tIns="34290" rIns="68580" bIns="34290" rtlCol="0">
            <a:spAutoFit/>
          </a:bodyPr>
          <a:lstStyle/>
          <a:p>
            <a:pP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sp>
        <p:nvSpPr>
          <p:cNvPr id="47" name="文本框 129"/>
          <p:cNvSpPr txBox="1"/>
          <p:nvPr/>
        </p:nvSpPr>
        <p:spPr>
          <a:xfrm>
            <a:off x="1297167" y="3025921"/>
            <a:ext cx="1998482" cy="807913"/>
          </a:xfrm>
          <a:prstGeom prst="rect">
            <a:avLst/>
          </a:prstGeom>
          <a:noFill/>
        </p:spPr>
        <p:txBody>
          <a:bodyPr wrap="square" lIns="68580" tIns="34290" rIns="68580" bIns="34290" rtlCol="0">
            <a:spAutoFit/>
          </a:bodyPr>
          <a:lstStyle/>
          <a:p>
            <a:pP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sp>
        <p:nvSpPr>
          <p:cNvPr id="48" name="文本框 129"/>
          <p:cNvSpPr txBox="1"/>
          <p:nvPr/>
        </p:nvSpPr>
        <p:spPr>
          <a:xfrm>
            <a:off x="5956376" y="2331138"/>
            <a:ext cx="1998482" cy="807913"/>
          </a:xfrm>
          <a:prstGeom prst="rect">
            <a:avLst/>
          </a:prstGeom>
          <a:noFill/>
        </p:spPr>
        <p:txBody>
          <a:bodyPr wrap="square" lIns="68580" tIns="34290" rIns="68580" bIns="34290" rtlCol="0">
            <a:spAutoFit/>
          </a:bodyPr>
          <a:lstStyle/>
          <a:p>
            <a:pPr algn="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sp>
        <p:nvSpPr>
          <p:cNvPr id="49" name="文本框 129"/>
          <p:cNvSpPr txBox="1"/>
          <p:nvPr/>
        </p:nvSpPr>
        <p:spPr>
          <a:xfrm>
            <a:off x="5760286" y="3765565"/>
            <a:ext cx="1998482" cy="807913"/>
          </a:xfrm>
          <a:prstGeom prst="rect">
            <a:avLst/>
          </a:prstGeom>
          <a:noFill/>
        </p:spPr>
        <p:txBody>
          <a:bodyPr wrap="square" lIns="68580" tIns="34290" rIns="68580" bIns="34290" rtlCol="0">
            <a:spAutoFit/>
          </a:bodyPr>
          <a:lstStyle/>
          <a:p>
            <a:pPr algn="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 fill="hold"/>
                                        <p:tgtEl>
                                          <p:spTgt spid="14"/>
                                        </p:tgtEl>
                                        <p:attrNameLst>
                                          <p:attrName>ppt_w</p:attrName>
                                        </p:attrNameLst>
                                      </p:cBhvr>
                                      <p:tavLst>
                                        <p:tav tm="0">
                                          <p:val>
                                            <p:fltVal val="0"/>
                                          </p:val>
                                        </p:tav>
                                        <p:tav tm="100000">
                                          <p:val>
                                            <p:strVal val="#ppt_w"/>
                                          </p:val>
                                        </p:tav>
                                      </p:tavLst>
                                    </p:anim>
                                    <p:anim calcmode="lin" valueType="num">
                                      <p:cBhvr>
                                        <p:cTn id="16" dur="100" fill="hold"/>
                                        <p:tgtEl>
                                          <p:spTgt spid="14"/>
                                        </p:tgtEl>
                                        <p:attrNameLst>
                                          <p:attrName>ppt_h</p:attrName>
                                        </p:attrNameLst>
                                      </p:cBhvr>
                                      <p:tavLst>
                                        <p:tav tm="0">
                                          <p:val>
                                            <p:fltVal val="0"/>
                                          </p:val>
                                        </p:tav>
                                        <p:tav tm="100000">
                                          <p:val>
                                            <p:strVal val="#ppt_h"/>
                                          </p:val>
                                        </p:tav>
                                      </p:tavLst>
                                    </p:anim>
                                    <p:animEffect transition="in" filter="fade">
                                      <p:cBhvr>
                                        <p:cTn id="17" dur="100"/>
                                        <p:tgtEl>
                                          <p:spTgt spid="14"/>
                                        </p:tgtEl>
                                      </p:cBhvr>
                                    </p:animEffect>
                                  </p:childTnLst>
                                </p:cTn>
                              </p:par>
                              <p:par>
                                <p:cTn id="18" presetID="6" presetClass="emph" presetSubtype="0" fill="hold" nodeType="withEffect">
                                  <p:stCondLst>
                                    <p:cond delay="100"/>
                                  </p:stCondLst>
                                  <p:childTnLst>
                                    <p:animScale>
                                      <p:cBhvr>
                                        <p:cTn id="19" dur="100" fill="hold"/>
                                        <p:tgtEl>
                                          <p:spTgt spid="14"/>
                                        </p:tgtEl>
                                      </p:cBhvr>
                                      <p:by x="110000" y="110000"/>
                                    </p:animScale>
                                  </p:childTnLst>
                                </p:cTn>
                              </p:par>
                              <p:par>
                                <p:cTn id="20" presetID="6" presetClass="emph" presetSubtype="0" fill="hold" nodeType="withEffect">
                                  <p:stCondLst>
                                    <p:cond delay="200"/>
                                  </p:stCondLst>
                                  <p:childTnLst>
                                    <p:animScale>
                                      <p:cBhvr>
                                        <p:cTn id="21" dur="200" fill="hold"/>
                                        <p:tgtEl>
                                          <p:spTgt spid="14"/>
                                        </p:tgtEl>
                                      </p:cBhvr>
                                      <p:by x="90000" y="90000"/>
                                    </p:animScale>
                                  </p:childTnLst>
                                </p:cTn>
                              </p:par>
                              <p:par>
                                <p:cTn id="22" presetID="6" presetClass="emph" presetSubtype="0" fill="hold" nodeType="withEffect">
                                  <p:stCondLst>
                                    <p:cond delay="400"/>
                                  </p:stCondLst>
                                  <p:childTnLst>
                                    <p:animScale>
                                      <p:cBhvr>
                                        <p:cTn id="23" dur="100" fill="hold"/>
                                        <p:tgtEl>
                                          <p:spTgt spid="14"/>
                                        </p:tgtEl>
                                      </p:cBhvr>
                                      <p:by x="105000" y="105000"/>
                                    </p:animScale>
                                  </p:childTnLst>
                                </p:cTn>
                              </p:par>
                              <p:par>
                                <p:cTn id="24" presetID="6" presetClass="emph" presetSubtype="0" fill="hold" nodeType="withEffect">
                                  <p:stCondLst>
                                    <p:cond delay="500"/>
                                  </p:stCondLst>
                                  <p:childTnLst>
                                    <p:animScale>
                                      <p:cBhvr>
                                        <p:cTn id="25" dur="200" fill="hold"/>
                                        <p:tgtEl>
                                          <p:spTgt spid="14"/>
                                        </p:tgtEl>
                                      </p:cBhvr>
                                      <p:by x="95000" y="95000"/>
                                    </p:animScale>
                                  </p:childTnLst>
                                </p:cTn>
                              </p:par>
                            </p:childTnLst>
                          </p:cTn>
                        </p:par>
                        <p:par>
                          <p:cTn id="26" fill="hold">
                            <p:stCondLst>
                              <p:cond delay="1149"/>
                            </p:stCondLst>
                            <p:childTnLst>
                              <p:par>
                                <p:cTn id="27" presetID="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1649"/>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149"/>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2649"/>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3149"/>
                            </p:stCondLst>
                            <p:childTnLst>
                              <p:par>
                                <p:cTn id="47" presetID="14" presetClass="entr" presetSubtype="1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3649"/>
                            </p:stCondLst>
                            <p:childTnLst>
                              <p:par>
                                <p:cTn id="51" presetID="14" presetClass="entr" presetSubtype="1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500"/>
                                        <p:tgtEl>
                                          <p:spTgt spid="28"/>
                                        </p:tgtEl>
                                      </p:cBhvr>
                                    </p:animEffect>
                                  </p:childTnLst>
                                </p:cTn>
                              </p:par>
                            </p:childTnLst>
                          </p:cTn>
                        </p:par>
                        <p:par>
                          <p:cTn id="54" fill="hold">
                            <p:stCondLst>
                              <p:cond delay="4149"/>
                            </p:stCondLst>
                            <p:childTnLst>
                              <p:par>
                                <p:cTn id="55" presetID="14" presetClass="entr" presetSubtype="1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childTnLst>
                          </p:cTn>
                        </p:par>
                        <p:par>
                          <p:cTn id="58" fill="hold">
                            <p:stCondLst>
                              <p:cond delay="4649"/>
                            </p:stCondLst>
                            <p:childTnLst>
                              <p:par>
                                <p:cTn id="59" presetID="14" presetClass="entr" presetSubtype="1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childTnLst>
                          </p:cTn>
                        </p:par>
                        <p:par>
                          <p:cTn id="62" fill="hold">
                            <p:stCondLst>
                              <p:cond delay="5149"/>
                            </p:stCondLst>
                            <p:childTnLst>
                              <p:par>
                                <p:cTn id="63" presetID="2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right)">
                                      <p:cBhvr>
                                        <p:cTn id="65" dur="500"/>
                                        <p:tgtEl>
                                          <p:spTgt spid="36"/>
                                        </p:tgtEl>
                                      </p:cBhvr>
                                    </p:animEffect>
                                  </p:childTnLst>
                                </p:cTn>
                              </p:par>
                            </p:childTnLst>
                          </p:cTn>
                        </p:par>
                        <p:par>
                          <p:cTn id="66" fill="hold">
                            <p:stCondLst>
                              <p:cond delay="5649"/>
                            </p:stCondLst>
                            <p:childTnLst>
                              <p:par>
                                <p:cTn id="67" presetID="42" presetClass="entr" presetSubtype="0"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anim calcmode="lin" valueType="num">
                                      <p:cBhvr>
                                        <p:cTn id="70" dur="500" fill="hold"/>
                                        <p:tgtEl>
                                          <p:spTgt spid="42"/>
                                        </p:tgtEl>
                                        <p:attrNameLst>
                                          <p:attrName>ppt_x</p:attrName>
                                        </p:attrNameLst>
                                      </p:cBhvr>
                                      <p:tavLst>
                                        <p:tav tm="0">
                                          <p:val>
                                            <p:strVal val="#ppt_x"/>
                                          </p:val>
                                        </p:tav>
                                        <p:tav tm="100000">
                                          <p:val>
                                            <p:strVal val="#ppt_x"/>
                                          </p:val>
                                        </p:tav>
                                      </p:tavLst>
                                    </p:anim>
                                    <p:anim calcmode="lin" valueType="num">
                                      <p:cBhvr>
                                        <p:cTn id="71" dur="500" fill="hold"/>
                                        <p:tgtEl>
                                          <p:spTgt spid="4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anim calcmode="lin" valueType="num">
                                      <p:cBhvr>
                                        <p:cTn id="75" dur="500" fill="hold"/>
                                        <p:tgtEl>
                                          <p:spTgt spid="46"/>
                                        </p:tgtEl>
                                        <p:attrNameLst>
                                          <p:attrName>ppt_x</p:attrName>
                                        </p:attrNameLst>
                                      </p:cBhvr>
                                      <p:tavLst>
                                        <p:tav tm="0">
                                          <p:val>
                                            <p:strVal val="#ppt_x"/>
                                          </p:val>
                                        </p:tav>
                                        <p:tav tm="100000">
                                          <p:val>
                                            <p:strVal val="#ppt_x"/>
                                          </p:val>
                                        </p:tav>
                                      </p:tavLst>
                                    </p:anim>
                                    <p:anim calcmode="lin" valueType="num">
                                      <p:cBhvr>
                                        <p:cTn id="76" dur="500" fill="hold"/>
                                        <p:tgtEl>
                                          <p:spTgt spid="46"/>
                                        </p:tgtEl>
                                        <p:attrNameLst>
                                          <p:attrName>ppt_y</p:attrName>
                                        </p:attrNameLst>
                                      </p:cBhvr>
                                      <p:tavLst>
                                        <p:tav tm="0">
                                          <p:val>
                                            <p:strVal val="#ppt_y-.1"/>
                                          </p:val>
                                        </p:tav>
                                        <p:tav tm="100000">
                                          <p:val>
                                            <p:strVal val="#ppt_y"/>
                                          </p:val>
                                        </p:tav>
                                      </p:tavLst>
                                    </p:anim>
                                  </p:childTnLst>
                                </p:cTn>
                              </p:par>
                            </p:childTnLst>
                          </p:cTn>
                        </p:par>
                        <p:par>
                          <p:cTn id="77" fill="hold">
                            <p:stCondLst>
                              <p:cond delay="6149"/>
                            </p:stCondLst>
                            <p:childTnLst>
                              <p:par>
                                <p:cTn id="78" presetID="22" presetClass="entr" presetSubtype="8"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cTn>
                              </p:par>
                            </p:childTnLst>
                          </p:cTn>
                        </p:par>
                        <p:par>
                          <p:cTn id="81" fill="hold">
                            <p:stCondLst>
                              <p:cond delay="6649"/>
                            </p:stCondLst>
                            <p:childTnLst>
                              <p:par>
                                <p:cTn id="82" presetID="42"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anim calcmode="lin" valueType="num">
                                      <p:cBhvr>
                                        <p:cTn id="90" dur="500" fill="hold"/>
                                        <p:tgtEl>
                                          <p:spTgt spid="48"/>
                                        </p:tgtEl>
                                        <p:attrNameLst>
                                          <p:attrName>ppt_x</p:attrName>
                                        </p:attrNameLst>
                                      </p:cBhvr>
                                      <p:tavLst>
                                        <p:tav tm="0">
                                          <p:val>
                                            <p:strVal val="#ppt_x"/>
                                          </p:val>
                                        </p:tav>
                                        <p:tav tm="100000">
                                          <p:val>
                                            <p:strVal val="#ppt_x"/>
                                          </p:val>
                                        </p:tav>
                                      </p:tavLst>
                                    </p:anim>
                                    <p:anim calcmode="lin" valueType="num">
                                      <p:cBhvr>
                                        <p:cTn id="91" dur="500" fill="hold"/>
                                        <p:tgtEl>
                                          <p:spTgt spid="48"/>
                                        </p:tgtEl>
                                        <p:attrNameLst>
                                          <p:attrName>ppt_y</p:attrName>
                                        </p:attrNameLst>
                                      </p:cBhvr>
                                      <p:tavLst>
                                        <p:tav tm="0">
                                          <p:val>
                                            <p:strVal val="#ppt_y-.1"/>
                                          </p:val>
                                        </p:tav>
                                        <p:tav tm="100000">
                                          <p:val>
                                            <p:strVal val="#ppt_y"/>
                                          </p:val>
                                        </p:tav>
                                      </p:tavLst>
                                    </p:anim>
                                  </p:childTnLst>
                                </p:cTn>
                              </p:par>
                            </p:childTnLst>
                          </p:cTn>
                        </p:par>
                        <p:par>
                          <p:cTn id="92" fill="hold">
                            <p:stCondLst>
                              <p:cond delay="7149"/>
                            </p:stCondLst>
                            <p:childTnLst>
                              <p:par>
                                <p:cTn id="93" presetID="22" presetClass="entr" presetSubtype="2" fill="hold"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right)">
                                      <p:cBhvr>
                                        <p:cTn id="95" dur="500"/>
                                        <p:tgtEl>
                                          <p:spTgt spid="39"/>
                                        </p:tgtEl>
                                      </p:cBhvr>
                                    </p:animEffect>
                                  </p:childTnLst>
                                </p:cTn>
                              </p:par>
                            </p:childTnLst>
                          </p:cTn>
                        </p:par>
                        <p:par>
                          <p:cTn id="96" fill="hold">
                            <p:stCondLst>
                              <p:cond delay="7649"/>
                            </p:stCondLst>
                            <p:childTnLst>
                              <p:par>
                                <p:cTn id="97" presetID="42"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anim calcmode="lin" valueType="num">
                                      <p:cBhvr>
                                        <p:cTn id="100" dur="500" fill="hold"/>
                                        <p:tgtEl>
                                          <p:spTgt spid="43"/>
                                        </p:tgtEl>
                                        <p:attrNameLst>
                                          <p:attrName>ppt_x</p:attrName>
                                        </p:attrNameLst>
                                      </p:cBhvr>
                                      <p:tavLst>
                                        <p:tav tm="0">
                                          <p:val>
                                            <p:strVal val="#ppt_x"/>
                                          </p:val>
                                        </p:tav>
                                        <p:tav tm="100000">
                                          <p:val>
                                            <p:strVal val="#ppt_x"/>
                                          </p:val>
                                        </p:tav>
                                      </p:tavLst>
                                    </p:anim>
                                    <p:anim calcmode="lin" valueType="num">
                                      <p:cBhvr>
                                        <p:cTn id="101" dur="500" fill="hold"/>
                                        <p:tgtEl>
                                          <p:spTgt spid="4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anim calcmode="lin" valueType="num">
                                      <p:cBhvr>
                                        <p:cTn id="105" dur="500" fill="hold"/>
                                        <p:tgtEl>
                                          <p:spTgt spid="47"/>
                                        </p:tgtEl>
                                        <p:attrNameLst>
                                          <p:attrName>ppt_x</p:attrName>
                                        </p:attrNameLst>
                                      </p:cBhvr>
                                      <p:tavLst>
                                        <p:tav tm="0">
                                          <p:val>
                                            <p:strVal val="#ppt_x"/>
                                          </p:val>
                                        </p:tav>
                                        <p:tav tm="100000">
                                          <p:val>
                                            <p:strVal val="#ppt_x"/>
                                          </p:val>
                                        </p:tav>
                                      </p:tavLst>
                                    </p:anim>
                                    <p:anim calcmode="lin" valueType="num">
                                      <p:cBhvr>
                                        <p:cTn id="106" dur="500" fill="hold"/>
                                        <p:tgtEl>
                                          <p:spTgt spid="47"/>
                                        </p:tgtEl>
                                        <p:attrNameLst>
                                          <p:attrName>ppt_y</p:attrName>
                                        </p:attrNameLst>
                                      </p:cBhvr>
                                      <p:tavLst>
                                        <p:tav tm="0">
                                          <p:val>
                                            <p:strVal val="#ppt_y-.1"/>
                                          </p:val>
                                        </p:tav>
                                        <p:tav tm="100000">
                                          <p:val>
                                            <p:strVal val="#ppt_y"/>
                                          </p:val>
                                        </p:tav>
                                      </p:tavLst>
                                    </p:anim>
                                  </p:childTnLst>
                                </p:cTn>
                              </p:par>
                            </p:childTnLst>
                          </p:cTn>
                        </p:par>
                        <p:par>
                          <p:cTn id="107" fill="hold">
                            <p:stCondLst>
                              <p:cond delay="8149"/>
                            </p:stCondLst>
                            <p:childTnLst>
                              <p:par>
                                <p:cTn id="108" presetID="22" presetClass="entr" presetSubtype="8"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left)">
                                      <p:cBhvr>
                                        <p:cTn id="110" dur="500"/>
                                        <p:tgtEl>
                                          <p:spTgt spid="3"/>
                                        </p:tgtEl>
                                      </p:cBhvr>
                                    </p:animEffect>
                                  </p:childTnLst>
                                </p:cTn>
                              </p:par>
                            </p:childTnLst>
                          </p:cTn>
                        </p:par>
                        <p:par>
                          <p:cTn id="111" fill="hold">
                            <p:stCondLst>
                              <p:cond delay="8649"/>
                            </p:stCondLst>
                            <p:childTnLst>
                              <p:par>
                                <p:cTn id="112" presetID="42" presetClass="entr" presetSubtype="0" fill="hold" grpId="0" nodeType="after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anim calcmode="lin" valueType="num">
                                      <p:cBhvr>
                                        <p:cTn id="115" dur="500" fill="hold"/>
                                        <p:tgtEl>
                                          <p:spTgt spid="45"/>
                                        </p:tgtEl>
                                        <p:attrNameLst>
                                          <p:attrName>ppt_x</p:attrName>
                                        </p:attrNameLst>
                                      </p:cBhvr>
                                      <p:tavLst>
                                        <p:tav tm="0">
                                          <p:val>
                                            <p:strVal val="#ppt_x"/>
                                          </p:val>
                                        </p:tav>
                                        <p:tav tm="100000">
                                          <p:val>
                                            <p:strVal val="#ppt_x"/>
                                          </p:val>
                                        </p:tav>
                                      </p:tavLst>
                                    </p:anim>
                                    <p:anim calcmode="lin" valueType="num">
                                      <p:cBhvr>
                                        <p:cTn id="116" dur="500" fill="hold"/>
                                        <p:tgtEl>
                                          <p:spTgt spid="4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anim calcmode="lin" valueType="num">
                                      <p:cBhvr>
                                        <p:cTn id="120" dur="500" fill="hold"/>
                                        <p:tgtEl>
                                          <p:spTgt spid="49"/>
                                        </p:tgtEl>
                                        <p:attrNameLst>
                                          <p:attrName>ppt_x</p:attrName>
                                        </p:attrNameLst>
                                      </p:cBhvr>
                                      <p:tavLst>
                                        <p:tav tm="0">
                                          <p:val>
                                            <p:strVal val="#ppt_x"/>
                                          </p:val>
                                        </p:tav>
                                        <p:tav tm="100000">
                                          <p:val>
                                            <p:strVal val="#ppt_x"/>
                                          </p:val>
                                        </p:tav>
                                      </p:tavLst>
                                    </p:anim>
                                    <p:anim calcmode="lin" valueType="num">
                                      <p:cBhvr>
                                        <p:cTn id="121"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42" grpId="0"/>
      <p:bldP spid="43"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796" y="286545"/>
            <a:ext cx="1574778"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技术特长</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3" name="任意多边形 2"/>
          <p:cNvSpPr/>
          <p:nvPr/>
        </p:nvSpPr>
        <p:spPr>
          <a:xfrm>
            <a:off x="2645098" y="869565"/>
            <a:ext cx="3646646" cy="4159997"/>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794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5" name="组合 4"/>
          <p:cNvGrpSpPr/>
          <p:nvPr/>
        </p:nvGrpSpPr>
        <p:grpSpPr>
          <a:xfrm>
            <a:off x="3672729" y="1046463"/>
            <a:ext cx="2148484" cy="4155448"/>
            <a:chOff x="4896335" y="912895"/>
            <a:chExt cx="2864272" cy="5541880"/>
          </a:xfrm>
        </p:grpSpPr>
        <p:sp>
          <p:nvSpPr>
            <p:cNvPr id="6" name="任意多边形 5"/>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C00000"/>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 name="任意多边形 12"/>
          <p:cNvSpPr/>
          <p:nvPr/>
        </p:nvSpPr>
        <p:spPr>
          <a:xfrm>
            <a:off x="4617572" y="1073303"/>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4" name="组合 13"/>
          <p:cNvGrpSpPr/>
          <p:nvPr/>
        </p:nvGrpSpPr>
        <p:grpSpPr>
          <a:xfrm>
            <a:off x="5546942" y="3336851"/>
            <a:ext cx="415386" cy="468872"/>
            <a:chOff x="1027865" y="1177546"/>
            <a:chExt cx="670069" cy="756622"/>
          </a:xfrm>
          <a:solidFill>
            <a:srgbClr val="C00000"/>
          </a:solidFill>
        </p:grpSpPr>
        <p:sp>
          <p:nvSpPr>
            <p:cNvPr id="15"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650"/>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657"/>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p:nvPr/>
        </p:nvGrpSpPr>
        <p:grpSpPr>
          <a:xfrm>
            <a:off x="3178822" y="3526813"/>
            <a:ext cx="417134" cy="519743"/>
            <a:chOff x="5307937" y="4890692"/>
            <a:chExt cx="556107" cy="693150"/>
          </a:xfrm>
          <a:solidFill>
            <a:srgbClr val="C00000"/>
          </a:solidFill>
        </p:grpSpPr>
        <p:sp>
          <p:nvSpPr>
            <p:cNvPr id="28" name="Freeform 393"/>
            <p:cNvSpPr>
              <a:spLocks noEditPoints="1"/>
            </p:cNvSpPr>
            <p:nvPr/>
          </p:nvSpPr>
          <p:spPr bwMode="auto">
            <a:xfrm>
              <a:off x="5307937" y="5149632"/>
              <a:ext cx="556107" cy="434210"/>
            </a:xfrm>
            <a:custGeom>
              <a:avLst/>
              <a:gdLst>
                <a:gd name="T0" fmla="*/ 326 w 326"/>
                <a:gd name="T1" fmla="*/ 81 h 255"/>
                <a:gd name="T2" fmla="*/ 245 w 326"/>
                <a:gd name="T3" fmla="*/ 0 h 255"/>
                <a:gd name="T4" fmla="*/ 211 w 326"/>
                <a:gd name="T5" fmla="*/ 13 h 255"/>
                <a:gd name="T6" fmla="*/ 183 w 326"/>
                <a:gd name="T7" fmla="*/ 3 h 255"/>
                <a:gd name="T8" fmla="*/ 145 w 326"/>
                <a:gd name="T9" fmla="*/ 12 h 255"/>
                <a:gd name="T10" fmla="*/ 145 w 326"/>
                <a:gd name="T11" fmla="*/ 81 h 255"/>
                <a:gd name="T12" fmla="*/ 95 w 326"/>
                <a:gd name="T13" fmla="*/ 93 h 255"/>
                <a:gd name="T14" fmla="*/ 89 w 326"/>
                <a:gd name="T15" fmla="*/ 124 h 255"/>
                <a:gd name="T16" fmla="*/ 69 w 326"/>
                <a:gd name="T17" fmla="*/ 104 h 255"/>
                <a:gd name="T18" fmla="*/ 49 w 326"/>
                <a:gd name="T19" fmla="*/ 126 h 255"/>
                <a:gd name="T20" fmla="*/ 24 w 326"/>
                <a:gd name="T21" fmla="*/ 124 h 255"/>
                <a:gd name="T22" fmla="*/ 24 w 326"/>
                <a:gd name="T23" fmla="*/ 150 h 255"/>
                <a:gd name="T24" fmla="*/ 0 w 326"/>
                <a:gd name="T25" fmla="*/ 161 h 255"/>
                <a:gd name="T26" fmla="*/ 16 w 326"/>
                <a:gd name="T27" fmla="*/ 185 h 255"/>
                <a:gd name="T28" fmla="*/ 5 w 326"/>
                <a:gd name="T29" fmla="*/ 210 h 255"/>
                <a:gd name="T30" fmla="*/ 30 w 326"/>
                <a:gd name="T31" fmla="*/ 218 h 255"/>
                <a:gd name="T32" fmla="*/ 36 w 326"/>
                <a:gd name="T33" fmla="*/ 244 h 255"/>
                <a:gd name="T34" fmla="*/ 63 w 326"/>
                <a:gd name="T35" fmla="*/ 237 h 255"/>
                <a:gd name="T36" fmla="*/ 82 w 326"/>
                <a:gd name="T37" fmla="*/ 255 h 255"/>
                <a:gd name="T38" fmla="*/ 102 w 326"/>
                <a:gd name="T39" fmla="*/ 233 h 255"/>
                <a:gd name="T40" fmla="*/ 126 w 326"/>
                <a:gd name="T41" fmla="*/ 236 h 255"/>
                <a:gd name="T42" fmla="*/ 127 w 326"/>
                <a:gd name="T43" fmla="*/ 209 h 255"/>
                <a:gd name="T44" fmla="*/ 149 w 326"/>
                <a:gd name="T45" fmla="*/ 203 h 255"/>
                <a:gd name="T46" fmla="*/ 221 w 326"/>
                <a:gd name="T47" fmla="*/ 207 h 255"/>
                <a:gd name="T48" fmla="*/ 326 w 326"/>
                <a:gd name="T49" fmla="*/ 93 h 255"/>
                <a:gd name="T50" fmla="*/ 276 w 326"/>
                <a:gd name="T51" fmla="*/ 81 h 255"/>
                <a:gd name="T52" fmla="*/ 175 w 326"/>
                <a:gd name="T53" fmla="*/ 93 h 255"/>
                <a:gd name="T54" fmla="*/ 166 w 326"/>
                <a:gd name="T55" fmla="*/ 104 h 255"/>
                <a:gd name="T56" fmla="*/ 156 w 326"/>
                <a:gd name="T57" fmla="*/ 93 h 255"/>
                <a:gd name="T58" fmla="*/ 75 w 326"/>
                <a:gd name="T59" fmla="*/ 210 h 255"/>
                <a:gd name="T60" fmla="*/ 75 w 326"/>
                <a:gd name="T61" fmla="*/ 149 h 255"/>
                <a:gd name="T62" fmla="*/ 106 w 326"/>
                <a:gd name="T63" fmla="*/ 180 h 255"/>
                <a:gd name="T64" fmla="*/ 75 w 326"/>
                <a:gd name="T65" fmla="*/ 210 h 255"/>
                <a:gd name="T66" fmla="*/ 183 w 326"/>
                <a:gd name="T67" fmla="*/ 81 h 255"/>
                <a:gd name="T68" fmla="*/ 237 w 326"/>
                <a:gd name="T69" fmla="*/ 93 h 255"/>
                <a:gd name="T70" fmla="*/ 266 w 326"/>
                <a:gd name="T71" fmla="*/ 94 h 255"/>
                <a:gd name="T72" fmla="*/ 247 w 326"/>
                <a:gd name="T73" fmla="*/ 94 h 255"/>
                <a:gd name="T74" fmla="*/ 257 w 326"/>
                <a:gd name="T75" fmla="*/ 85 h 255"/>
                <a:gd name="T76" fmla="*/ 266 w 326"/>
                <a:gd name="T77" fmla="*/ 9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5">
                  <a:moveTo>
                    <a:pt x="276" y="81"/>
                  </a:moveTo>
                  <a:cubicBezTo>
                    <a:pt x="326" y="81"/>
                    <a:pt x="326" y="81"/>
                    <a:pt x="326" y="81"/>
                  </a:cubicBezTo>
                  <a:cubicBezTo>
                    <a:pt x="326" y="45"/>
                    <a:pt x="302" y="24"/>
                    <a:pt x="276" y="12"/>
                  </a:cubicBezTo>
                  <a:cubicBezTo>
                    <a:pt x="266" y="6"/>
                    <a:pt x="254" y="3"/>
                    <a:pt x="245" y="0"/>
                  </a:cubicBezTo>
                  <a:cubicBezTo>
                    <a:pt x="237" y="3"/>
                    <a:pt x="237" y="3"/>
                    <a:pt x="237" y="3"/>
                  </a:cubicBezTo>
                  <a:cubicBezTo>
                    <a:pt x="211" y="13"/>
                    <a:pt x="211" y="13"/>
                    <a:pt x="211" y="13"/>
                  </a:cubicBezTo>
                  <a:cubicBezTo>
                    <a:pt x="183" y="3"/>
                    <a:pt x="183" y="3"/>
                    <a:pt x="183" y="3"/>
                  </a:cubicBezTo>
                  <a:cubicBezTo>
                    <a:pt x="183" y="3"/>
                    <a:pt x="183" y="3"/>
                    <a:pt x="183" y="3"/>
                  </a:cubicBezTo>
                  <a:cubicBezTo>
                    <a:pt x="176" y="0"/>
                    <a:pt x="176" y="0"/>
                    <a:pt x="176" y="0"/>
                  </a:cubicBezTo>
                  <a:cubicBezTo>
                    <a:pt x="167" y="3"/>
                    <a:pt x="156" y="6"/>
                    <a:pt x="145" y="12"/>
                  </a:cubicBezTo>
                  <a:cubicBezTo>
                    <a:pt x="120" y="24"/>
                    <a:pt x="95" y="45"/>
                    <a:pt x="95" y="81"/>
                  </a:cubicBezTo>
                  <a:cubicBezTo>
                    <a:pt x="145" y="81"/>
                    <a:pt x="145" y="81"/>
                    <a:pt x="145" y="81"/>
                  </a:cubicBezTo>
                  <a:cubicBezTo>
                    <a:pt x="145" y="93"/>
                    <a:pt x="145" y="93"/>
                    <a:pt x="145" y="93"/>
                  </a:cubicBezTo>
                  <a:cubicBezTo>
                    <a:pt x="95" y="93"/>
                    <a:pt x="95" y="93"/>
                    <a:pt x="95" y="93"/>
                  </a:cubicBezTo>
                  <a:cubicBezTo>
                    <a:pt x="95" y="106"/>
                    <a:pt x="95" y="117"/>
                    <a:pt x="95" y="126"/>
                  </a:cubicBezTo>
                  <a:cubicBezTo>
                    <a:pt x="89" y="124"/>
                    <a:pt x="89" y="124"/>
                    <a:pt x="89" y="124"/>
                  </a:cubicBezTo>
                  <a:cubicBezTo>
                    <a:pt x="83" y="104"/>
                    <a:pt x="83" y="104"/>
                    <a:pt x="83" y="104"/>
                  </a:cubicBezTo>
                  <a:cubicBezTo>
                    <a:pt x="69" y="104"/>
                    <a:pt x="69" y="104"/>
                    <a:pt x="69" y="104"/>
                  </a:cubicBezTo>
                  <a:cubicBezTo>
                    <a:pt x="63" y="124"/>
                    <a:pt x="63" y="124"/>
                    <a:pt x="63" y="124"/>
                  </a:cubicBezTo>
                  <a:cubicBezTo>
                    <a:pt x="49" y="126"/>
                    <a:pt x="49" y="126"/>
                    <a:pt x="49" y="126"/>
                  </a:cubicBezTo>
                  <a:cubicBezTo>
                    <a:pt x="36" y="114"/>
                    <a:pt x="36" y="114"/>
                    <a:pt x="36" y="114"/>
                  </a:cubicBezTo>
                  <a:cubicBezTo>
                    <a:pt x="24" y="124"/>
                    <a:pt x="24" y="124"/>
                    <a:pt x="24" y="124"/>
                  </a:cubicBezTo>
                  <a:cubicBezTo>
                    <a:pt x="31" y="142"/>
                    <a:pt x="31" y="142"/>
                    <a:pt x="31" y="142"/>
                  </a:cubicBezTo>
                  <a:cubicBezTo>
                    <a:pt x="24" y="150"/>
                    <a:pt x="24" y="150"/>
                    <a:pt x="24" y="150"/>
                  </a:cubicBezTo>
                  <a:cubicBezTo>
                    <a:pt x="4" y="149"/>
                    <a:pt x="4" y="149"/>
                    <a:pt x="4" y="149"/>
                  </a:cubicBezTo>
                  <a:cubicBezTo>
                    <a:pt x="0" y="161"/>
                    <a:pt x="0" y="161"/>
                    <a:pt x="0" y="161"/>
                  </a:cubicBezTo>
                  <a:cubicBezTo>
                    <a:pt x="17" y="172"/>
                    <a:pt x="17" y="172"/>
                    <a:pt x="17" y="172"/>
                  </a:cubicBezTo>
                  <a:cubicBezTo>
                    <a:pt x="16" y="185"/>
                    <a:pt x="16" y="185"/>
                    <a:pt x="16" y="185"/>
                  </a:cubicBezTo>
                  <a:cubicBezTo>
                    <a:pt x="0" y="195"/>
                    <a:pt x="0" y="195"/>
                    <a:pt x="0" y="195"/>
                  </a:cubicBezTo>
                  <a:cubicBezTo>
                    <a:pt x="5" y="210"/>
                    <a:pt x="5" y="210"/>
                    <a:pt x="5" y="210"/>
                  </a:cubicBezTo>
                  <a:cubicBezTo>
                    <a:pt x="24" y="208"/>
                    <a:pt x="24" y="208"/>
                    <a:pt x="24" y="208"/>
                  </a:cubicBezTo>
                  <a:cubicBezTo>
                    <a:pt x="30" y="218"/>
                    <a:pt x="30" y="218"/>
                    <a:pt x="30" y="218"/>
                  </a:cubicBezTo>
                  <a:cubicBezTo>
                    <a:pt x="24" y="235"/>
                    <a:pt x="24" y="235"/>
                    <a:pt x="24" y="235"/>
                  </a:cubicBezTo>
                  <a:cubicBezTo>
                    <a:pt x="36" y="244"/>
                    <a:pt x="36" y="244"/>
                    <a:pt x="36" y="244"/>
                  </a:cubicBezTo>
                  <a:cubicBezTo>
                    <a:pt x="51" y="232"/>
                    <a:pt x="51" y="232"/>
                    <a:pt x="51" y="232"/>
                  </a:cubicBezTo>
                  <a:cubicBezTo>
                    <a:pt x="63" y="237"/>
                    <a:pt x="63" y="237"/>
                    <a:pt x="63" y="237"/>
                  </a:cubicBezTo>
                  <a:cubicBezTo>
                    <a:pt x="68" y="255"/>
                    <a:pt x="68" y="255"/>
                    <a:pt x="68" y="255"/>
                  </a:cubicBezTo>
                  <a:cubicBezTo>
                    <a:pt x="82" y="255"/>
                    <a:pt x="82" y="255"/>
                    <a:pt x="82" y="255"/>
                  </a:cubicBezTo>
                  <a:cubicBezTo>
                    <a:pt x="87" y="236"/>
                    <a:pt x="87" y="236"/>
                    <a:pt x="87" y="236"/>
                  </a:cubicBezTo>
                  <a:cubicBezTo>
                    <a:pt x="102" y="233"/>
                    <a:pt x="102" y="233"/>
                    <a:pt x="102" y="233"/>
                  </a:cubicBezTo>
                  <a:cubicBezTo>
                    <a:pt x="115" y="244"/>
                    <a:pt x="115" y="244"/>
                    <a:pt x="115" y="244"/>
                  </a:cubicBezTo>
                  <a:cubicBezTo>
                    <a:pt x="126" y="236"/>
                    <a:pt x="126" y="236"/>
                    <a:pt x="126" y="236"/>
                  </a:cubicBezTo>
                  <a:cubicBezTo>
                    <a:pt x="119" y="218"/>
                    <a:pt x="119" y="218"/>
                    <a:pt x="119" y="218"/>
                  </a:cubicBezTo>
                  <a:cubicBezTo>
                    <a:pt x="127" y="209"/>
                    <a:pt x="127" y="209"/>
                    <a:pt x="127" y="209"/>
                  </a:cubicBezTo>
                  <a:cubicBezTo>
                    <a:pt x="147" y="209"/>
                    <a:pt x="147" y="209"/>
                    <a:pt x="147" y="209"/>
                  </a:cubicBezTo>
                  <a:cubicBezTo>
                    <a:pt x="149" y="203"/>
                    <a:pt x="149" y="203"/>
                    <a:pt x="149" y="203"/>
                  </a:cubicBezTo>
                  <a:cubicBezTo>
                    <a:pt x="162" y="205"/>
                    <a:pt x="179" y="207"/>
                    <a:pt x="200" y="207"/>
                  </a:cubicBezTo>
                  <a:cubicBezTo>
                    <a:pt x="221" y="207"/>
                    <a:pt x="221" y="207"/>
                    <a:pt x="221" y="207"/>
                  </a:cubicBezTo>
                  <a:cubicBezTo>
                    <a:pt x="323" y="207"/>
                    <a:pt x="326" y="169"/>
                    <a:pt x="326" y="169"/>
                  </a:cubicBezTo>
                  <a:cubicBezTo>
                    <a:pt x="326" y="169"/>
                    <a:pt x="326" y="157"/>
                    <a:pt x="326" y="93"/>
                  </a:cubicBezTo>
                  <a:cubicBezTo>
                    <a:pt x="276" y="93"/>
                    <a:pt x="276" y="93"/>
                    <a:pt x="276" y="93"/>
                  </a:cubicBezTo>
                  <a:lnTo>
                    <a:pt x="276" y="81"/>
                  </a:lnTo>
                  <a:close/>
                  <a:moveTo>
                    <a:pt x="166" y="85"/>
                  </a:moveTo>
                  <a:cubicBezTo>
                    <a:pt x="171" y="85"/>
                    <a:pt x="175" y="88"/>
                    <a:pt x="175" y="93"/>
                  </a:cubicBezTo>
                  <a:cubicBezTo>
                    <a:pt x="175" y="93"/>
                    <a:pt x="175" y="94"/>
                    <a:pt x="175" y="94"/>
                  </a:cubicBezTo>
                  <a:cubicBezTo>
                    <a:pt x="175" y="100"/>
                    <a:pt x="171" y="104"/>
                    <a:pt x="166" y="104"/>
                  </a:cubicBezTo>
                  <a:cubicBezTo>
                    <a:pt x="160" y="104"/>
                    <a:pt x="156" y="100"/>
                    <a:pt x="156" y="94"/>
                  </a:cubicBezTo>
                  <a:cubicBezTo>
                    <a:pt x="156" y="94"/>
                    <a:pt x="156" y="93"/>
                    <a:pt x="156" y="93"/>
                  </a:cubicBezTo>
                  <a:cubicBezTo>
                    <a:pt x="157" y="88"/>
                    <a:pt x="161" y="85"/>
                    <a:pt x="166" y="85"/>
                  </a:cubicBezTo>
                  <a:close/>
                  <a:moveTo>
                    <a:pt x="75" y="210"/>
                  </a:moveTo>
                  <a:cubicBezTo>
                    <a:pt x="59" y="210"/>
                    <a:pt x="45" y="197"/>
                    <a:pt x="45" y="180"/>
                  </a:cubicBezTo>
                  <a:cubicBezTo>
                    <a:pt x="45" y="163"/>
                    <a:pt x="59" y="149"/>
                    <a:pt x="75" y="149"/>
                  </a:cubicBezTo>
                  <a:cubicBezTo>
                    <a:pt x="83" y="149"/>
                    <a:pt x="90" y="152"/>
                    <a:pt x="95" y="156"/>
                  </a:cubicBezTo>
                  <a:cubicBezTo>
                    <a:pt x="102" y="162"/>
                    <a:pt x="106" y="170"/>
                    <a:pt x="106" y="180"/>
                  </a:cubicBezTo>
                  <a:cubicBezTo>
                    <a:pt x="106" y="181"/>
                    <a:pt x="106" y="183"/>
                    <a:pt x="106" y="185"/>
                  </a:cubicBezTo>
                  <a:cubicBezTo>
                    <a:pt x="103" y="199"/>
                    <a:pt x="91" y="210"/>
                    <a:pt x="75" y="210"/>
                  </a:cubicBezTo>
                  <a:close/>
                  <a:moveTo>
                    <a:pt x="183" y="93"/>
                  </a:moveTo>
                  <a:cubicBezTo>
                    <a:pt x="183" y="81"/>
                    <a:pt x="183" y="81"/>
                    <a:pt x="183" y="81"/>
                  </a:cubicBezTo>
                  <a:cubicBezTo>
                    <a:pt x="237" y="81"/>
                    <a:pt x="237" y="81"/>
                    <a:pt x="237" y="81"/>
                  </a:cubicBezTo>
                  <a:cubicBezTo>
                    <a:pt x="237" y="93"/>
                    <a:pt x="237" y="93"/>
                    <a:pt x="237" y="93"/>
                  </a:cubicBezTo>
                  <a:lnTo>
                    <a:pt x="183" y="93"/>
                  </a:lnTo>
                  <a:close/>
                  <a:moveTo>
                    <a:pt x="266" y="94"/>
                  </a:moveTo>
                  <a:cubicBezTo>
                    <a:pt x="266" y="100"/>
                    <a:pt x="262" y="104"/>
                    <a:pt x="257" y="104"/>
                  </a:cubicBezTo>
                  <a:cubicBezTo>
                    <a:pt x="251" y="104"/>
                    <a:pt x="247" y="100"/>
                    <a:pt x="247" y="94"/>
                  </a:cubicBezTo>
                  <a:cubicBezTo>
                    <a:pt x="247" y="94"/>
                    <a:pt x="247" y="93"/>
                    <a:pt x="247" y="93"/>
                  </a:cubicBezTo>
                  <a:cubicBezTo>
                    <a:pt x="248" y="88"/>
                    <a:pt x="252" y="85"/>
                    <a:pt x="257" y="85"/>
                  </a:cubicBezTo>
                  <a:cubicBezTo>
                    <a:pt x="261" y="85"/>
                    <a:pt x="265" y="88"/>
                    <a:pt x="266" y="93"/>
                  </a:cubicBezTo>
                  <a:cubicBezTo>
                    <a:pt x="266" y="93"/>
                    <a:pt x="266" y="94"/>
                    <a:pt x="26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94"/>
            <p:cNvSpPr/>
            <p:nvPr/>
          </p:nvSpPr>
          <p:spPr bwMode="auto">
            <a:xfrm>
              <a:off x="5553172" y="4890692"/>
              <a:ext cx="227203" cy="131273"/>
            </a:xfrm>
            <a:custGeom>
              <a:avLst/>
              <a:gdLst>
                <a:gd name="T0" fmla="*/ 27 w 133"/>
                <a:gd name="T1" fmla="*/ 77 h 77"/>
                <a:gd name="T2" fmla="*/ 39 w 133"/>
                <a:gd name="T3" fmla="*/ 49 h 77"/>
                <a:gd name="T4" fmla="*/ 39 w 133"/>
                <a:gd name="T5" fmla="*/ 77 h 77"/>
                <a:gd name="T6" fmla="*/ 91 w 133"/>
                <a:gd name="T7" fmla="*/ 77 h 77"/>
                <a:gd name="T8" fmla="*/ 91 w 133"/>
                <a:gd name="T9" fmla="*/ 49 h 77"/>
                <a:gd name="T10" fmla="*/ 103 w 133"/>
                <a:gd name="T11" fmla="*/ 77 h 77"/>
                <a:gd name="T12" fmla="*/ 125 w 133"/>
                <a:gd name="T13" fmla="*/ 77 h 77"/>
                <a:gd name="T14" fmla="*/ 133 w 133"/>
                <a:gd name="T15" fmla="*/ 77 h 77"/>
                <a:gd name="T16" fmla="*/ 67 w 133"/>
                <a:gd name="T17" fmla="*/ 0 h 77"/>
                <a:gd name="T18" fmla="*/ 0 w 133"/>
                <a:gd name="T19" fmla="*/ 77 h 77"/>
                <a:gd name="T20" fmla="*/ 8 w 133"/>
                <a:gd name="T21" fmla="*/ 77 h 77"/>
                <a:gd name="T22" fmla="*/ 27 w 133"/>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7">
                  <a:moveTo>
                    <a:pt x="27" y="77"/>
                  </a:moveTo>
                  <a:cubicBezTo>
                    <a:pt x="39" y="49"/>
                    <a:pt x="39" y="49"/>
                    <a:pt x="39" y="49"/>
                  </a:cubicBezTo>
                  <a:cubicBezTo>
                    <a:pt x="39" y="77"/>
                    <a:pt x="39" y="77"/>
                    <a:pt x="39" y="77"/>
                  </a:cubicBezTo>
                  <a:cubicBezTo>
                    <a:pt x="91" y="77"/>
                    <a:pt x="91" y="77"/>
                    <a:pt x="91" y="77"/>
                  </a:cubicBezTo>
                  <a:cubicBezTo>
                    <a:pt x="91" y="49"/>
                    <a:pt x="91" y="49"/>
                    <a:pt x="91" y="49"/>
                  </a:cubicBezTo>
                  <a:cubicBezTo>
                    <a:pt x="103" y="77"/>
                    <a:pt x="103" y="77"/>
                    <a:pt x="103" y="77"/>
                  </a:cubicBezTo>
                  <a:cubicBezTo>
                    <a:pt x="125" y="77"/>
                    <a:pt x="125" y="77"/>
                    <a:pt x="125" y="77"/>
                  </a:cubicBezTo>
                  <a:cubicBezTo>
                    <a:pt x="133" y="77"/>
                    <a:pt x="133" y="77"/>
                    <a:pt x="133" y="77"/>
                  </a:cubicBezTo>
                  <a:cubicBezTo>
                    <a:pt x="133" y="34"/>
                    <a:pt x="103" y="0"/>
                    <a:pt x="67" y="0"/>
                  </a:cubicBezTo>
                  <a:cubicBezTo>
                    <a:pt x="30" y="0"/>
                    <a:pt x="0" y="34"/>
                    <a:pt x="0" y="77"/>
                  </a:cubicBezTo>
                  <a:cubicBezTo>
                    <a:pt x="8" y="77"/>
                    <a:pt x="8" y="77"/>
                    <a:pt x="8" y="77"/>
                  </a:cubicBezTo>
                  <a:lnTo>
                    <a:pt x="27"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95"/>
            <p:cNvSpPr/>
            <p:nvPr/>
          </p:nvSpPr>
          <p:spPr bwMode="auto">
            <a:xfrm>
              <a:off x="5569040" y="5038554"/>
              <a:ext cx="196188" cy="98816"/>
            </a:xfrm>
            <a:custGeom>
              <a:avLst/>
              <a:gdLst>
                <a:gd name="T0" fmla="*/ 58 w 115"/>
                <a:gd name="T1" fmla="*/ 58 h 58"/>
                <a:gd name="T2" fmla="*/ 115 w 115"/>
                <a:gd name="T3" fmla="*/ 0 h 58"/>
                <a:gd name="T4" fmla="*/ 0 w 115"/>
                <a:gd name="T5" fmla="*/ 0 h 58"/>
                <a:gd name="T6" fmla="*/ 58 w 115"/>
                <a:gd name="T7" fmla="*/ 58 h 58"/>
              </a:gdLst>
              <a:ahLst/>
              <a:cxnLst>
                <a:cxn ang="0">
                  <a:pos x="T0" y="T1"/>
                </a:cxn>
                <a:cxn ang="0">
                  <a:pos x="T2" y="T3"/>
                </a:cxn>
                <a:cxn ang="0">
                  <a:pos x="T4" y="T5"/>
                </a:cxn>
                <a:cxn ang="0">
                  <a:pos x="T6" y="T7"/>
                </a:cxn>
              </a:cxnLst>
              <a:rect l="0" t="0" r="r" b="b"/>
              <a:pathLst>
                <a:path w="115" h="58">
                  <a:moveTo>
                    <a:pt x="58" y="58"/>
                  </a:moveTo>
                  <a:cubicBezTo>
                    <a:pt x="87" y="58"/>
                    <a:pt x="111" y="33"/>
                    <a:pt x="115" y="0"/>
                  </a:cubicBezTo>
                  <a:cubicBezTo>
                    <a:pt x="0" y="0"/>
                    <a:pt x="0" y="0"/>
                    <a:pt x="0" y="0"/>
                  </a:cubicBezTo>
                  <a:cubicBezTo>
                    <a:pt x="4" y="33"/>
                    <a:pt x="28" y="5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96"/>
            <p:cNvSpPr>
              <a:spLocks noEditPoints="1"/>
            </p:cNvSpPr>
            <p:nvPr/>
          </p:nvSpPr>
          <p:spPr bwMode="auto">
            <a:xfrm>
              <a:off x="5391605" y="5412177"/>
              <a:ext cx="90160" cy="88718"/>
            </a:xfrm>
            <a:custGeom>
              <a:avLst/>
              <a:gdLst>
                <a:gd name="T0" fmla="*/ 26 w 53"/>
                <a:gd name="T1" fmla="*/ 0 h 52"/>
                <a:gd name="T2" fmla="*/ 0 w 53"/>
                <a:gd name="T3" fmla="*/ 26 h 52"/>
                <a:gd name="T4" fmla="*/ 26 w 53"/>
                <a:gd name="T5" fmla="*/ 52 h 52"/>
                <a:gd name="T6" fmla="*/ 53 w 53"/>
                <a:gd name="T7" fmla="*/ 27 h 52"/>
                <a:gd name="T8" fmla="*/ 53 w 53"/>
                <a:gd name="T9" fmla="*/ 26 h 52"/>
                <a:gd name="T10" fmla="*/ 46 w 53"/>
                <a:gd name="T11" fmla="*/ 9 h 52"/>
                <a:gd name="T12" fmla="*/ 26 w 53"/>
                <a:gd name="T13" fmla="*/ 0 h 52"/>
                <a:gd name="T14" fmla="*/ 26 w 53"/>
                <a:gd name="T15" fmla="*/ 45 h 52"/>
                <a:gd name="T16" fmla="*/ 7 w 53"/>
                <a:gd name="T17" fmla="*/ 26 h 52"/>
                <a:gd name="T18" fmla="*/ 26 w 53"/>
                <a:gd name="T19" fmla="*/ 6 h 52"/>
                <a:gd name="T20" fmla="*/ 46 w 53"/>
                <a:gd name="T21" fmla="*/ 26 h 52"/>
                <a:gd name="T22" fmla="*/ 26 w 53"/>
                <a:gd name="T23"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2">
                  <a:moveTo>
                    <a:pt x="26" y="0"/>
                  </a:moveTo>
                  <a:cubicBezTo>
                    <a:pt x="12" y="0"/>
                    <a:pt x="0" y="11"/>
                    <a:pt x="0" y="26"/>
                  </a:cubicBezTo>
                  <a:cubicBezTo>
                    <a:pt x="0" y="40"/>
                    <a:pt x="12" y="52"/>
                    <a:pt x="26" y="52"/>
                  </a:cubicBezTo>
                  <a:cubicBezTo>
                    <a:pt x="40" y="52"/>
                    <a:pt x="52" y="41"/>
                    <a:pt x="53" y="27"/>
                  </a:cubicBezTo>
                  <a:cubicBezTo>
                    <a:pt x="53" y="26"/>
                    <a:pt x="53" y="26"/>
                    <a:pt x="53" y="26"/>
                  </a:cubicBezTo>
                  <a:cubicBezTo>
                    <a:pt x="53" y="19"/>
                    <a:pt x="50" y="13"/>
                    <a:pt x="46" y="9"/>
                  </a:cubicBezTo>
                  <a:cubicBezTo>
                    <a:pt x="41" y="3"/>
                    <a:pt x="34" y="0"/>
                    <a:pt x="26" y="0"/>
                  </a:cubicBezTo>
                  <a:close/>
                  <a:moveTo>
                    <a:pt x="26" y="45"/>
                  </a:moveTo>
                  <a:cubicBezTo>
                    <a:pt x="16" y="45"/>
                    <a:pt x="7" y="36"/>
                    <a:pt x="7" y="26"/>
                  </a:cubicBezTo>
                  <a:cubicBezTo>
                    <a:pt x="7" y="15"/>
                    <a:pt x="16" y="6"/>
                    <a:pt x="26" y="6"/>
                  </a:cubicBezTo>
                  <a:cubicBezTo>
                    <a:pt x="37" y="6"/>
                    <a:pt x="46" y="15"/>
                    <a:pt x="46" y="26"/>
                  </a:cubicBezTo>
                  <a:cubicBezTo>
                    <a:pt x="46" y="36"/>
                    <a:pt x="37"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a:off x="3529494" y="1786255"/>
            <a:ext cx="431612" cy="349450"/>
            <a:chOff x="2005919" y="1192693"/>
            <a:chExt cx="842455" cy="682330"/>
          </a:xfrm>
          <a:solidFill>
            <a:srgbClr val="C00000"/>
          </a:solidFill>
        </p:grpSpPr>
        <p:sp>
          <p:nvSpPr>
            <p:cNvPr id="33" name="Freeform 639"/>
            <p:cNvSpPr>
              <a:spLocks noEditPoints="1"/>
            </p:cNvSpPr>
            <p:nvPr/>
          </p:nvSpPr>
          <p:spPr bwMode="auto">
            <a:xfrm>
              <a:off x="2551928" y="1576413"/>
              <a:ext cx="296446" cy="298610"/>
            </a:xfrm>
            <a:custGeom>
              <a:avLst/>
              <a:gdLst>
                <a:gd name="T0" fmla="*/ 87 w 174"/>
                <a:gd name="T1" fmla="*/ 0 h 175"/>
                <a:gd name="T2" fmla="*/ 61 w 174"/>
                <a:gd name="T3" fmla="*/ 4 h 175"/>
                <a:gd name="T4" fmla="*/ 44 w 174"/>
                <a:gd name="T5" fmla="*/ 11 h 175"/>
                <a:gd name="T6" fmla="*/ 35 w 174"/>
                <a:gd name="T7" fmla="*/ 17 h 175"/>
                <a:gd name="T8" fmla="*/ 0 w 174"/>
                <a:gd name="T9" fmla="*/ 87 h 175"/>
                <a:gd name="T10" fmla="*/ 1 w 174"/>
                <a:gd name="T11" fmla="*/ 103 h 175"/>
                <a:gd name="T12" fmla="*/ 5 w 174"/>
                <a:gd name="T13" fmla="*/ 117 h 175"/>
                <a:gd name="T14" fmla="*/ 11 w 174"/>
                <a:gd name="T15" fmla="*/ 130 h 175"/>
                <a:gd name="T16" fmla="*/ 87 w 174"/>
                <a:gd name="T17" fmla="*/ 175 h 175"/>
                <a:gd name="T18" fmla="*/ 174 w 174"/>
                <a:gd name="T19" fmla="*/ 87 h 175"/>
                <a:gd name="T20" fmla="*/ 87 w 174"/>
                <a:gd name="T21" fmla="*/ 0 h 175"/>
                <a:gd name="T22" fmla="*/ 87 w 174"/>
                <a:gd name="T23" fmla="*/ 151 h 175"/>
                <a:gd name="T24" fmla="*/ 29 w 174"/>
                <a:gd name="T25" fmla="*/ 113 h 175"/>
                <a:gd name="T26" fmla="*/ 24 w 174"/>
                <a:gd name="T27" fmla="*/ 87 h 175"/>
                <a:gd name="T28" fmla="*/ 28 w 174"/>
                <a:gd name="T29" fmla="*/ 64 h 175"/>
                <a:gd name="T30" fmla="*/ 62 w 174"/>
                <a:gd name="T31" fmla="*/ 29 h 175"/>
                <a:gd name="T32" fmla="*/ 87 w 174"/>
                <a:gd name="T33" fmla="*/ 24 h 175"/>
                <a:gd name="T34" fmla="*/ 150 w 174"/>
                <a:gd name="T35" fmla="*/ 87 h 175"/>
                <a:gd name="T36" fmla="*/ 87 w 174"/>
                <a:gd name="T37" fmla="*/ 1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75">
                  <a:moveTo>
                    <a:pt x="87" y="0"/>
                  </a:moveTo>
                  <a:cubicBezTo>
                    <a:pt x="78" y="0"/>
                    <a:pt x="69" y="2"/>
                    <a:pt x="61" y="4"/>
                  </a:cubicBezTo>
                  <a:cubicBezTo>
                    <a:pt x="55" y="6"/>
                    <a:pt x="50" y="8"/>
                    <a:pt x="44" y="11"/>
                  </a:cubicBezTo>
                  <a:cubicBezTo>
                    <a:pt x="41" y="13"/>
                    <a:pt x="38" y="15"/>
                    <a:pt x="35" y="17"/>
                  </a:cubicBezTo>
                  <a:cubicBezTo>
                    <a:pt x="14" y="33"/>
                    <a:pt x="0" y="59"/>
                    <a:pt x="0" y="87"/>
                  </a:cubicBezTo>
                  <a:cubicBezTo>
                    <a:pt x="0" y="93"/>
                    <a:pt x="0" y="98"/>
                    <a:pt x="1" y="103"/>
                  </a:cubicBezTo>
                  <a:cubicBezTo>
                    <a:pt x="2" y="108"/>
                    <a:pt x="3" y="113"/>
                    <a:pt x="5" y="117"/>
                  </a:cubicBezTo>
                  <a:cubicBezTo>
                    <a:pt x="6" y="122"/>
                    <a:pt x="8" y="126"/>
                    <a:pt x="11" y="130"/>
                  </a:cubicBezTo>
                  <a:cubicBezTo>
                    <a:pt x="26" y="157"/>
                    <a:pt x="54" y="175"/>
                    <a:pt x="87" y="175"/>
                  </a:cubicBezTo>
                  <a:cubicBezTo>
                    <a:pt x="135" y="175"/>
                    <a:pt x="174" y="136"/>
                    <a:pt x="174" y="87"/>
                  </a:cubicBezTo>
                  <a:cubicBezTo>
                    <a:pt x="174" y="39"/>
                    <a:pt x="135" y="0"/>
                    <a:pt x="87" y="0"/>
                  </a:cubicBezTo>
                  <a:close/>
                  <a:moveTo>
                    <a:pt x="87" y="151"/>
                  </a:moveTo>
                  <a:cubicBezTo>
                    <a:pt x="61" y="151"/>
                    <a:pt x="39" y="135"/>
                    <a:pt x="29" y="113"/>
                  </a:cubicBezTo>
                  <a:cubicBezTo>
                    <a:pt x="25" y="105"/>
                    <a:pt x="24" y="97"/>
                    <a:pt x="24" y="87"/>
                  </a:cubicBezTo>
                  <a:cubicBezTo>
                    <a:pt x="24" y="79"/>
                    <a:pt x="25" y="71"/>
                    <a:pt x="28" y="64"/>
                  </a:cubicBezTo>
                  <a:cubicBezTo>
                    <a:pt x="34" y="48"/>
                    <a:pt x="47" y="36"/>
                    <a:pt x="62" y="29"/>
                  </a:cubicBezTo>
                  <a:cubicBezTo>
                    <a:pt x="70" y="26"/>
                    <a:pt x="78" y="24"/>
                    <a:pt x="87" y="24"/>
                  </a:cubicBezTo>
                  <a:cubicBezTo>
                    <a:pt x="122" y="24"/>
                    <a:pt x="150" y="52"/>
                    <a:pt x="150" y="87"/>
                  </a:cubicBezTo>
                  <a:cubicBezTo>
                    <a:pt x="150" y="122"/>
                    <a:pt x="122" y="151"/>
                    <a:pt x="87"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640"/>
            <p:cNvSpPr/>
            <p:nvPr/>
          </p:nvSpPr>
          <p:spPr bwMode="auto">
            <a:xfrm>
              <a:off x="2626941" y="1647820"/>
              <a:ext cx="81505" cy="102422"/>
            </a:xfrm>
            <a:custGeom>
              <a:avLst/>
              <a:gdLst>
                <a:gd name="T0" fmla="*/ 44 w 48"/>
                <a:gd name="T1" fmla="*/ 0 h 60"/>
                <a:gd name="T2" fmla="*/ 41 w 48"/>
                <a:gd name="T3" fmla="*/ 2 h 60"/>
                <a:gd name="T4" fmla="*/ 40 w 48"/>
                <a:gd name="T5" fmla="*/ 5 h 60"/>
                <a:gd name="T6" fmla="*/ 40 w 48"/>
                <a:gd name="T7" fmla="*/ 43 h 60"/>
                <a:gd name="T8" fmla="*/ 4 w 48"/>
                <a:gd name="T9" fmla="*/ 52 h 60"/>
                <a:gd name="T10" fmla="*/ 1 w 48"/>
                <a:gd name="T11" fmla="*/ 57 h 60"/>
                <a:gd name="T12" fmla="*/ 5 w 48"/>
                <a:gd name="T13" fmla="*/ 60 h 60"/>
                <a:gd name="T14" fmla="*/ 6 w 48"/>
                <a:gd name="T15" fmla="*/ 60 h 60"/>
                <a:gd name="T16" fmla="*/ 45 w 48"/>
                <a:gd name="T17" fmla="*/ 50 h 60"/>
                <a:gd name="T18" fmla="*/ 48 w 48"/>
                <a:gd name="T19" fmla="*/ 46 h 60"/>
                <a:gd name="T20" fmla="*/ 48 w 48"/>
                <a:gd name="T21" fmla="*/ 46 h 60"/>
                <a:gd name="T22" fmla="*/ 48 w 48"/>
                <a:gd name="T23" fmla="*/ 46 h 60"/>
                <a:gd name="T24" fmla="*/ 48 w 48"/>
                <a:gd name="T25" fmla="*/ 45 h 60"/>
                <a:gd name="T26" fmla="*/ 48 w 48"/>
                <a:gd name="T27" fmla="*/ 5 h 60"/>
                <a:gd name="T28" fmla="*/ 44 w 48"/>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0">
                  <a:moveTo>
                    <a:pt x="44" y="0"/>
                  </a:moveTo>
                  <a:cubicBezTo>
                    <a:pt x="43" y="0"/>
                    <a:pt x="42" y="1"/>
                    <a:pt x="41" y="2"/>
                  </a:cubicBezTo>
                  <a:cubicBezTo>
                    <a:pt x="41" y="2"/>
                    <a:pt x="40" y="3"/>
                    <a:pt x="40" y="5"/>
                  </a:cubicBezTo>
                  <a:cubicBezTo>
                    <a:pt x="40" y="43"/>
                    <a:pt x="40" y="43"/>
                    <a:pt x="40" y="43"/>
                  </a:cubicBezTo>
                  <a:cubicBezTo>
                    <a:pt x="4" y="52"/>
                    <a:pt x="4" y="52"/>
                    <a:pt x="4" y="52"/>
                  </a:cubicBezTo>
                  <a:cubicBezTo>
                    <a:pt x="1" y="53"/>
                    <a:pt x="0" y="55"/>
                    <a:pt x="1" y="57"/>
                  </a:cubicBezTo>
                  <a:cubicBezTo>
                    <a:pt x="1" y="59"/>
                    <a:pt x="3" y="60"/>
                    <a:pt x="5" y="60"/>
                  </a:cubicBezTo>
                  <a:cubicBezTo>
                    <a:pt x="5" y="60"/>
                    <a:pt x="5" y="60"/>
                    <a:pt x="6" y="60"/>
                  </a:cubicBezTo>
                  <a:cubicBezTo>
                    <a:pt x="45" y="50"/>
                    <a:pt x="45" y="50"/>
                    <a:pt x="45" y="50"/>
                  </a:cubicBezTo>
                  <a:cubicBezTo>
                    <a:pt x="47" y="50"/>
                    <a:pt x="48" y="48"/>
                    <a:pt x="48" y="46"/>
                  </a:cubicBezTo>
                  <a:cubicBezTo>
                    <a:pt x="48" y="46"/>
                    <a:pt x="48" y="46"/>
                    <a:pt x="48" y="46"/>
                  </a:cubicBezTo>
                  <a:cubicBezTo>
                    <a:pt x="48" y="46"/>
                    <a:pt x="48" y="46"/>
                    <a:pt x="48" y="46"/>
                  </a:cubicBezTo>
                  <a:cubicBezTo>
                    <a:pt x="48" y="46"/>
                    <a:pt x="48" y="46"/>
                    <a:pt x="48" y="45"/>
                  </a:cubicBezTo>
                  <a:cubicBezTo>
                    <a:pt x="48" y="5"/>
                    <a:pt x="48" y="5"/>
                    <a:pt x="48" y="5"/>
                  </a:cubicBezTo>
                  <a:cubicBezTo>
                    <a:pt x="48" y="2"/>
                    <a:pt x="47"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641"/>
            <p:cNvSpPr/>
            <p:nvPr/>
          </p:nvSpPr>
          <p:spPr bwMode="auto">
            <a:xfrm>
              <a:off x="2551928" y="1429993"/>
              <a:ext cx="100258" cy="158681"/>
            </a:xfrm>
            <a:custGeom>
              <a:avLst/>
              <a:gdLst>
                <a:gd name="T0" fmla="*/ 34 w 59"/>
                <a:gd name="T1" fmla="*/ 93 h 93"/>
                <a:gd name="T2" fmla="*/ 40 w 59"/>
                <a:gd name="T3" fmla="*/ 90 h 93"/>
                <a:gd name="T4" fmla="*/ 59 w 59"/>
                <a:gd name="T5" fmla="*/ 79 h 93"/>
                <a:gd name="T6" fmla="*/ 39 w 59"/>
                <a:gd name="T7" fmla="*/ 35 h 93"/>
                <a:gd name="T8" fmla="*/ 6 w 59"/>
                <a:gd name="T9" fmla="*/ 0 h 93"/>
                <a:gd name="T10" fmla="*/ 0 w 59"/>
                <a:gd name="T11" fmla="*/ 30 h 93"/>
                <a:gd name="T12" fmla="*/ 34 w 59"/>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59" h="93">
                  <a:moveTo>
                    <a:pt x="34" y="93"/>
                  </a:moveTo>
                  <a:cubicBezTo>
                    <a:pt x="40" y="90"/>
                    <a:pt x="40" y="90"/>
                    <a:pt x="40" y="90"/>
                  </a:cubicBezTo>
                  <a:cubicBezTo>
                    <a:pt x="59" y="79"/>
                    <a:pt x="59" y="79"/>
                    <a:pt x="59" y="79"/>
                  </a:cubicBezTo>
                  <a:cubicBezTo>
                    <a:pt x="55" y="63"/>
                    <a:pt x="48" y="48"/>
                    <a:pt x="39" y="35"/>
                  </a:cubicBezTo>
                  <a:cubicBezTo>
                    <a:pt x="30" y="21"/>
                    <a:pt x="19" y="10"/>
                    <a:pt x="6" y="0"/>
                  </a:cubicBezTo>
                  <a:cubicBezTo>
                    <a:pt x="0" y="30"/>
                    <a:pt x="0" y="30"/>
                    <a:pt x="0" y="30"/>
                  </a:cubicBezTo>
                  <a:cubicBezTo>
                    <a:pt x="18" y="46"/>
                    <a:pt x="30" y="68"/>
                    <a:pt x="34"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642"/>
            <p:cNvSpPr/>
            <p:nvPr/>
          </p:nvSpPr>
          <p:spPr bwMode="auto">
            <a:xfrm>
              <a:off x="2304529" y="1768995"/>
              <a:ext cx="247399" cy="78620"/>
            </a:xfrm>
            <a:custGeom>
              <a:avLst/>
              <a:gdLst>
                <a:gd name="T0" fmla="*/ 135 w 145"/>
                <a:gd name="T1" fmla="*/ 0 h 46"/>
                <a:gd name="T2" fmla="*/ 72 w 145"/>
                <a:gd name="T3" fmla="*/ 19 h 46"/>
                <a:gd name="T4" fmla="*/ 10 w 145"/>
                <a:gd name="T5" fmla="*/ 0 h 46"/>
                <a:gd name="T6" fmla="*/ 5 w 145"/>
                <a:gd name="T7" fmla="*/ 12 h 46"/>
                <a:gd name="T8" fmla="*/ 0 w 145"/>
                <a:gd name="T9" fmla="*/ 25 h 46"/>
                <a:gd name="T10" fmla="*/ 72 w 145"/>
                <a:gd name="T11" fmla="*/ 46 h 46"/>
                <a:gd name="T12" fmla="*/ 145 w 145"/>
                <a:gd name="T13" fmla="*/ 25 h 46"/>
                <a:gd name="T14" fmla="*/ 138 w 145"/>
                <a:gd name="T15" fmla="*/ 9 h 46"/>
                <a:gd name="T16" fmla="*/ 135 w 1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46">
                  <a:moveTo>
                    <a:pt x="135" y="0"/>
                  </a:moveTo>
                  <a:cubicBezTo>
                    <a:pt x="117" y="12"/>
                    <a:pt x="96" y="19"/>
                    <a:pt x="72" y="19"/>
                  </a:cubicBezTo>
                  <a:cubicBezTo>
                    <a:pt x="49" y="19"/>
                    <a:pt x="28" y="12"/>
                    <a:pt x="10" y="0"/>
                  </a:cubicBezTo>
                  <a:cubicBezTo>
                    <a:pt x="5" y="12"/>
                    <a:pt x="5" y="12"/>
                    <a:pt x="5" y="12"/>
                  </a:cubicBezTo>
                  <a:cubicBezTo>
                    <a:pt x="0" y="25"/>
                    <a:pt x="0" y="25"/>
                    <a:pt x="0" y="25"/>
                  </a:cubicBezTo>
                  <a:cubicBezTo>
                    <a:pt x="21" y="38"/>
                    <a:pt x="46" y="46"/>
                    <a:pt x="72" y="46"/>
                  </a:cubicBezTo>
                  <a:cubicBezTo>
                    <a:pt x="99" y="46"/>
                    <a:pt x="124" y="39"/>
                    <a:pt x="145" y="25"/>
                  </a:cubicBezTo>
                  <a:cubicBezTo>
                    <a:pt x="138" y="9"/>
                    <a:pt x="138" y="9"/>
                    <a:pt x="138" y="9"/>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43"/>
            <p:cNvSpPr/>
            <p:nvPr/>
          </p:nvSpPr>
          <p:spPr bwMode="auto">
            <a:xfrm>
              <a:off x="2321119" y="1327572"/>
              <a:ext cx="213499" cy="188975"/>
            </a:xfrm>
            <a:custGeom>
              <a:avLst/>
              <a:gdLst>
                <a:gd name="T0" fmla="*/ 57 w 125"/>
                <a:gd name="T1" fmla="*/ 111 h 111"/>
                <a:gd name="T2" fmla="*/ 68 w 125"/>
                <a:gd name="T3" fmla="*/ 111 h 111"/>
                <a:gd name="T4" fmla="*/ 125 w 125"/>
                <a:gd name="T5" fmla="*/ 91 h 111"/>
                <a:gd name="T6" fmla="*/ 125 w 125"/>
                <a:gd name="T7" fmla="*/ 90 h 111"/>
                <a:gd name="T8" fmla="*/ 125 w 125"/>
                <a:gd name="T9" fmla="*/ 82 h 111"/>
                <a:gd name="T10" fmla="*/ 125 w 125"/>
                <a:gd name="T11" fmla="*/ 50 h 111"/>
                <a:gd name="T12" fmla="*/ 125 w 125"/>
                <a:gd name="T13" fmla="*/ 44 h 111"/>
                <a:gd name="T14" fmla="*/ 109 w 125"/>
                <a:gd name="T15" fmla="*/ 13 h 111"/>
                <a:gd name="T16" fmla="*/ 81 w 125"/>
                <a:gd name="T17" fmla="*/ 0 h 111"/>
                <a:gd name="T18" fmla="*/ 62 w 125"/>
                <a:gd name="T19" fmla="*/ 7 h 111"/>
                <a:gd name="T20" fmla="*/ 70 w 125"/>
                <a:gd name="T21" fmla="*/ 35 h 111"/>
                <a:gd name="T22" fmla="*/ 77 w 125"/>
                <a:gd name="T23" fmla="*/ 61 h 111"/>
                <a:gd name="T24" fmla="*/ 76 w 125"/>
                <a:gd name="T25" fmla="*/ 63 h 111"/>
                <a:gd name="T26" fmla="*/ 62 w 125"/>
                <a:gd name="T27" fmla="*/ 82 h 111"/>
                <a:gd name="T28" fmla="*/ 49 w 125"/>
                <a:gd name="T29" fmla="*/ 63 h 111"/>
                <a:gd name="T30" fmla="*/ 48 w 125"/>
                <a:gd name="T31" fmla="*/ 61 h 111"/>
                <a:gd name="T32" fmla="*/ 55 w 125"/>
                <a:gd name="T33" fmla="*/ 35 h 111"/>
                <a:gd name="T34" fmla="*/ 62 w 125"/>
                <a:gd name="T35" fmla="*/ 7 h 111"/>
                <a:gd name="T36" fmla="*/ 44 w 125"/>
                <a:gd name="T37" fmla="*/ 0 h 111"/>
                <a:gd name="T38" fmla="*/ 0 w 125"/>
                <a:gd name="T39" fmla="*/ 44 h 111"/>
                <a:gd name="T40" fmla="*/ 0 w 125"/>
                <a:gd name="T41" fmla="*/ 50 h 111"/>
                <a:gd name="T42" fmla="*/ 0 w 125"/>
                <a:gd name="T43" fmla="*/ 82 h 111"/>
                <a:gd name="T44" fmla="*/ 0 w 125"/>
                <a:gd name="T45" fmla="*/ 90 h 111"/>
                <a:gd name="T46" fmla="*/ 0 w 125"/>
                <a:gd name="T47" fmla="*/ 91 h 111"/>
                <a:gd name="T48" fmla="*/ 57 w 125"/>
                <a:gd name="T4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11">
                  <a:moveTo>
                    <a:pt x="57" y="111"/>
                  </a:moveTo>
                  <a:cubicBezTo>
                    <a:pt x="68" y="111"/>
                    <a:pt x="68" y="111"/>
                    <a:pt x="68" y="111"/>
                  </a:cubicBezTo>
                  <a:cubicBezTo>
                    <a:pt x="123" y="111"/>
                    <a:pt x="125" y="91"/>
                    <a:pt x="125" y="91"/>
                  </a:cubicBezTo>
                  <a:cubicBezTo>
                    <a:pt x="125" y="91"/>
                    <a:pt x="125" y="91"/>
                    <a:pt x="125" y="90"/>
                  </a:cubicBezTo>
                  <a:cubicBezTo>
                    <a:pt x="125" y="88"/>
                    <a:pt x="125" y="86"/>
                    <a:pt x="125" y="82"/>
                  </a:cubicBezTo>
                  <a:cubicBezTo>
                    <a:pt x="125" y="76"/>
                    <a:pt x="125" y="66"/>
                    <a:pt x="125" y="50"/>
                  </a:cubicBezTo>
                  <a:cubicBezTo>
                    <a:pt x="125" y="48"/>
                    <a:pt x="125" y="46"/>
                    <a:pt x="125" y="44"/>
                  </a:cubicBezTo>
                  <a:cubicBezTo>
                    <a:pt x="125" y="30"/>
                    <a:pt x="118" y="20"/>
                    <a:pt x="109" y="13"/>
                  </a:cubicBezTo>
                  <a:cubicBezTo>
                    <a:pt x="100" y="6"/>
                    <a:pt x="89" y="2"/>
                    <a:pt x="81" y="0"/>
                  </a:cubicBezTo>
                  <a:cubicBezTo>
                    <a:pt x="62" y="7"/>
                    <a:pt x="62" y="7"/>
                    <a:pt x="62" y="7"/>
                  </a:cubicBezTo>
                  <a:cubicBezTo>
                    <a:pt x="70" y="35"/>
                    <a:pt x="70" y="35"/>
                    <a:pt x="70" y="35"/>
                  </a:cubicBezTo>
                  <a:cubicBezTo>
                    <a:pt x="77" y="61"/>
                    <a:pt x="77" y="61"/>
                    <a:pt x="77" y="61"/>
                  </a:cubicBezTo>
                  <a:cubicBezTo>
                    <a:pt x="76" y="63"/>
                    <a:pt x="76" y="63"/>
                    <a:pt x="76" y="63"/>
                  </a:cubicBezTo>
                  <a:cubicBezTo>
                    <a:pt x="62" y="82"/>
                    <a:pt x="62" y="82"/>
                    <a:pt x="62" y="82"/>
                  </a:cubicBezTo>
                  <a:cubicBezTo>
                    <a:pt x="49" y="63"/>
                    <a:pt x="49" y="63"/>
                    <a:pt x="49" y="63"/>
                  </a:cubicBezTo>
                  <a:cubicBezTo>
                    <a:pt x="48" y="61"/>
                    <a:pt x="48" y="61"/>
                    <a:pt x="48" y="61"/>
                  </a:cubicBezTo>
                  <a:cubicBezTo>
                    <a:pt x="55" y="35"/>
                    <a:pt x="55" y="35"/>
                    <a:pt x="55" y="35"/>
                  </a:cubicBezTo>
                  <a:cubicBezTo>
                    <a:pt x="62" y="7"/>
                    <a:pt x="62" y="7"/>
                    <a:pt x="62" y="7"/>
                  </a:cubicBezTo>
                  <a:cubicBezTo>
                    <a:pt x="44" y="0"/>
                    <a:pt x="44" y="0"/>
                    <a:pt x="44" y="0"/>
                  </a:cubicBezTo>
                  <a:cubicBezTo>
                    <a:pt x="27" y="4"/>
                    <a:pt x="0" y="16"/>
                    <a:pt x="0" y="44"/>
                  </a:cubicBezTo>
                  <a:cubicBezTo>
                    <a:pt x="0" y="46"/>
                    <a:pt x="0" y="48"/>
                    <a:pt x="0" y="50"/>
                  </a:cubicBezTo>
                  <a:cubicBezTo>
                    <a:pt x="0" y="66"/>
                    <a:pt x="0" y="76"/>
                    <a:pt x="0" y="82"/>
                  </a:cubicBezTo>
                  <a:cubicBezTo>
                    <a:pt x="0" y="86"/>
                    <a:pt x="0" y="88"/>
                    <a:pt x="0" y="90"/>
                  </a:cubicBezTo>
                  <a:cubicBezTo>
                    <a:pt x="0" y="91"/>
                    <a:pt x="0" y="91"/>
                    <a:pt x="0" y="91"/>
                  </a:cubicBezTo>
                  <a:cubicBezTo>
                    <a:pt x="0" y="91"/>
                    <a:pt x="2" y="111"/>
                    <a:pt x="57"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Oval 644"/>
            <p:cNvSpPr>
              <a:spLocks noChangeArrowheads="1"/>
            </p:cNvSpPr>
            <p:nvPr/>
          </p:nvSpPr>
          <p:spPr bwMode="auto">
            <a:xfrm>
              <a:off x="2374493" y="1192693"/>
              <a:ext cx="107471" cy="1247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45"/>
            <p:cNvSpPr/>
            <p:nvPr/>
          </p:nvSpPr>
          <p:spPr bwMode="auto">
            <a:xfrm>
              <a:off x="2203550" y="1433600"/>
              <a:ext cx="100979" cy="155075"/>
            </a:xfrm>
            <a:custGeom>
              <a:avLst/>
              <a:gdLst>
                <a:gd name="T0" fmla="*/ 25 w 59"/>
                <a:gd name="T1" fmla="*/ 91 h 91"/>
                <a:gd name="T2" fmla="*/ 59 w 59"/>
                <a:gd name="T3" fmla="*/ 28 h 91"/>
                <a:gd name="T4" fmla="*/ 50 w 59"/>
                <a:gd name="T5" fmla="*/ 0 h 91"/>
                <a:gd name="T6" fmla="*/ 0 w 59"/>
                <a:gd name="T7" fmla="*/ 77 h 91"/>
                <a:gd name="T8" fmla="*/ 19 w 59"/>
                <a:gd name="T9" fmla="*/ 88 h 91"/>
                <a:gd name="T10" fmla="*/ 25 w 59"/>
                <a:gd name="T11" fmla="*/ 91 h 91"/>
              </a:gdLst>
              <a:ahLst/>
              <a:cxnLst>
                <a:cxn ang="0">
                  <a:pos x="T0" y="T1"/>
                </a:cxn>
                <a:cxn ang="0">
                  <a:pos x="T2" y="T3"/>
                </a:cxn>
                <a:cxn ang="0">
                  <a:pos x="T4" y="T5"/>
                </a:cxn>
                <a:cxn ang="0">
                  <a:pos x="T6" y="T7"/>
                </a:cxn>
                <a:cxn ang="0">
                  <a:pos x="T8" y="T9"/>
                </a:cxn>
                <a:cxn ang="0">
                  <a:pos x="T10" y="T11"/>
                </a:cxn>
              </a:cxnLst>
              <a:rect l="0" t="0" r="r" b="b"/>
              <a:pathLst>
                <a:path w="59" h="91">
                  <a:moveTo>
                    <a:pt x="25" y="91"/>
                  </a:moveTo>
                  <a:cubicBezTo>
                    <a:pt x="29" y="66"/>
                    <a:pt x="41" y="44"/>
                    <a:pt x="59" y="28"/>
                  </a:cubicBezTo>
                  <a:cubicBezTo>
                    <a:pt x="50" y="0"/>
                    <a:pt x="50" y="0"/>
                    <a:pt x="50" y="0"/>
                  </a:cubicBezTo>
                  <a:cubicBezTo>
                    <a:pt x="26" y="19"/>
                    <a:pt x="7" y="46"/>
                    <a:pt x="0" y="77"/>
                  </a:cubicBezTo>
                  <a:cubicBezTo>
                    <a:pt x="19" y="88"/>
                    <a:pt x="19" y="88"/>
                    <a:pt x="19" y="88"/>
                  </a:cubicBezTo>
                  <a:lnTo>
                    <a:pt x="2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646"/>
            <p:cNvSpPr>
              <a:spLocks noEditPoints="1"/>
            </p:cNvSpPr>
            <p:nvPr/>
          </p:nvSpPr>
          <p:spPr bwMode="auto">
            <a:xfrm>
              <a:off x="2005919" y="1576413"/>
              <a:ext cx="298610" cy="298610"/>
            </a:xfrm>
            <a:custGeom>
              <a:avLst/>
              <a:gdLst>
                <a:gd name="T0" fmla="*/ 140 w 175"/>
                <a:gd name="T1" fmla="*/ 17 h 175"/>
                <a:gd name="T2" fmla="*/ 130 w 175"/>
                <a:gd name="T3" fmla="*/ 11 h 175"/>
                <a:gd name="T4" fmla="*/ 114 w 175"/>
                <a:gd name="T5" fmla="*/ 4 h 175"/>
                <a:gd name="T6" fmla="*/ 87 w 175"/>
                <a:gd name="T7" fmla="*/ 0 h 175"/>
                <a:gd name="T8" fmla="*/ 0 w 175"/>
                <a:gd name="T9" fmla="*/ 87 h 175"/>
                <a:gd name="T10" fmla="*/ 87 w 175"/>
                <a:gd name="T11" fmla="*/ 175 h 175"/>
                <a:gd name="T12" fmla="*/ 164 w 175"/>
                <a:gd name="T13" fmla="*/ 130 h 175"/>
                <a:gd name="T14" fmla="*/ 168 w 175"/>
                <a:gd name="T15" fmla="*/ 120 h 175"/>
                <a:gd name="T16" fmla="*/ 173 w 175"/>
                <a:gd name="T17" fmla="*/ 103 h 175"/>
                <a:gd name="T18" fmla="*/ 175 w 175"/>
                <a:gd name="T19" fmla="*/ 87 h 175"/>
                <a:gd name="T20" fmla="*/ 140 w 175"/>
                <a:gd name="T21" fmla="*/ 17 h 175"/>
                <a:gd name="T22" fmla="*/ 87 w 175"/>
                <a:gd name="T23" fmla="*/ 151 h 175"/>
                <a:gd name="T24" fmla="*/ 24 w 175"/>
                <a:gd name="T25" fmla="*/ 87 h 175"/>
                <a:gd name="T26" fmla="*/ 87 w 175"/>
                <a:gd name="T27" fmla="*/ 24 h 175"/>
                <a:gd name="T28" fmla="*/ 112 w 175"/>
                <a:gd name="T29" fmla="*/ 29 h 175"/>
                <a:gd name="T30" fmla="*/ 146 w 175"/>
                <a:gd name="T31" fmla="*/ 64 h 175"/>
                <a:gd name="T32" fmla="*/ 151 w 175"/>
                <a:gd name="T33" fmla="*/ 87 h 175"/>
                <a:gd name="T34" fmla="*/ 145 w 175"/>
                <a:gd name="T35" fmla="*/ 113 h 175"/>
                <a:gd name="T36" fmla="*/ 87 w 175"/>
                <a:gd name="T37" fmla="*/ 1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175">
                  <a:moveTo>
                    <a:pt x="140" y="17"/>
                  </a:moveTo>
                  <a:cubicBezTo>
                    <a:pt x="137" y="15"/>
                    <a:pt x="134" y="13"/>
                    <a:pt x="130" y="11"/>
                  </a:cubicBezTo>
                  <a:cubicBezTo>
                    <a:pt x="125" y="8"/>
                    <a:pt x="120" y="6"/>
                    <a:pt x="114" y="4"/>
                  </a:cubicBezTo>
                  <a:cubicBezTo>
                    <a:pt x="105" y="2"/>
                    <a:pt x="97" y="0"/>
                    <a:pt x="87" y="0"/>
                  </a:cubicBezTo>
                  <a:cubicBezTo>
                    <a:pt x="39" y="0"/>
                    <a:pt x="0" y="39"/>
                    <a:pt x="0" y="87"/>
                  </a:cubicBezTo>
                  <a:cubicBezTo>
                    <a:pt x="0" y="136"/>
                    <a:pt x="39" y="175"/>
                    <a:pt x="87" y="175"/>
                  </a:cubicBezTo>
                  <a:cubicBezTo>
                    <a:pt x="120" y="175"/>
                    <a:pt x="149" y="157"/>
                    <a:pt x="164" y="130"/>
                  </a:cubicBezTo>
                  <a:cubicBezTo>
                    <a:pt x="165" y="127"/>
                    <a:pt x="167" y="124"/>
                    <a:pt x="168" y="120"/>
                  </a:cubicBezTo>
                  <a:cubicBezTo>
                    <a:pt x="171" y="115"/>
                    <a:pt x="172" y="109"/>
                    <a:pt x="173" y="103"/>
                  </a:cubicBezTo>
                  <a:cubicBezTo>
                    <a:pt x="174" y="98"/>
                    <a:pt x="175" y="93"/>
                    <a:pt x="175" y="87"/>
                  </a:cubicBezTo>
                  <a:cubicBezTo>
                    <a:pt x="175" y="59"/>
                    <a:pt x="161" y="33"/>
                    <a:pt x="140" y="17"/>
                  </a:cubicBezTo>
                  <a:close/>
                  <a:moveTo>
                    <a:pt x="87" y="151"/>
                  </a:moveTo>
                  <a:cubicBezTo>
                    <a:pt x="52" y="151"/>
                    <a:pt x="24" y="122"/>
                    <a:pt x="24" y="87"/>
                  </a:cubicBezTo>
                  <a:cubicBezTo>
                    <a:pt x="24" y="52"/>
                    <a:pt x="52" y="24"/>
                    <a:pt x="87" y="24"/>
                  </a:cubicBezTo>
                  <a:cubicBezTo>
                    <a:pt x="96" y="24"/>
                    <a:pt x="105" y="26"/>
                    <a:pt x="112" y="29"/>
                  </a:cubicBezTo>
                  <a:cubicBezTo>
                    <a:pt x="128" y="36"/>
                    <a:pt x="140" y="48"/>
                    <a:pt x="146" y="64"/>
                  </a:cubicBezTo>
                  <a:cubicBezTo>
                    <a:pt x="149" y="71"/>
                    <a:pt x="151" y="79"/>
                    <a:pt x="151" y="87"/>
                  </a:cubicBezTo>
                  <a:cubicBezTo>
                    <a:pt x="151" y="96"/>
                    <a:pt x="149" y="105"/>
                    <a:pt x="145" y="113"/>
                  </a:cubicBezTo>
                  <a:cubicBezTo>
                    <a:pt x="136" y="135"/>
                    <a:pt x="113" y="151"/>
                    <a:pt x="87"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647"/>
            <p:cNvSpPr>
              <a:spLocks noEditPoints="1"/>
            </p:cNvSpPr>
            <p:nvPr/>
          </p:nvSpPr>
          <p:spPr bwMode="auto">
            <a:xfrm>
              <a:off x="2111948" y="1651426"/>
              <a:ext cx="90160" cy="150026"/>
            </a:xfrm>
            <a:custGeom>
              <a:avLst/>
              <a:gdLst>
                <a:gd name="T0" fmla="*/ 46 w 53"/>
                <a:gd name="T1" fmla="*/ 40 h 88"/>
                <a:gd name="T2" fmla="*/ 40 w 53"/>
                <a:gd name="T3" fmla="*/ 37 h 88"/>
                <a:gd name="T4" fmla="*/ 30 w 53"/>
                <a:gd name="T5" fmla="*/ 34 h 88"/>
                <a:gd name="T6" fmla="*/ 30 w 53"/>
                <a:gd name="T7" fmla="*/ 17 h 88"/>
                <a:gd name="T8" fmla="*/ 38 w 53"/>
                <a:gd name="T9" fmla="*/ 24 h 88"/>
                <a:gd name="T10" fmla="*/ 44 w 53"/>
                <a:gd name="T11" fmla="*/ 28 h 88"/>
                <a:gd name="T12" fmla="*/ 49 w 53"/>
                <a:gd name="T13" fmla="*/ 27 h 88"/>
                <a:gd name="T14" fmla="*/ 50 w 53"/>
                <a:gd name="T15" fmla="*/ 23 h 88"/>
                <a:gd name="T16" fmla="*/ 49 w 53"/>
                <a:gd name="T17" fmla="*/ 19 h 88"/>
                <a:gd name="T18" fmla="*/ 46 w 53"/>
                <a:gd name="T19" fmla="*/ 14 h 88"/>
                <a:gd name="T20" fmla="*/ 39 w 53"/>
                <a:gd name="T21" fmla="*/ 10 h 88"/>
                <a:gd name="T22" fmla="*/ 30 w 53"/>
                <a:gd name="T23" fmla="*/ 8 h 88"/>
                <a:gd name="T24" fmla="*/ 30 w 53"/>
                <a:gd name="T25" fmla="*/ 4 h 88"/>
                <a:gd name="T26" fmla="*/ 26 w 53"/>
                <a:gd name="T27" fmla="*/ 0 h 88"/>
                <a:gd name="T28" fmla="*/ 23 w 53"/>
                <a:gd name="T29" fmla="*/ 4 h 88"/>
                <a:gd name="T30" fmla="*/ 23 w 53"/>
                <a:gd name="T31" fmla="*/ 8 h 88"/>
                <a:gd name="T32" fmla="*/ 7 w 53"/>
                <a:gd name="T33" fmla="*/ 14 h 88"/>
                <a:gd name="T34" fmla="*/ 2 w 53"/>
                <a:gd name="T35" fmla="*/ 26 h 88"/>
                <a:gd name="T36" fmla="*/ 5 w 53"/>
                <a:gd name="T37" fmla="*/ 35 h 88"/>
                <a:gd name="T38" fmla="*/ 12 w 53"/>
                <a:gd name="T39" fmla="*/ 40 h 88"/>
                <a:gd name="T40" fmla="*/ 23 w 53"/>
                <a:gd name="T41" fmla="*/ 44 h 88"/>
                <a:gd name="T42" fmla="*/ 23 w 53"/>
                <a:gd name="T43" fmla="*/ 64 h 88"/>
                <a:gd name="T44" fmla="*/ 18 w 53"/>
                <a:gd name="T45" fmla="*/ 61 h 88"/>
                <a:gd name="T46" fmla="*/ 15 w 53"/>
                <a:gd name="T47" fmla="*/ 58 h 88"/>
                <a:gd name="T48" fmla="*/ 12 w 53"/>
                <a:gd name="T49" fmla="*/ 53 h 88"/>
                <a:gd name="T50" fmla="*/ 10 w 53"/>
                <a:gd name="T51" fmla="*/ 50 h 88"/>
                <a:gd name="T52" fmla="*/ 6 w 53"/>
                <a:gd name="T53" fmla="*/ 49 h 88"/>
                <a:gd name="T54" fmla="*/ 2 w 53"/>
                <a:gd name="T55" fmla="*/ 51 h 88"/>
                <a:gd name="T56" fmla="*/ 0 w 53"/>
                <a:gd name="T57" fmla="*/ 54 h 88"/>
                <a:gd name="T58" fmla="*/ 1 w 53"/>
                <a:gd name="T59" fmla="*/ 60 h 88"/>
                <a:gd name="T60" fmla="*/ 6 w 53"/>
                <a:gd name="T61" fmla="*/ 66 h 88"/>
                <a:gd name="T62" fmla="*/ 13 w 53"/>
                <a:gd name="T63" fmla="*/ 70 h 88"/>
                <a:gd name="T64" fmla="*/ 23 w 53"/>
                <a:gd name="T65" fmla="*/ 72 h 88"/>
                <a:gd name="T66" fmla="*/ 23 w 53"/>
                <a:gd name="T67" fmla="*/ 84 h 88"/>
                <a:gd name="T68" fmla="*/ 24 w 53"/>
                <a:gd name="T69" fmla="*/ 87 h 88"/>
                <a:gd name="T70" fmla="*/ 27 w 53"/>
                <a:gd name="T71" fmla="*/ 88 h 88"/>
                <a:gd name="T72" fmla="*/ 29 w 53"/>
                <a:gd name="T73" fmla="*/ 87 h 88"/>
                <a:gd name="T74" fmla="*/ 30 w 53"/>
                <a:gd name="T75" fmla="*/ 83 h 88"/>
                <a:gd name="T76" fmla="*/ 30 w 53"/>
                <a:gd name="T77" fmla="*/ 72 h 88"/>
                <a:gd name="T78" fmla="*/ 42 w 53"/>
                <a:gd name="T79" fmla="*/ 69 h 88"/>
                <a:gd name="T80" fmla="*/ 50 w 53"/>
                <a:gd name="T81" fmla="*/ 62 h 88"/>
                <a:gd name="T82" fmla="*/ 53 w 53"/>
                <a:gd name="T83" fmla="*/ 53 h 88"/>
                <a:gd name="T84" fmla="*/ 51 w 53"/>
                <a:gd name="T85" fmla="*/ 46 h 88"/>
                <a:gd name="T86" fmla="*/ 46 w 53"/>
                <a:gd name="T87" fmla="*/ 40 h 88"/>
                <a:gd name="T88" fmla="*/ 23 w 53"/>
                <a:gd name="T89" fmla="*/ 33 h 88"/>
                <a:gd name="T90" fmla="*/ 17 w 53"/>
                <a:gd name="T91" fmla="*/ 30 h 88"/>
                <a:gd name="T92" fmla="*/ 14 w 53"/>
                <a:gd name="T93" fmla="*/ 25 h 88"/>
                <a:gd name="T94" fmla="*/ 17 w 53"/>
                <a:gd name="T95" fmla="*/ 19 h 88"/>
                <a:gd name="T96" fmla="*/ 23 w 53"/>
                <a:gd name="T97" fmla="*/ 16 h 88"/>
                <a:gd name="T98" fmla="*/ 23 w 53"/>
                <a:gd name="T99" fmla="*/ 33 h 88"/>
                <a:gd name="T100" fmla="*/ 37 w 53"/>
                <a:gd name="T101" fmla="*/ 61 h 88"/>
                <a:gd name="T102" fmla="*/ 30 w 53"/>
                <a:gd name="T103" fmla="*/ 64 h 88"/>
                <a:gd name="T104" fmla="*/ 30 w 53"/>
                <a:gd name="T105" fmla="*/ 45 h 88"/>
                <a:gd name="T106" fmla="*/ 38 w 53"/>
                <a:gd name="T107" fmla="*/ 49 h 88"/>
                <a:gd name="T108" fmla="*/ 40 w 53"/>
                <a:gd name="T109" fmla="*/ 55 h 88"/>
                <a:gd name="T110" fmla="*/ 37 w 53"/>
                <a:gd name="T11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88">
                  <a:moveTo>
                    <a:pt x="46" y="40"/>
                  </a:moveTo>
                  <a:cubicBezTo>
                    <a:pt x="44" y="39"/>
                    <a:pt x="42" y="38"/>
                    <a:pt x="40" y="37"/>
                  </a:cubicBezTo>
                  <a:cubicBezTo>
                    <a:pt x="37" y="36"/>
                    <a:pt x="34" y="35"/>
                    <a:pt x="30" y="34"/>
                  </a:cubicBezTo>
                  <a:cubicBezTo>
                    <a:pt x="30" y="17"/>
                    <a:pt x="30" y="17"/>
                    <a:pt x="30" y="17"/>
                  </a:cubicBezTo>
                  <a:cubicBezTo>
                    <a:pt x="34" y="18"/>
                    <a:pt x="37" y="20"/>
                    <a:pt x="38" y="24"/>
                  </a:cubicBezTo>
                  <a:cubicBezTo>
                    <a:pt x="39" y="27"/>
                    <a:pt x="41" y="28"/>
                    <a:pt x="44" y="28"/>
                  </a:cubicBezTo>
                  <a:cubicBezTo>
                    <a:pt x="46" y="28"/>
                    <a:pt x="47" y="28"/>
                    <a:pt x="49" y="27"/>
                  </a:cubicBezTo>
                  <a:cubicBezTo>
                    <a:pt x="50" y="26"/>
                    <a:pt x="50" y="24"/>
                    <a:pt x="50" y="23"/>
                  </a:cubicBezTo>
                  <a:cubicBezTo>
                    <a:pt x="50" y="22"/>
                    <a:pt x="50" y="20"/>
                    <a:pt x="49" y="19"/>
                  </a:cubicBezTo>
                  <a:cubicBezTo>
                    <a:pt x="48" y="17"/>
                    <a:pt x="47" y="16"/>
                    <a:pt x="46" y="14"/>
                  </a:cubicBezTo>
                  <a:cubicBezTo>
                    <a:pt x="44" y="12"/>
                    <a:pt x="41" y="11"/>
                    <a:pt x="39" y="10"/>
                  </a:cubicBezTo>
                  <a:cubicBezTo>
                    <a:pt x="36" y="9"/>
                    <a:pt x="33" y="8"/>
                    <a:pt x="30" y="8"/>
                  </a:cubicBezTo>
                  <a:cubicBezTo>
                    <a:pt x="30" y="4"/>
                    <a:pt x="30" y="4"/>
                    <a:pt x="30" y="4"/>
                  </a:cubicBezTo>
                  <a:cubicBezTo>
                    <a:pt x="30" y="1"/>
                    <a:pt x="29" y="0"/>
                    <a:pt x="26" y="0"/>
                  </a:cubicBezTo>
                  <a:cubicBezTo>
                    <a:pt x="24" y="0"/>
                    <a:pt x="23" y="1"/>
                    <a:pt x="23" y="4"/>
                  </a:cubicBezTo>
                  <a:cubicBezTo>
                    <a:pt x="23" y="8"/>
                    <a:pt x="23" y="8"/>
                    <a:pt x="23" y="8"/>
                  </a:cubicBezTo>
                  <a:cubicBezTo>
                    <a:pt x="16" y="9"/>
                    <a:pt x="11" y="10"/>
                    <a:pt x="7" y="14"/>
                  </a:cubicBezTo>
                  <a:cubicBezTo>
                    <a:pt x="4" y="17"/>
                    <a:pt x="2" y="21"/>
                    <a:pt x="2" y="26"/>
                  </a:cubicBezTo>
                  <a:cubicBezTo>
                    <a:pt x="2" y="29"/>
                    <a:pt x="3" y="32"/>
                    <a:pt x="5" y="35"/>
                  </a:cubicBezTo>
                  <a:cubicBezTo>
                    <a:pt x="7" y="37"/>
                    <a:pt x="9" y="39"/>
                    <a:pt x="12" y="40"/>
                  </a:cubicBezTo>
                  <a:cubicBezTo>
                    <a:pt x="15" y="42"/>
                    <a:pt x="19" y="43"/>
                    <a:pt x="23" y="44"/>
                  </a:cubicBezTo>
                  <a:cubicBezTo>
                    <a:pt x="23" y="64"/>
                    <a:pt x="23" y="64"/>
                    <a:pt x="23" y="64"/>
                  </a:cubicBezTo>
                  <a:cubicBezTo>
                    <a:pt x="21" y="63"/>
                    <a:pt x="19" y="62"/>
                    <a:pt x="18" y="61"/>
                  </a:cubicBezTo>
                  <a:cubicBezTo>
                    <a:pt x="16" y="60"/>
                    <a:pt x="15" y="59"/>
                    <a:pt x="15" y="58"/>
                  </a:cubicBezTo>
                  <a:cubicBezTo>
                    <a:pt x="14" y="57"/>
                    <a:pt x="13" y="55"/>
                    <a:pt x="12" y="53"/>
                  </a:cubicBezTo>
                  <a:cubicBezTo>
                    <a:pt x="12" y="51"/>
                    <a:pt x="11" y="51"/>
                    <a:pt x="10" y="50"/>
                  </a:cubicBezTo>
                  <a:cubicBezTo>
                    <a:pt x="9" y="49"/>
                    <a:pt x="8" y="49"/>
                    <a:pt x="6" y="49"/>
                  </a:cubicBezTo>
                  <a:cubicBezTo>
                    <a:pt x="5" y="49"/>
                    <a:pt x="3" y="50"/>
                    <a:pt x="2" y="51"/>
                  </a:cubicBezTo>
                  <a:cubicBezTo>
                    <a:pt x="0" y="52"/>
                    <a:pt x="0" y="53"/>
                    <a:pt x="0" y="54"/>
                  </a:cubicBezTo>
                  <a:cubicBezTo>
                    <a:pt x="0" y="56"/>
                    <a:pt x="0" y="58"/>
                    <a:pt x="1" y="60"/>
                  </a:cubicBezTo>
                  <a:cubicBezTo>
                    <a:pt x="2" y="62"/>
                    <a:pt x="4" y="64"/>
                    <a:pt x="6" y="66"/>
                  </a:cubicBezTo>
                  <a:cubicBezTo>
                    <a:pt x="8" y="67"/>
                    <a:pt x="10" y="69"/>
                    <a:pt x="13" y="70"/>
                  </a:cubicBezTo>
                  <a:cubicBezTo>
                    <a:pt x="16" y="71"/>
                    <a:pt x="19" y="72"/>
                    <a:pt x="23" y="72"/>
                  </a:cubicBezTo>
                  <a:cubicBezTo>
                    <a:pt x="23" y="84"/>
                    <a:pt x="23" y="84"/>
                    <a:pt x="23" y="84"/>
                  </a:cubicBezTo>
                  <a:cubicBezTo>
                    <a:pt x="23" y="85"/>
                    <a:pt x="23" y="86"/>
                    <a:pt x="24" y="87"/>
                  </a:cubicBezTo>
                  <a:cubicBezTo>
                    <a:pt x="24" y="87"/>
                    <a:pt x="25" y="88"/>
                    <a:pt x="27" y="88"/>
                  </a:cubicBezTo>
                  <a:cubicBezTo>
                    <a:pt x="28" y="88"/>
                    <a:pt x="29" y="87"/>
                    <a:pt x="29" y="87"/>
                  </a:cubicBezTo>
                  <a:cubicBezTo>
                    <a:pt x="29" y="86"/>
                    <a:pt x="30" y="85"/>
                    <a:pt x="30" y="83"/>
                  </a:cubicBezTo>
                  <a:cubicBezTo>
                    <a:pt x="30" y="72"/>
                    <a:pt x="30" y="72"/>
                    <a:pt x="30" y="72"/>
                  </a:cubicBezTo>
                  <a:cubicBezTo>
                    <a:pt x="34" y="72"/>
                    <a:pt x="39" y="71"/>
                    <a:pt x="42" y="69"/>
                  </a:cubicBezTo>
                  <a:cubicBezTo>
                    <a:pt x="46" y="67"/>
                    <a:pt x="48" y="65"/>
                    <a:pt x="50" y="62"/>
                  </a:cubicBezTo>
                  <a:cubicBezTo>
                    <a:pt x="52" y="59"/>
                    <a:pt x="53" y="56"/>
                    <a:pt x="53" y="53"/>
                  </a:cubicBezTo>
                  <a:cubicBezTo>
                    <a:pt x="53" y="51"/>
                    <a:pt x="52" y="48"/>
                    <a:pt x="51" y="46"/>
                  </a:cubicBezTo>
                  <a:cubicBezTo>
                    <a:pt x="50" y="44"/>
                    <a:pt x="48" y="42"/>
                    <a:pt x="46" y="40"/>
                  </a:cubicBezTo>
                  <a:close/>
                  <a:moveTo>
                    <a:pt x="23" y="33"/>
                  </a:moveTo>
                  <a:cubicBezTo>
                    <a:pt x="20" y="32"/>
                    <a:pt x="18" y="31"/>
                    <a:pt x="17" y="30"/>
                  </a:cubicBezTo>
                  <a:cubicBezTo>
                    <a:pt x="15" y="28"/>
                    <a:pt x="14" y="27"/>
                    <a:pt x="14" y="25"/>
                  </a:cubicBezTo>
                  <a:cubicBezTo>
                    <a:pt x="14" y="22"/>
                    <a:pt x="15" y="20"/>
                    <a:pt x="17" y="19"/>
                  </a:cubicBezTo>
                  <a:cubicBezTo>
                    <a:pt x="18" y="18"/>
                    <a:pt x="20" y="17"/>
                    <a:pt x="23" y="16"/>
                  </a:cubicBezTo>
                  <a:lnTo>
                    <a:pt x="23" y="33"/>
                  </a:lnTo>
                  <a:close/>
                  <a:moveTo>
                    <a:pt x="37" y="61"/>
                  </a:moveTo>
                  <a:cubicBezTo>
                    <a:pt x="36" y="62"/>
                    <a:pt x="33" y="63"/>
                    <a:pt x="30" y="64"/>
                  </a:cubicBezTo>
                  <a:cubicBezTo>
                    <a:pt x="30" y="45"/>
                    <a:pt x="30" y="45"/>
                    <a:pt x="30" y="45"/>
                  </a:cubicBezTo>
                  <a:cubicBezTo>
                    <a:pt x="33" y="46"/>
                    <a:pt x="36" y="47"/>
                    <a:pt x="38" y="49"/>
                  </a:cubicBezTo>
                  <a:cubicBezTo>
                    <a:pt x="39" y="50"/>
                    <a:pt x="40" y="52"/>
                    <a:pt x="40" y="55"/>
                  </a:cubicBezTo>
                  <a:cubicBezTo>
                    <a:pt x="40" y="57"/>
                    <a:pt x="39" y="59"/>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5384974" y="1887446"/>
            <a:ext cx="339767" cy="554897"/>
            <a:chOff x="2190567" y="3013202"/>
            <a:chExt cx="452964" cy="740033"/>
          </a:xfrm>
          <a:solidFill>
            <a:srgbClr val="C00000"/>
          </a:solidFill>
        </p:grpSpPr>
        <p:sp>
          <p:nvSpPr>
            <p:cNvPr id="43" name="Freeform 460"/>
            <p:cNvSpPr/>
            <p:nvPr/>
          </p:nvSpPr>
          <p:spPr bwMode="auto">
            <a:xfrm>
              <a:off x="2599533" y="3101919"/>
              <a:ext cx="43998" cy="42556"/>
            </a:xfrm>
            <a:custGeom>
              <a:avLst/>
              <a:gdLst>
                <a:gd name="T0" fmla="*/ 25 w 26"/>
                <a:gd name="T1" fmla="*/ 4 h 25"/>
                <a:gd name="T2" fmla="*/ 15 w 26"/>
                <a:gd name="T3" fmla="*/ 2 h 25"/>
                <a:gd name="T4" fmla="*/ 3 w 26"/>
                <a:gd name="T5" fmla="*/ 11 h 25"/>
                <a:gd name="T6" fmla="*/ 0 w 26"/>
                <a:gd name="T7" fmla="*/ 17 h 25"/>
                <a:gd name="T8" fmla="*/ 1 w 26"/>
                <a:gd name="T9" fmla="*/ 21 h 25"/>
                <a:gd name="T10" fmla="*/ 11 w 26"/>
                <a:gd name="T11" fmla="*/ 23 h 25"/>
                <a:gd name="T12" fmla="*/ 23 w 26"/>
                <a:gd name="T13" fmla="*/ 14 h 25"/>
                <a:gd name="T14" fmla="*/ 26 w 26"/>
                <a:gd name="T15" fmla="*/ 8 h 25"/>
                <a:gd name="T16" fmla="*/ 25 w 2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5" y="4"/>
                  </a:moveTo>
                  <a:cubicBezTo>
                    <a:pt x="22" y="1"/>
                    <a:pt x="18" y="0"/>
                    <a:pt x="15" y="2"/>
                  </a:cubicBezTo>
                  <a:cubicBezTo>
                    <a:pt x="3" y="11"/>
                    <a:pt x="3" y="11"/>
                    <a:pt x="3" y="11"/>
                  </a:cubicBezTo>
                  <a:cubicBezTo>
                    <a:pt x="1" y="12"/>
                    <a:pt x="0" y="15"/>
                    <a:pt x="0" y="17"/>
                  </a:cubicBezTo>
                  <a:cubicBezTo>
                    <a:pt x="0" y="18"/>
                    <a:pt x="0" y="20"/>
                    <a:pt x="1" y="21"/>
                  </a:cubicBezTo>
                  <a:cubicBezTo>
                    <a:pt x="4" y="24"/>
                    <a:pt x="8" y="25"/>
                    <a:pt x="11" y="23"/>
                  </a:cubicBezTo>
                  <a:cubicBezTo>
                    <a:pt x="23" y="14"/>
                    <a:pt x="23" y="14"/>
                    <a:pt x="23" y="14"/>
                  </a:cubicBezTo>
                  <a:cubicBezTo>
                    <a:pt x="25" y="13"/>
                    <a:pt x="26" y="10"/>
                    <a:pt x="26" y="8"/>
                  </a:cubicBezTo>
                  <a:cubicBezTo>
                    <a:pt x="26" y="7"/>
                    <a:pt x="26" y="5"/>
                    <a:pt x="2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461"/>
            <p:cNvSpPr/>
            <p:nvPr/>
          </p:nvSpPr>
          <p:spPr bwMode="auto">
            <a:xfrm>
              <a:off x="2493504" y="3013202"/>
              <a:ext cx="23802" cy="49769"/>
            </a:xfrm>
            <a:custGeom>
              <a:avLst/>
              <a:gdLst>
                <a:gd name="T0" fmla="*/ 7 w 14"/>
                <a:gd name="T1" fmla="*/ 29 h 29"/>
                <a:gd name="T2" fmla="*/ 14 w 14"/>
                <a:gd name="T3" fmla="*/ 22 h 29"/>
                <a:gd name="T4" fmla="*/ 14 w 14"/>
                <a:gd name="T5" fmla="*/ 7 h 29"/>
                <a:gd name="T6" fmla="*/ 12 w 14"/>
                <a:gd name="T7" fmla="*/ 2 h 29"/>
                <a:gd name="T8" fmla="*/ 7 w 14"/>
                <a:gd name="T9" fmla="*/ 0 h 29"/>
                <a:gd name="T10" fmla="*/ 0 w 14"/>
                <a:gd name="T11" fmla="*/ 7 h 29"/>
                <a:gd name="T12" fmla="*/ 0 w 14"/>
                <a:gd name="T13" fmla="*/ 22 h 29"/>
                <a:gd name="T14" fmla="*/ 2 w 14"/>
                <a:gd name="T15" fmla="*/ 27 h 29"/>
                <a:gd name="T16" fmla="*/ 7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7" y="29"/>
                  </a:moveTo>
                  <a:cubicBezTo>
                    <a:pt x="11" y="29"/>
                    <a:pt x="14" y="26"/>
                    <a:pt x="14" y="22"/>
                  </a:cubicBezTo>
                  <a:cubicBezTo>
                    <a:pt x="14" y="7"/>
                    <a:pt x="14" y="7"/>
                    <a:pt x="14" y="7"/>
                  </a:cubicBezTo>
                  <a:cubicBezTo>
                    <a:pt x="14" y="5"/>
                    <a:pt x="14" y="4"/>
                    <a:pt x="12" y="2"/>
                  </a:cubicBezTo>
                  <a:cubicBezTo>
                    <a:pt x="11" y="1"/>
                    <a:pt x="9" y="0"/>
                    <a:pt x="7" y="0"/>
                  </a:cubicBezTo>
                  <a:cubicBezTo>
                    <a:pt x="3" y="0"/>
                    <a:pt x="0" y="3"/>
                    <a:pt x="0" y="7"/>
                  </a:cubicBezTo>
                  <a:cubicBezTo>
                    <a:pt x="0" y="22"/>
                    <a:pt x="0" y="22"/>
                    <a:pt x="0" y="22"/>
                  </a:cubicBezTo>
                  <a:cubicBezTo>
                    <a:pt x="0" y="24"/>
                    <a:pt x="1" y="26"/>
                    <a:pt x="2" y="27"/>
                  </a:cubicBezTo>
                  <a:cubicBezTo>
                    <a:pt x="3" y="28"/>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62"/>
            <p:cNvSpPr/>
            <p:nvPr/>
          </p:nvSpPr>
          <p:spPr bwMode="auto">
            <a:xfrm>
              <a:off x="2463211" y="3316860"/>
              <a:ext cx="62752" cy="23802"/>
            </a:xfrm>
            <a:custGeom>
              <a:avLst/>
              <a:gdLst>
                <a:gd name="T0" fmla="*/ 30 w 37"/>
                <a:gd name="T1" fmla="*/ 0 h 14"/>
                <a:gd name="T2" fmla="*/ 7 w 37"/>
                <a:gd name="T3" fmla="*/ 0 h 14"/>
                <a:gd name="T4" fmla="*/ 2 w 37"/>
                <a:gd name="T5" fmla="*/ 2 h 14"/>
                <a:gd name="T6" fmla="*/ 0 w 37"/>
                <a:gd name="T7" fmla="*/ 7 h 14"/>
                <a:gd name="T8" fmla="*/ 7 w 37"/>
                <a:gd name="T9" fmla="*/ 14 h 14"/>
                <a:gd name="T10" fmla="*/ 30 w 37"/>
                <a:gd name="T11" fmla="*/ 14 h 14"/>
                <a:gd name="T12" fmla="*/ 37 w 37"/>
                <a:gd name="T13" fmla="*/ 7 h 14"/>
                <a:gd name="T14" fmla="*/ 30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30" y="0"/>
                  </a:moveTo>
                  <a:cubicBezTo>
                    <a:pt x="7" y="0"/>
                    <a:pt x="7" y="0"/>
                    <a:pt x="7" y="0"/>
                  </a:cubicBezTo>
                  <a:cubicBezTo>
                    <a:pt x="5" y="0"/>
                    <a:pt x="3" y="1"/>
                    <a:pt x="2" y="2"/>
                  </a:cubicBezTo>
                  <a:cubicBezTo>
                    <a:pt x="1" y="4"/>
                    <a:pt x="0" y="5"/>
                    <a:pt x="0" y="7"/>
                  </a:cubicBezTo>
                  <a:cubicBezTo>
                    <a:pt x="0" y="11"/>
                    <a:pt x="3" y="14"/>
                    <a:pt x="7" y="14"/>
                  </a:cubicBezTo>
                  <a:cubicBezTo>
                    <a:pt x="30" y="14"/>
                    <a:pt x="30" y="14"/>
                    <a:pt x="30" y="14"/>
                  </a:cubicBezTo>
                  <a:cubicBezTo>
                    <a:pt x="34" y="14"/>
                    <a:pt x="37" y="11"/>
                    <a:pt x="37" y="7"/>
                  </a:cubicBezTo>
                  <a:cubicBezTo>
                    <a:pt x="37" y="4"/>
                    <a:pt x="34"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63"/>
            <p:cNvSpPr/>
            <p:nvPr/>
          </p:nvSpPr>
          <p:spPr bwMode="auto">
            <a:xfrm>
              <a:off x="2427147" y="3250503"/>
              <a:ext cx="141371" cy="59866"/>
            </a:xfrm>
            <a:custGeom>
              <a:avLst/>
              <a:gdLst>
                <a:gd name="T0" fmla="*/ 66 w 83"/>
                <a:gd name="T1" fmla="*/ 5 h 35"/>
                <a:gd name="T2" fmla="*/ 66 w 83"/>
                <a:gd name="T3" fmla="*/ 22 h 35"/>
                <a:gd name="T4" fmla="*/ 41 w 83"/>
                <a:gd name="T5" fmla="*/ 27 h 35"/>
                <a:gd name="T6" fmla="*/ 18 w 83"/>
                <a:gd name="T7" fmla="*/ 22 h 35"/>
                <a:gd name="T8" fmla="*/ 15 w 83"/>
                <a:gd name="T9" fmla="*/ 5 h 35"/>
                <a:gd name="T10" fmla="*/ 6 w 83"/>
                <a:gd name="T11" fmla="*/ 0 h 35"/>
                <a:gd name="T12" fmla="*/ 11 w 83"/>
                <a:gd name="T13" fmla="*/ 14 h 35"/>
                <a:gd name="T14" fmla="*/ 41 w 83"/>
                <a:gd name="T15" fmla="*/ 35 h 35"/>
                <a:gd name="T16" fmla="*/ 42 w 83"/>
                <a:gd name="T17" fmla="*/ 35 h 35"/>
                <a:gd name="T18" fmla="*/ 73 w 83"/>
                <a:gd name="T19" fmla="*/ 14 h 35"/>
                <a:gd name="T20" fmla="*/ 77 w 83"/>
                <a:gd name="T21" fmla="*/ 0 h 35"/>
                <a:gd name="T22" fmla="*/ 66 w 83"/>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5">
                  <a:moveTo>
                    <a:pt x="66" y="5"/>
                  </a:moveTo>
                  <a:cubicBezTo>
                    <a:pt x="65" y="10"/>
                    <a:pt x="63" y="17"/>
                    <a:pt x="66" y="22"/>
                  </a:cubicBezTo>
                  <a:cubicBezTo>
                    <a:pt x="66" y="22"/>
                    <a:pt x="53" y="27"/>
                    <a:pt x="41" y="27"/>
                  </a:cubicBezTo>
                  <a:cubicBezTo>
                    <a:pt x="30" y="27"/>
                    <a:pt x="18" y="22"/>
                    <a:pt x="18" y="22"/>
                  </a:cubicBezTo>
                  <a:cubicBezTo>
                    <a:pt x="19" y="16"/>
                    <a:pt x="17" y="10"/>
                    <a:pt x="15" y="5"/>
                  </a:cubicBezTo>
                  <a:cubicBezTo>
                    <a:pt x="6" y="0"/>
                    <a:pt x="6" y="0"/>
                    <a:pt x="6" y="0"/>
                  </a:cubicBezTo>
                  <a:cubicBezTo>
                    <a:pt x="8" y="5"/>
                    <a:pt x="10" y="11"/>
                    <a:pt x="11" y="14"/>
                  </a:cubicBezTo>
                  <a:cubicBezTo>
                    <a:pt x="11" y="22"/>
                    <a:pt x="0" y="35"/>
                    <a:pt x="41" y="35"/>
                  </a:cubicBezTo>
                  <a:cubicBezTo>
                    <a:pt x="41" y="35"/>
                    <a:pt x="42" y="35"/>
                    <a:pt x="42" y="35"/>
                  </a:cubicBezTo>
                  <a:cubicBezTo>
                    <a:pt x="83" y="35"/>
                    <a:pt x="73" y="22"/>
                    <a:pt x="73" y="14"/>
                  </a:cubicBezTo>
                  <a:cubicBezTo>
                    <a:pt x="73" y="11"/>
                    <a:pt x="75" y="5"/>
                    <a:pt x="77" y="0"/>
                  </a:cubicBezTo>
                  <a:lnTo>
                    <a:pt x="6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64"/>
            <p:cNvSpPr/>
            <p:nvPr/>
          </p:nvSpPr>
          <p:spPr bwMode="auto">
            <a:xfrm>
              <a:off x="2394689" y="3289452"/>
              <a:ext cx="38949" cy="39671"/>
            </a:xfrm>
            <a:custGeom>
              <a:avLst/>
              <a:gdLst>
                <a:gd name="T0" fmla="*/ 16 w 23"/>
                <a:gd name="T1" fmla="*/ 3 h 23"/>
                <a:gd name="T2" fmla="*/ 3 w 23"/>
                <a:gd name="T3" fmla="*/ 7 h 23"/>
                <a:gd name="T4" fmla="*/ 6 w 23"/>
                <a:gd name="T5" fmla="*/ 20 h 23"/>
                <a:gd name="T6" fmla="*/ 20 w 23"/>
                <a:gd name="T7" fmla="*/ 17 h 23"/>
                <a:gd name="T8" fmla="*/ 16 w 23"/>
                <a:gd name="T9" fmla="*/ 3 h 23"/>
              </a:gdLst>
              <a:ahLst/>
              <a:cxnLst>
                <a:cxn ang="0">
                  <a:pos x="T0" y="T1"/>
                </a:cxn>
                <a:cxn ang="0">
                  <a:pos x="T2" y="T3"/>
                </a:cxn>
                <a:cxn ang="0">
                  <a:pos x="T4" y="T5"/>
                </a:cxn>
                <a:cxn ang="0">
                  <a:pos x="T6" y="T7"/>
                </a:cxn>
                <a:cxn ang="0">
                  <a:pos x="T8" y="T9"/>
                </a:cxn>
              </a:cxnLst>
              <a:rect l="0" t="0" r="r" b="b"/>
              <a:pathLst>
                <a:path w="23" h="23">
                  <a:moveTo>
                    <a:pt x="16" y="3"/>
                  </a:moveTo>
                  <a:cubicBezTo>
                    <a:pt x="12" y="0"/>
                    <a:pt x="5" y="2"/>
                    <a:pt x="3" y="7"/>
                  </a:cubicBezTo>
                  <a:cubicBezTo>
                    <a:pt x="0" y="11"/>
                    <a:pt x="1" y="17"/>
                    <a:pt x="6" y="20"/>
                  </a:cubicBezTo>
                  <a:cubicBezTo>
                    <a:pt x="11" y="23"/>
                    <a:pt x="17" y="22"/>
                    <a:pt x="20" y="17"/>
                  </a:cubicBezTo>
                  <a:cubicBezTo>
                    <a:pt x="23" y="12"/>
                    <a:pt x="21" y="6"/>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65"/>
            <p:cNvSpPr>
              <a:spLocks noEditPoints="1"/>
            </p:cNvSpPr>
            <p:nvPr/>
          </p:nvSpPr>
          <p:spPr bwMode="auto">
            <a:xfrm>
              <a:off x="2404787" y="3073068"/>
              <a:ext cx="186090" cy="186090"/>
            </a:xfrm>
            <a:custGeom>
              <a:avLst/>
              <a:gdLst>
                <a:gd name="T0" fmla="*/ 54 w 109"/>
                <a:gd name="T1" fmla="*/ 0 h 109"/>
                <a:gd name="T2" fmla="*/ 0 w 109"/>
                <a:gd name="T3" fmla="*/ 54 h 109"/>
                <a:gd name="T4" fmla="*/ 12 w 109"/>
                <a:gd name="T5" fmla="*/ 89 h 109"/>
                <a:gd name="T6" fmla="*/ 12 w 109"/>
                <a:gd name="T7" fmla="*/ 89 h 109"/>
                <a:gd name="T8" fmla="*/ 25 w 109"/>
                <a:gd name="T9" fmla="*/ 100 h 109"/>
                <a:gd name="T10" fmla="*/ 54 w 109"/>
                <a:gd name="T11" fmla="*/ 109 h 109"/>
                <a:gd name="T12" fmla="*/ 82 w 109"/>
                <a:gd name="T13" fmla="*/ 101 h 109"/>
                <a:gd name="T14" fmla="*/ 97 w 109"/>
                <a:gd name="T15" fmla="*/ 89 h 109"/>
                <a:gd name="T16" fmla="*/ 97 w 109"/>
                <a:gd name="T17" fmla="*/ 88 h 109"/>
                <a:gd name="T18" fmla="*/ 109 w 109"/>
                <a:gd name="T19" fmla="*/ 54 h 109"/>
                <a:gd name="T20" fmla="*/ 54 w 109"/>
                <a:gd name="T21" fmla="*/ 0 h 109"/>
                <a:gd name="T22" fmla="*/ 54 w 109"/>
                <a:gd name="T23" fmla="*/ 101 h 109"/>
                <a:gd name="T24" fmla="*/ 7 w 109"/>
                <a:gd name="T25" fmla="*/ 54 h 109"/>
                <a:gd name="T26" fmla="*/ 54 w 109"/>
                <a:gd name="T27" fmla="*/ 7 h 109"/>
                <a:gd name="T28" fmla="*/ 101 w 109"/>
                <a:gd name="T29" fmla="*/ 54 h 109"/>
                <a:gd name="T30" fmla="*/ 54 w 109"/>
                <a:gd name="T3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4" y="0"/>
                  </a:moveTo>
                  <a:cubicBezTo>
                    <a:pt x="24" y="0"/>
                    <a:pt x="0" y="24"/>
                    <a:pt x="0" y="54"/>
                  </a:cubicBezTo>
                  <a:cubicBezTo>
                    <a:pt x="0" y="67"/>
                    <a:pt x="5" y="80"/>
                    <a:pt x="12" y="89"/>
                  </a:cubicBezTo>
                  <a:cubicBezTo>
                    <a:pt x="12" y="89"/>
                    <a:pt x="12" y="89"/>
                    <a:pt x="12" y="89"/>
                  </a:cubicBezTo>
                  <a:cubicBezTo>
                    <a:pt x="16" y="93"/>
                    <a:pt x="20" y="97"/>
                    <a:pt x="25" y="100"/>
                  </a:cubicBezTo>
                  <a:cubicBezTo>
                    <a:pt x="34" y="106"/>
                    <a:pt x="44" y="109"/>
                    <a:pt x="54" y="109"/>
                  </a:cubicBezTo>
                  <a:cubicBezTo>
                    <a:pt x="65" y="109"/>
                    <a:pt x="74" y="106"/>
                    <a:pt x="82" y="101"/>
                  </a:cubicBezTo>
                  <a:cubicBezTo>
                    <a:pt x="88" y="98"/>
                    <a:pt x="93" y="94"/>
                    <a:pt x="97" y="89"/>
                  </a:cubicBezTo>
                  <a:cubicBezTo>
                    <a:pt x="97" y="88"/>
                    <a:pt x="97" y="88"/>
                    <a:pt x="97" y="88"/>
                  </a:cubicBezTo>
                  <a:cubicBezTo>
                    <a:pt x="104" y="79"/>
                    <a:pt x="109" y="67"/>
                    <a:pt x="109" y="54"/>
                  </a:cubicBezTo>
                  <a:cubicBezTo>
                    <a:pt x="109" y="24"/>
                    <a:pt x="85" y="0"/>
                    <a:pt x="54" y="0"/>
                  </a:cubicBezTo>
                  <a:close/>
                  <a:moveTo>
                    <a:pt x="54" y="101"/>
                  </a:moveTo>
                  <a:cubicBezTo>
                    <a:pt x="29" y="101"/>
                    <a:pt x="7" y="80"/>
                    <a:pt x="7" y="54"/>
                  </a:cubicBezTo>
                  <a:cubicBezTo>
                    <a:pt x="7" y="28"/>
                    <a:pt x="29" y="7"/>
                    <a:pt x="54" y="7"/>
                  </a:cubicBezTo>
                  <a:cubicBezTo>
                    <a:pt x="80" y="7"/>
                    <a:pt x="101" y="28"/>
                    <a:pt x="101" y="54"/>
                  </a:cubicBezTo>
                  <a:cubicBezTo>
                    <a:pt x="101" y="80"/>
                    <a:pt x="80" y="101"/>
                    <a:pt x="5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66"/>
            <p:cNvSpPr/>
            <p:nvPr/>
          </p:nvSpPr>
          <p:spPr bwMode="auto">
            <a:xfrm>
              <a:off x="2369444" y="3325516"/>
              <a:ext cx="28851" cy="28851"/>
            </a:xfrm>
            <a:custGeom>
              <a:avLst/>
              <a:gdLst>
                <a:gd name="T0" fmla="*/ 13 w 17"/>
                <a:gd name="T1" fmla="*/ 2 h 17"/>
                <a:gd name="T2" fmla="*/ 2 w 17"/>
                <a:gd name="T3" fmla="*/ 4 h 17"/>
                <a:gd name="T4" fmla="*/ 5 w 17"/>
                <a:gd name="T5" fmla="*/ 15 h 17"/>
                <a:gd name="T6" fmla="*/ 15 w 17"/>
                <a:gd name="T7" fmla="*/ 12 h 17"/>
                <a:gd name="T8" fmla="*/ 13 w 17"/>
                <a:gd name="T9" fmla="*/ 2 h 17"/>
              </a:gdLst>
              <a:ahLst/>
              <a:cxnLst>
                <a:cxn ang="0">
                  <a:pos x="T0" y="T1"/>
                </a:cxn>
                <a:cxn ang="0">
                  <a:pos x="T2" y="T3"/>
                </a:cxn>
                <a:cxn ang="0">
                  <a:pos x="T4" y="T5"/>
                </a:cxn>
                <a:cxn ang="0">
                  <a:pos x="T6" y="T7"/>
                </a:cxn>
                <a:cxn ang="0">
                  <a:pos x="T8" y="T9"/>
                </a:cxn>
              </a:cxnLst>
              <a:rect l="0" t="0" r="r" b="b"/>
              <a:pathLst>
                <a:path w="17" h="17">
                  <a:moveTo>
                    <a:pt x="13" y="2"/>
                  </a:moveTo>
                  <a:cubicBezTo>
                    <a:pt x="9" y="0"/>
                    <a:pt x="5" y="1"/>
                    <a:pt x="2" y="4"/>
                  </a:cubicBezTo>
                  <a:cubicBezTo>
                    <a:pt x="0" y="8"/>
                    <a:pt x="1" y="13"/>
                    <a:pt x="5" y="15"/>
                  </a:cubicBezTo>
                  <a:cubicBezTo>
                    <a:pt x="9" y="17"/>
                    <a:pt x="13" y="16"/>
                    <a:pt x="15" y="12"/>
                  </a:cubicBezTo>
                  <a:cubicBezTo>
                    <a:pt x="17" y="8"/>
                    <a:pt x="16"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67"/>
            <p:cNvSpPr/>
            <p:nvPr/>
          </p:nvSpPr>
          <p:spPr bwMode="auto">
            <a:xfrm>
              <a:off x="2353576" y="3101919"/>
              <a:ext cx="44719" cy="42556"/>
            </a:xfrm>
            <a:custGeom>
              <a:avLst/>
              <a:gdLst>
                <a:gd name="T0" fmla="*/ 3 w 26"/>
                <a:gd name="T1" fmla="*/ 14 h 25"/>
                <a:gd name="T2" fmla="*/ 14 w 26"/>
                <a:gd name="T3" fmla="*/ 23 h 25"/>
                <a:gd name="T4" fmla="*/ 24 w 26"/>
                <a:gd name="T5" fmla="*/ 21 h 25"/>
                <a:gd name="T6" fmla="*/ 26 w 26"/>
                <a:gd name="T7" fmla="*/ 17 h 25"/>
                <a:gd name="T8" fmla="*/ 23 w 26"/>
                <a:gd name="T9" fmla="*/ 11 h 25"/>
                <a:gd name="T10" fmla="*/ 11 w 26"/>
                <a:gd name="T11" fmla="*/ 2 h 25"/>
                <a:gd name="T12" fmla="*/ 1 w 26"/>
                <a:gd name="T13" fmla="*/ 4 h 25"/>
                <a:gd name="T14" fmla="*/ 0 w 26"/>
                <a:gd name="T15" fmla="*/ 8 h 25"/>
                <a:gd name="T16" fmla="*/ 3 w 26"/>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3" y="14"/>
                  </a:moveTo>
                  <a:cubicBezTo>
                    <a:pt x="14" y="23"/>
                    <a:pt x="14" y="23"/>
                    <a:pt x="14" y="23"/>
                  </a:cubicBezTo>
                  <a:cubicBezTo>
                    <a:pt x="18" y="25"/>
                    <a:pt x="22" y="24"/>
                    <a:pt x="24" y="21"/>
                  </a:cubicBezTo>
                  <a:cubicBezTo>
                    <a:pt x="25" y="20"/>
                    <a:pt x="26" y="18"/>
                    <a:pt x="26" y="17"/>
                  </a:cubicBezTo>
                  <a:cubicBezTo>
                    <a:pt x="26" y="15"/>
                    <a:pt x="25" y="12"/>
                    <a:pt x="23" y="11"/>
                  </a:cubicBezTo>
                  <a:cubicBezTo>
                    <a:pt x="11" y="2"/>
                    <a:pt x="11" y="2"/>
                    <a:pt x="11" y="2"/>
                  </a:cubicBezTo>
                  <a:cubicBezTo>
                    <a:pt x="8" y="0"/>
                    <a:pt x="3" y="1"/>
                    <a:pt x="1" y="4"/>
                  </a:cubicBezTo>
                  <a:cubicBezTo>
                    <a:pt x="0" y="5"/>
                    <a:pt x="0" y="7"/>
                    <a:pt x="0" y="8"/>
                  </a:cubicBezTo>
                  <a:cubicBezTo>
                    <a:pt x="0" y="10"/>
                    <a:pt x="1"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468"/>
            <p:cNvSpPr/>
            <p:nvPr/>
          </p:nvSpPr>
          <p:spPr bwMode="auto">
            <a:xfrm>
              <a:off x="2190567" y="3482034"/>
              <a:ext cx="200516" cy="271201"/>
            </a:xfrm>
            <a:custGeom>
              <a:avLst/>
              <a:gdLst>
                <a:gd name="T0" fmla="*/ 59 w 118"/>
                <a:gd name="T1" fmla="*/ 3 h 159"/>
                <a:gd name="T2" fmla="*/ 106 w 118"/>
                <a:gd name="T3" fmla="*/ 71 h 159"/>
                <a:gd name="T4" fmla="*/ 106 w 118"/>
                <a:gd name="T5" fmla="*/ 103 h 159"/>
                <a:gd name="T6" fmla="*/ 71 w 118"/>
                <a:gd name="T7" fmla="*/ 81 h 159"/>
                <a:gd name="T8" fmla="*/ 59 w 118"/>
                <a:gd name="T9" fmla="*/ 3 h 159"/>
                <a:gd name="T10" fmla="*/ 0 w 118"/>
                <a:gd name="T11" fmla="*/ 41 h 159"/>
                <a:gd name="T12" fmla="*/ 0 w 118"/>
                <a:gd name="T13" fmla="*/ 136 h 159"/>
                <a:gd name="T14" fmla="*/ 59 w 118"/>
                <a:gd name="T15" fmla="*/ 159 h 159"/>
                <a:gd name="T16" fmla="*/ 118 w 118"/>
                <a:gd name="T17" fmla="*/ 125 h 159"/>
                <a:gd name="T18" fmla="*/ 118 w 118"/>
                <a:gd name="T19" fmla="*/ 81 h 159"/>
                <a:gd name="T20" fmla="*/ 59 w 118"/>
                <a:gd name="T21"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59">
                  <a:moveTo>
                    <a:pt x="59" y="3"/>
                  </a:moveTo>
                  <a:cubicBezTo>
                    <a:pt x="106" y="71"/>
                    <a:pt x="106" y="71"/>
                    <a:pt x="106" y="71"/>
                  </a:cubicBezTo>
                  <a:cubicBezTo>
                    <a:pt x="106" y="103"/>
                    <a:pt x="106" y="103"/>
                    <a:pt x="106" y="103"/>
                  </a:cubicBezTo>
                  <a:cubicBezTo>
                    <a:pt x="71" y="81"/>
                    <a:pt x="71" y="81"/>
                    <a:pt x="71" y="81"/>
                  </a:cubicBezTo>
                  <a:cubicBezTo>
                    <a:pt x="59" y="3"/>
                    <a:pt x="59" y="3"/>
                    <a:pt x="59" y="3"/>
                  </a:cubicBezTo>
                  <a:cubicBezTo>
                    <a:pt x="59" y="3"/>
                    <a:pt x="0" y="0"/>
                    <a:pt x="0" y="41"/>
                  </a:cubicBezTo>
                  <a:cubicBezTo>
                    <a:pt x="0" y="82"/>
                    <a:pt x="0" y="136"/>
                    <a:pt x="0" y="136"/>
                  </a:cubicBezTo>
                  <a:cubicBezTo>
                    <a:pt x="0" y="136"/>
                    <a:pt x="7" y="159"/>
                    <a:pt x="59" y="159"/>
                  </a:cubicBezTo>
                  <a:cubicBezTo>
                    <a:pt x="111" y="159"/>
                    <a:pt x="118" y="144"/>
                    <a:pt x="118" y="125"/>
                  </a:cubicBezTo>
                  <a:cubicBezTo>
                    <a:pt x="118" y="106"/>
                    <a:pt x="118" y="81"/>
                    <a:pt x="118" y="81"/>
                  </a:cubicBezTo>
                  <a:cubicBezTo>
                    <a:pt x="118" y="81"/>
                    <a:pt x="105" y="3"/>
                    <a:pt x="5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Oval 469"/>
            <p:cNvSpPr>
              <a:spLocks noChangeArrowheads="1"/>
            </p:cNvSpPr>
            <p:nvPr/>
          </p:nvSpPr>
          <p:spPr bwMode="auto">
            <a:xfrm>
              <a:off x="2200665" y="3293058"/>
              <a:ext cx="157960" cy="18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文本框 61"/>
          <p:cNvSpPr txBox="1"/>
          <p:nvPr/>
        </p:nvSpPr>
        <p:spPr>
          <a:xfrm>
            <a:off x="3317187" y="1450314"/>
            <a:ext cx="1019737" cy="300013"/>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zh-CN" altLang="en-US" sz="15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rPr>
              <a:t>标题</a:t>
            </a:r>
            <a:r>
              <a:rPr lang="en-US" altLang="zh-CN" sz="15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rPr>
              <a:t> 01</a:t>
            </a:r>
            <a:endParaRPr lang="zh-CN" altLang="en-US" sz="15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endParaRPr>
          </a:p>
        </p:txBody>
      </p:sp>
      <p:sp>
        <p:nvSpPr>
          <p:cNvPr id="54" name="文本框 63"/>
          <p:cNvSpPr txBox="1"/>
          <p:nvPr/>
        </p:nvSpPr>
        <p:spPr>
          <a:xfrm>
            <a:off x="2807319" y="3180864"/>
            <a:ext cx="1019737" cy="300013"/>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zh-CN" altLang="en-US" sz="12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a typeface="时尚中黑简体" panose="01010104010101010101" pitchFamily="2" charset="-122"/>
              </a:rPr>
              <a:t>标题</a:t>
            </a:r>
            <a:r>
              <a:rPr lang="en-US" altLang="zh-CN" sz="15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02</a:t>
            </a:r>
            <a:endParaRPr lang="zh-CN" altLang="en-US" sz="15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sp>
        <p:nvSpPr>
          <p:cNvPr id="55" name="文本框 64"/>
          <p:cNvSpPr txBox="1"/>
          <p:nvPr/>
        </p:nvSpPr>
        <p:spPr>
          <a:xfrm>
            <a:off x="4886898" y="2485258"/>
            <a:ext cx="1019737" cy="300013"/>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zh-CN" altLang="en-US" sz="12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a typeface="时尚中黑简体" panose="01010104010101010101" pitchFamily="2" charset="-122"/>
              </a:rPr>
              <a:t>标题</a:t>
            </a:r>
            <a:r>
              <a:rPr lang="en-US" altLang="zh-CN" sz="15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03</a:t>
            </a:r>
            <a:endParaRPr lang="zh-CN" altLang="en-US" sz="15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sp>
        <p:nvSpPr>
          <p:cNvPr id="56" name="文本框 65"/>
          <p:cNvSpPr txBox="1"/>
          <p:nvPr/>
        </p:nvSpPr>
        <p:spPr>
          <a:xfrm>
            <a:off x="5236689" y="3803208"/>
            <a:ext cx="1019737" cy="300013"/>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zh-CN" altLang="en-US" sz="12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a typeface="时尚中黑简体" panose="01010104010101010101" pitchFamily="2" charset="-122"/>
              </a:rPr>
              <a:t>标题</a:t>
            </a:r>
            <a:r>
              <a:rPr lang="en-US" altLang="zh-CN" sz="15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04</a:t>
            </a:r>
            <a:endParaRPr lang="zh-CN" altLang="en-US" sz="15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grpSp>
        <p:nvGrpSpPr>
          <p:cNvPr id="57" name="组合 56"/>
          <p:cNvGrpSpPr/>
          <p:nvPr/>
        </p:nvGrpSpPr>
        <p:grpSpPr>
          <a:xfrm>
            <a:off x="1277205" y="1394780"/>
            <a:ext cx="1977368" cy="1074074"/>
            <a:chOff x="1702718" y="1377424"/>
            <a:chExt cx="2636147" cy="1432431"/>
          </a:xfrm>
        </p:grpSpPr>
        <p:sp>
          <p:nvSpPr>
            <p:cNvPr id="58" name="文本框 66"/>
            <p:cNvSpPr txBox="1"/>
            <p:nvPr/>
          </p:nvSpPr>
          <p:spPr>
            <a:xfrm>
              <a:off x="2866140" y="1377424"/>
              <a:ext cx="1472725" cy="369418"/>
            </a:xfrm>
            <a:prstGeom prst="rect">
              <a:avLst/>
            </a:prstGeom>
            <a:noFill/>
          </p:spPr>
          <p:txBody>
            <a:bodyPr wrap="square" rtlCol="0">
              <a:spAutoFit/>
            </a:bodyPr>
            <a:lstStyle/>
            <a:p>
              <a:r>
                <a:rPr lang="zh-CN" altLang="en-US" sz="1200" dirty="0">
                  <a:solidFill>
                    <a:srgbClr val="C00000"/>
                  </a:solidFill>
                  <a:latin typeface="微软雅黑" panose="020B0503020204020204" charset="-122"/>
                  <a:ea typeface="微软雅黑" panose="020B0503020204020204" charset="-122"/>
                </a:rPr>
                <a:t>在此添加标题</a:t>
              </a:r>
            </a:p>
          </p:txBody>
        </p:sp>
        <p:sp>
          <p:nvSpPr>
            <p:cNvPr id="59" name="文本框 129"/>
            <p:cNvSpPr txBox="1"/>
            <p:nvPr/>
          </p:nvSpPr>
          <p:spPr>
            <a:xfrm>
              <a:off x="1702718" y="1701602"/>
              <a:ext cx="2538814" cy="1108253"/>
            </a:xfrm>
            <a:prstGeom prst="rect">
              <a:avLst/>
            </a:prstGeom>
            <a:noFill/>
          </p:spPr>
          <p:txBody>
            <a:bodyPr wrap="square" rtlCol="0">
              <a:spAutoFit/>
            </a:bodyPr>
            <a:lstStyle/>
            <a:p>
              <a:pPr algn="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0" name="组合 59"/>
          <p:cNvGrpSpPr/>
          <p:nvPr/>
        </p:nvGrpSpPr>
        <p:grpSpPr>
          <a:xfrm>
            <a:off x="669160" y="3107189"/>
            <a:ext cx="1955990" cy="1089457"/>
            <a:chOff x="892096" y="3661165"/>
            <a:chExt cx="2607647" cy="1452945"/>
          </a:xfrm>
        </p:grpSpPr>
        <p:sp>
          <p:nvSpPr>
            <p:cNvPr id="61" name="文本框 70"/>
            <p:cNvSpPr txBox="1"/>
            <p:nvPr/>
          </p:nvSpPr>
          <p:spPr>
            <a:xfrm>
              <a:off x="2027018" y="3661165"/>
              <a:ext cx="1472725" cy="369417"/>
            </a:xfrm>
            <a:prstGeom prst="rect">
              <a:avLst/>
            </a:prstGeom>
            <a:noFill/>
          </p:spPr>
          <p:txBody>
            <a:bodyPr wrap="square" rtlCol="0">
              <a:spAutoFit/>
            </a:bodyPr>
            <a:lstStyle/>
            <a:p>
              <a:r>
                <a:rPr lang="zh-CN" altLang="en-US" sz="1200" dirty="0">
                  <a:solidFill>
                    <a:srgbClr val="C00000"/>
                  </a:solidFill>
                  <a:latin typeface="微软雅黑" panose="020B0503020204020204" charset="-122"/>
                  <a:ea typeface="微软雅黑" panose="020B0503020204020204" charset="-122"/>
                </a:rPr>
                <a:t>在此添加标题</a:t>
              </a:r>
            </a:p>
          </p:txBody>
        </p:sp>
        <p:sp>
          <p:nvSpPr>
            <p:cNvPr id="62" name="文本框 129"/>
            <p:cNvSpPr txBox="1"/>
            <p:nvPr/>
          </p:nvSpPr>
          <p:spPr>
            <a:xfrm>
              <a:off x="892096" y="4005858"/>
              <a:ext cx="2538815" cy="1108252"/>
            </a:xfrm>
            <a:prstGeom prst="rect">
              <a:avLst/>
            </a:prstGeom>
            <a:noFill/>
          </p:spPr>
          <p:txBody>
            <a:bodyPr wrap="square" rtlCol="0">
              <a:spAutoFit/>
            </a:bodyPr>
            <a:lstStyle/>
            <a:p>
              <a:pPr algn="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3" name="组合 62"/>
          <p:cNvGrpSpPr/>
          <p:nvPr/>
        </p:nvGrpSpPr>
        <p:grpSpPr>
          <a:xfrm>
            <a:off x="6221977" y="1954412"/>
            <a:ext cx="1914080" cy="1108370"/>
            <a:chOff x="8294889" y="2123774"/>
            <a:chExt cx="2551774" cy="1478168"/>
          </a:xfrm>
        </p:grpSpPr>
        <p:sp>
          <p:nvSpPr>
            <p:cNvPr id="64" name="文本框 73"/>
            <p:cNvSpPr txBox="1"/>
            <p:nvPr/>
          </p:nvSpPr>
          <p:spPr>
            <a:xfrm>
              <a:off x="8294889" y="2123774"/>
              <a:ext cx="1472725" cy="369417"/>
            </a:xfrm>
            <a:prstGeom prst="rect">
              <a:avLst/>
            </a:prstGeom>
            <a:noFill/>
          </p:spPr>
          <p:txBody>
            <a:bodyPr wrap="square" rtlCol="0">
              <a:spAutoFit/>
            </a:bodyPr>
            <a:lstStyle/>
            <a:p>
              <a:r>
                <a:rPr lang="zh-CN" altLang="en-US" sz="1200" dirty="0">
                  <a:solidFill>
                    <a:srgbClr val="C00000"/>
                  </a:solidFill>
                  <a:latin typeface="微软雅黑" panose="020B0503020204020204" charset="-122"/>
                  <a:ea typeface="微软雅黑" panose="020B0503020204020204" charset="-122"/>
                </a:rPr>
                <a:t>在此添加标题</a:t>
              </a:r>
            </a:p>
          </p:txBody>
        </p:sp>
        <p:sp>
          <p:nvSpPr>
            <p:cNvPr id="65" name="文本框 129"/>
            <p:cNvSpPr txBox="1"/>
            <p:nvPr/>
          </p:nvSpPr>
          <p:spPr>
            <a:xfrm>
              <a:off x="8307849" y="2493690"/>
              <a:ext cx="2538814" cy="1108252"/>
            </a:xfrm>
            <a:prstGeom prst="rect">
              <a:avLst/>
            </a:prstGeom>
            <a:noFill/>
          </p:spPr>
          <p:txBody>
            <a:bodyPr wrap="square" rtlCol="0">
              <a:spAutoFit/>
            </a:bodyPr>
            <a:lstStyle/>
            <a:p>
              <a:pP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6" name="组合 65"/>
          <p:cNvGrpSpPr/>
          <p:nvPr/>
        </p:nvGrpSpPr>
        <p:grpSpPr>
          <a:xfrm>
            <a:off x="6379133" y="3363647"/>
            <a:ext cx="1915056" cy="1102967"/>
            <a:chOff x="8504404" y="4003188"/>
            <a:chExt cx="2553076" cy="1470962"/>
          </a:xfrm>
        </p:grpSpPr>
        <p:sp>
          <p:nvSpPr>
            <p:cNvPr id="67" name="文本框 76"/>
            <p:cNvSpPr txBox="1"/>
            <p:nvPr/>
          </p:nvSpPr>
          <p:spPr>
            <a:xfrm>
              <a:off x="8504404" y="4003188"/>
              <a:ext cx="1472724" cy="369417"/>
            </a:xfrm>
            <a:prstGeom prst="rect">
              <a:avLst/>
            </a:prstGeom>
            <a:noFill/>
          </p:spPr>
          <p:txBody>
            <a:bodyPr wrap="square" rtlCol="0">
              <a:spAutoFit/>
            </a:bodyPr>
            <a:lstStyle/>
            <a:p>
              <a:r>
                <a:rPr lang="zh-CN" altLang="en-US" sz="1200" dirty="0">
                  <a:solidFill>
                    <a:srgbClr val="C00000"/>
                  </a:solidFill>
                  <a:latin typeface="微软雅黑" panose="020B0503020204020204" charset="-122"/>
                  <a:ea typeface="微软雅黑" panose="020B0503020204020204" charset="-122"/>
                </a:rPr>
                <a:t>在此添加标题</a:t>
              </a:r>
            </a:p>
          </p:txBody>
        </p:sp>
        <p:sp>
          <p:nvSpPr>
            <p:cNvPr id="68" name="文本框 129"/>
            <p:cNvSpPr txBox="1"/>
            <p:nvPr/>
          </p:nvSpPr>
          <p:spPr>
            <a:xfrm>
              <a:off x="8518666" y="4365898"/>
              <a:ext cx="2538814" cy="1108252"/>
            </a:xfrm>
            <a:prstGeom prst="rect">
              <a:avLst/>
            </a:prstGeom>
            <a:noFill/>
          </p:spPr>
          <p:txBody>
            <a:bodyPr wrap="square" rtlCol="0">
              <a:spAutoFit/>
            </a:bodyPr>
            <a:lstStyle/>
            <a:p>
              <a:pPr>
                <a:lnSpc>
                  <a:spcPct val="150000"/>
                </a:lnSpc>
              </a:pPr>
              <a:r>
                <a:rPr lang="zh-CN" altLang="en-US" sz="8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149"/>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1649"/>
                            </p:stCondLst>
                            <p:childTnLst>
                              <p:par>
                                <p:cTn id="38" presetID="14" presetClass="entr" presetSubtype="1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randombar(horizontal)">
                                      <p:cBhvr>
                                        <p:cTn id="40" dur="500"/>
                                        <p:tgtEl>
                                          <p:spTgt spid="5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randombar(horizontal)">
                                      <p:cBhvr>
                                        <p:cTn id="46" dur="500"/>
                                        <p:tgtEl>
                                          <p:spTgt spid="5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randombar(horizontal)">
                                      <p:cBhvr>
                                        <p:cTn id="49" dur="500"/>
                                        <p:tgtEl>
                                          <p:spTgt spid="56"/>
                                        </p:tgtEl>
                                      </p:cBhvr>
                                    </p:animEffect>
                                  </p:childTnLst>
                                </p:cTn>
                              </p:par>
                            </p:childTnLst>
                          </p:cTn>
                        </p:par>
                        <p:par>
                          <p:cTn id="50" fill="hold">
                            <p:stCondLst>
                              <p:cond delay="2149"/>
                            </p:stCondLst>
                            <p:childTnLst>
                              <p:par>
                                <p:cTn id="51" presetID="22" presetClass="entr" presetSubtype="2"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right)">
                                      <p:cBhvr>
                                        <p:cTn id="53" dur="500"/>
                                        <p:tgtEl>
                                          <p:spTgt spid="57"/>
                                        </p:tgtEl>
                                      </p:cBhvr>
                                    </p:animEffect>
                                  </p:childTnLst>
                                </p:cTn>
                              </p:par>
                            </p:childTnLst>
                          </p:cTn>
                        </p:par>
                        <p:par>
                          <p:cTn id="54" fill="hold">
                            <p:stCondLst>
                              <p:cond delay="2649"/>
                            </p:stCondLst>
                            <p:childTnLst>
                              <p:par>
                                <p:cTn id="55" presetID="22" presetClass="entr" presetSubtype="2"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right)">
                                      <p:cBhvr>
                                        <p:cTn id="57" dur="500"/>
                                        <p:tgtEl>
                                          <p:spTgt spid="60"/>
                                        </p:tgtEl>
                                      </p:cBhvr>
                                    </p:animEffect>
                                  </p:childTnLst>
                                </p:cTn>
                              </p:par>
                            </p:childTnLst>
                          </p:cTn>
                        </p:par>
                        <p:par>
                          <p:cTn id="58" fill="hold">
                            <p:stCondLst>
                              <p:cond delay="3149"/>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par>
                          <p:cTn id="62" fill="hold">
                            <p:stCondLst>
                              <p:cond delay="3649"/>
                            </p:stCondLst>
                            <p:childTnLst>
                              <p:par>
                                <p:cTn id="63" presetID="22" presetClass="entr" presetSubtype="8"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3810798" y="286545"/>
            <a:ext cx="1574778"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6" tIns="34284" rIns="68566" bIns="34284">
            <a:spAutoFit/>
          </a:bodyPr>
          <a:lstStyle/>
          <a:p>
            <a:r>
              <a:rPr lang="zh-CN" altLang="en-US" sz="2800">
                <a:solidFill>
                  <a:srgbClr val="C00000"/>
                </a:solidFill>
                <a:latin typeface="微软雅黑" panose="020B0503020204020204" charset="-122"/>
                <a:ea typeface="微软雅黑" panose="020B0503020204020204" charset="-122"/>
                <a:sym typeface="Arial" panose="020B0604020202020204" pitchFamily="34" charset="0"/>
              </a:rPr>
              <a:t>自我认识</a:t>
            </a:r>
            <a:endParaRPr lang="zh-CN" altLang="en-US" sz="2800" dirty="0">
              <a:solidFill>
                <a:srgbClr val="C00000"/>
              </a:solidFill>
              <a:latin typeface="微软雅黑" panose="020B0503020204020204" charset="-122"/>
              <a:ea typeface="微软雅黑" panose="020B0503020204020204" charset="-122"/>
              <a:sym typeface="Arial" panose="020B0604020202020204" pitchFamily="34" charset="0"/>
            </a:endParaRPr>
          </a:p>
        </p:txBody>
      </p:sp>
      <p:cxnSp>
        <p:nvCxnSpPr>
          <p:cNvPr id="65"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bwMode="auto">
          <a:xfrm>
            <a:off x="5461335" y="3319194"/>
            <a:ext cx="1127107" cy="607317"/>
            <a:chOff x="7906533" y="4840050"/>
            <a:chExt cx="1125966" cy="606826"/>
          </a:xfrm>
        </p:grpSpPr>
        <p:cxnSp>
          <p:nvCxnSpPr>
            <p:cNvPr id="67"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bwMode="auto">
          <a:xfrm>
            <a:off x="5548468" y="2179850"/>
            <a:ext cx="1129509" cy="558411"/>
            <a:chOff x="7902901" y="3124000"/>
            <a:chExt cx="1129418" cy="558855"/>
          </a:xfrm>
        </p:grpSpPr>
        <p:cxnSp>
          <p:nvCxnSpPr>
            <p:cNvPr id="7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bwMode="auto">
          <a:xfrm>
            <a:off x="2448036" y="1389859"/>
            <a:ext cx="1300163" cy="271463"/>
            <a:chOff x="3181205" y="2010025"/>
            <a:chExt cx="1299921" cy="271166"/>
          </a:xfrm>
        </p:grpSpPr>
        <p:cxnSp>
          <p:nvCxnSpPr>
            <p:cNvPr id="73"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bwMode="auto">
          <a:xfrm>
            <a:off x="2528500" y="3219820"/>
            <a:ext cx="960141" cy="833683"/>
            <a:chOff x="3243437" y="4210024"/>
            <a:chExt cx="960324" cy="834506"/>
          </a:xfrm>
        </p:grpSpPr>
        <p:cxnSp>
          <p:nvCxnSpPr>
            <p:cNvPr id="76"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bwMode="auto">
          <a:xfrm>
            <a:off x="2564739" y="2721895"/>
            <a:ext cx="1871862" cy="325928"/>
            <a:chOff x="3279710" y="3713495"/>
            <a:chExt cx="1872464" cy="325928"/>
          </a:xfrm>
        </p:grpSpPr>
        <p:cxnSp>
          <p:nvCxnSpPr>
            <p:cNvPr id="79"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1"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a:latin typeface="微软雅黑" panose="020B0503020204020204" charset="-122"/>
                <a:ea typeface="微软雅黑" panose="020B0503020204020204" charset="-122"/>
              </a:rPr>
              <a:t>认识一</a:t>
            </a:r>
            <a:endParaRPr lang="en-US" altLang="ko-KR" sz="1500" dirty="0">
              <a:latin typeface="微软雅黑" panose="020B0503020204020204" charset="-122"/>
              <a:ea typeface="微软雅黑" panose="020B0503020204020204" charset="-122"/>
            </a:endParaRPr>
          </a:p>
        </p:txBody>
      </p:sp>
      <p:sp>
        <p:nvSpPr>
          <p:cNvPr id="82" name="矩形 17"/>
          <p:cNvSpPr>
            <a:spLocks noChangeArrowheads="1"/>
          </p:cNvSpPr>
          <p:nvPr/>
        </p:nvSpPr>
        <p:spPr bwMode="auto">
          <a:xfrm>
            <a:off x="467544" y="1583067"/>
            <a:ext cx="1822450" cy="640873"/>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1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100" dirty="0">
              <a:latin typeface="微软雅黑" panose="020B0503020204020204" charset="-122"/>
              <a:ea typeface="微软雅黑" panose="020B0503020204020204" charset="-122"/>
            </a:endParaRPr>
          </a:p>
        </p:txBody>
      </p:sp>
      <p:sp>
        <p:nvSpPr>
          <p:cNvPr id="83"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a:latin typeface="微软雅黑" panose="020B0503020204020204" charset="-122"/>
                <a:ea typeface="微软雅黑" panose="020B0503020204020204" charset="-122"/>
              </a:rPr>
              <a:t>认识二</a:t>
            </a:r>
            <a:endParaRPr lang="en-US" altLang="ko-KR" sz="1500" dirty="0">
              <a:latin typeface="微软雅黑" panose="020B0503020204020204" charset="-122"/>
              <a:ea typeface="微软雅黑" panose="020B0503020204020204" charset="-122"/>
            </a:endParaRPr>
          </a:p>
        </p:txBody>
      </p:sp>
      <p:sp>
        <p:nvSpPr>
          <p:cNvPr id="84"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1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100" dirty="0">
              <a:latin typeface="微软雅黑" panose="020B0503020204020204" charset="-122"/>
              <a:ea typeface="微软雅黑" panose="020B0503020204020204" charset="-122"/>
            </a:endParaRPr>
          </a:p>
        </p:txBody>
      </p:sp>
      <p:sp>
        <p:nvSpPr>
          <p:cNvPr id="85"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a:latin typeface="微软雅黑" panose="020B0503020204020204" charset="-122"/>
                <a:ea typeface="微软雅黑" panose="020B0503020204020204" charset="-122"/>
              </a:rPr>
              <a:t>认识三</a:t>
            </a:r>
            <a:endParaRPr lang="en-US" altLang="ko-KR" sz="1500" dirty="0">
              <a:latin typeface="微软雅黑" panose="020B0503020204020204" charset="-122"/>
              <a:ea typeface="微软雅黑" panose="020B0503020204020204" charset="-122"/>
            </a:endParaRPr>
          </a:p>
        </p:txBody>
      </p:sp>
      <p:sp>
        <p:nvSpPr>
          <p:cNvPr id="86"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100" dirty="0">
                <a:latin typeface="微软雅黑" panose="020B0503020204020204" charset="-122"/>
                <a:ea typeface="微软雅黑" panose="020B0503020204020204" charset="-122"/>
                <a:sym typeface="微软雅黑" panose="020B0503020204020204" charset="-122"/>
              </a:rPr>
              <a:t>在此录入上述图表的描述说明，在此录入图表的描述说明。</a:t>
            </a:r>
            <a:endParaRPr lang="zh-CN" altLang="en-US" sz="1100" dirty="0">
              <a:latin typeface="微软雅黑" panose="020B0503020204020204" charset="-122"/>
              <a:ea typeface="微软雅黑" panose="020B0503020204020204" charset="-122"/>
            </a:endParaRPr>
          </a:p>
        </p:txBody>
      </p:sp>
      <p:sp>
        <p:nvSpPr>
          <p:cNvPr id="87"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a:latin typeface="微软雅黑" panose="020B0503020204020204" charset="-122"/>
                <a:ea typeface="微软雅黑" panose="020B0503020204020204" charset="-122"/>
              </a:rPr>
              <a:t>评价一</a:t>
            </a:r>
            <a:endParaRPr lang="en-US" altLang="ko-KR" sz="1500" dirty="0">
              <a:latin typeface="微软雅黑" panose="020B0503020204020204" charset="-122"/>
              <a:ea typeface="微软雅黑" panose="020B0503020204020204" charset="-122"/>
            </a:endParaRPr>
          </a:p>
        </p:txBody>
      </p:sp>
      <p:sp>
        <p:nvSpPr>
          <p:cNvPr id="88" name="矩形 17"/>
          <p:cNvSpPr>
            <a:spLocks noChangeArrowheads="1"/>
          </p:cNvSpPr>
          <p:nvPr/>
        </p:nvSpPr>
        <p:spPr bwMode="auto">
          <a:xfrm>
            <a:off x="6913328" y="1501237"/>
            <a:ext cx="1822450" cy="640873"/>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1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100" dirty="0">
              <a:latin typeface="微软雅黑" panose="020B0503020204020204" charset="-122"/>
              <a:ea typeface="微软雅黑" panose="020B0503020204020204" charset="-122"/>
            </a:endParaRPr>
          </a:p>
        </p:txBody>
      </p:sp>
      <p:sp>
        <p:nvSpPr>
          <p:cNvPr id="89"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a:latin typeface="微软雅黑" panose="020B0503020204020204" charset="-122"/>
                <a:ea typeface="微软雅黑" panose="020B0503020204020204" charset="-122"/>
              </a:rPr>
              <a:t>评价二</a:t>
            </a:r>
            <a:endParaRPr lang="en-US" altLang="ko-KR" sz="1500" dirty="0">
              <a:latin typeface="微软雅黑" panose="020B0503020204020204" charset="-122"/>
              <a:ea typeface="微软雅黑" panose="020B0503020204020204" charset="-122"/>
            </a:endParaRPr>
          </a:p>
        </p:txBody>
      </p:sp>
      <p:sp>
        <p:nvSpPr>
          <p:cNvPr id="90" name="矩形 17"/>
          <p:cNvSpPr>
            <a:spLocks noChangeArrowheads="1"/>
          </p:cNvSpPr>
          <p:nvPr/>
        </p:nvSpPr>
        <p:spPr bwMode="auto">
          <a:xfrm>
            <a:off x="6913328" y="2893317"/>
            <a:ext cx="1822450" cy="640873"/>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1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100" dirty="0">
              <a:latin typeface="微软雅黑" panose="020B0503020204020204" charset="-122"/>
              <a:ea typeface="微软雅黑" panose="020B0503020204020204" charset="-122"/>
            </a:endParaRPr>
          </a:p>
        </p:txBody>
      </p:sp>
      <p:sp>
        <p:nvSpPr>
          <p:cNvPr id="91"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a:latin typeface="微软雅黑" panose="020B0503020204020204" charset="-122"/>
                <a:ea typeface="微软雅黑" panose="020B0503020204020204" charset="-122"/>
              </a:rPr>
              <a:t>评价三</a:t>
            </a:r>
            <a:endParaRPr lang="en-US" altLang="ko-KR" sz="1500" dirty="0">
              <a:latin typeface="微软雅黑" panose="020B0503020204020204" charset="-122"/>
              <a:ea typeface="微软雅黑" panose="020B0503020204020204" charset="-122"/>
            </a:endParaRPr>
          </a:p>
        </p:txBody>
      </p:sp>
      <p:sp>
        <p:nvSpPr>
          <p:cNvPr id="92" name="矩形 17"/>
          <p:cNvSpPr>
            <a:spLocks noChangeArrowheads="1"/>
          </p:cNvSpPr>
          <p:nvPr/>
        </p:nvSpPr>
        <p:spPr bwMode="auto">
          <a:xfrm>
            <a:off x="6913328" y="4106258"/>
            <a:ext cx="1822450" cy="454668"/>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100" dirty="0">
                <a:latin typeface="微软雅黑" panose="020B0503020204020204" charset="-122"/>
                <a:ea typeface="微软雅黑" panose="020B0503020204020204" charset="-122"/>
                <a:sym typeface="微软雅黑" panose="020B0503020204020204" charset="-122"/>
              </a:rPr>
              <a:t>在此录入上述图表的综合描述说明，在此录入。</a:t>
            </a:r>
            <a:endParaRPr lang="zh-CN" altLang="en-US" sz="1100" dirty="0">
              <a:latin typeface="微软雅黑" panose="020B0503020204020204" charset="-122"/>
              <a:ea typeface="微软雅黑" panose="020B0503020204020204" charset="-122"/>
            </a:endParaRPr>
          </a:p>
        </p:txBody>
      </p:sp>
      <p:sp>
        <p:nvSpPr>
          <p:cNvPr id="93"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C00000"/>
          </a:solidFill>
          <a:ln w="9525">
            <a:noFill/>
            <a:round/>
          </a:ln>
        </p:spPr>
        <p:txBody>
          <a:bodyPr lIns="121920" tIns="60960" rIns="121920" bIns="60960"/>
          <a:lstStyle/>
          <a:p>
            <a:endParaRPr lang="zh-CN" altLang="en-US"/>
          </a:p>
        </p:txBody>
      </p:sp>
      <p:grpSp>
        <p:nvGrpSpPr>
          <p:cNvPr id="94" name="组合 93"/>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椭圆 111"/>
          <p:cNvSpPr/>
          <p:nvPr/>
        </p:nvSpPr>
        <p:spPr>
          <a:xfrm>
            <a:off x="3527201" y="2211710"/>
            <a:ext cx="449369" cy="449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p:cNvSpPr/>
          <p:nvPr/>
        </p:nvSpPr>
        <p:spPr>
          <a:xfrm>
            <a:off x="3310827" y="1756709"/>
            <a:ext cx="137599" cy="13759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p:cNvSpPr/>
          <p:nvPr/>
        </p:nvSpPr>
        <p:spPr>
          <a:xfrm>
            <a:off x="5737761" y="2677796"/>
            <a:ext cx="307718" cy="307718"/>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椭圆 114"/>
          <p:cNvSpPr/>
          <p:nvPr/>
        </p:nvSpPr>
        <p:spPr>
          <a:xfrm>
            <a:off x="4768423" y="2086525"/>
            <a:ext cx="269201" cy="269201"/>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椭圆 115"/>
          <p:cNvSpPr/>
          <p:nvPr/>
        </p:nvSpPr>
        <p:spPr>
          <a:xfrm>
            <a:off x="3629344" y="3651869"/>
            <a:ext cx="345339" cy="34533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椭圆 116"/>
          <p:cNvSpPr/>
          <p:nvPr/>
        </p:nvSpPr>
        <p:spPr>
          <a:xfrm>
            <a:off x="4696650" y="3097627"/>
            <a:ext cx="211067" cy="21106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8" name="椭圆 117"/>
          <p:cNvSpPr/>
          <p:nvPr/>
        </p:nvSpPr>
        <p:spPr>
          <a:xfrm>
            <a:off x="5560746" y="1602968"/>
            <a:ext cx="245925" cy="245925"/>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椭圆 118"/>
          <p:cNvSpPr/>
          <p:nvPr/>
        </p:nvSpPr>
        <p:spPr>
          <a:xfrm>
            <a:off x="2375825" y="1271362"/>
            <a:ext cx="258866" cy="25886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椭圆 119"/>
          <p:cNvSpPr/>
          <p:nvPr/>
        </p:nvSpPr>
        <p:spPr>
          <a:xfrm>
            <a:off x="2368844" y="2587889"/>
            <a:ext cx="258866" cy="25886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1" name="椭圆 120"/>
          <p:cNvSpPr/>
          <p:nvPr/>
        </p:nvSpPr>
        <p:spPr>
          <a:xfrm>
            <a:off x="2367876" y="3924073"/>
            <a:ext cx="258866" cy="25886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椭圆 121"/>
          <p:cNvSpPr/>
          <p:nvPr/>
        </p:nvSpPr>
        <p:spPr>
          <a:xfrm>
            <a:off x="6551558" y="1232764"/>
            <a:ext cx="258866" cy="25886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椭圆 122"/>
          <p:cNvSpPr/>
          <p:nvPr/>
        </p:nvSpPr>
        <p:spPr>
          <a:xfrm>
            <a:off x="6561198" y="2592462"/>
            <a:ext cx="258866" cy="25886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4" name="椭圆 123"/>
          <p:cNvSpPr/>
          <p:nvPr/>
        </p:nvSpPr>
        <p:spPr>
          <a:xfrm>
            <a:off x="6551558" y="3794637"/>
            <a:ext cx="258866" cy="25886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124"/>
          <p:cNvSpPr/>
          <p:nvPr/>
        </p:nvSpPr>
        <p:spPr>
          <a:xfrm>
            <a:off x="5009057" y="2473329"/>
            <a:ext cx="98421" cy="98421"/>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42"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750"/>
                                        <p:tgtEl>
                                          <p:spTgt spid="93"/>
                                        </p:tgtEl>
                                      </p:cBhvr>
                                    </p:animEffect>
                                    <p:anim calcmode="lin" valueType="num">
                                      <p:cBhvr>
                                        <p:cTn id="16" dur="750" fill="hold"/>
                                        <p:tgtEl>
                                          <p:spTgt spid="93"/>
                                        </p:tgtEl>
                                        <p:attrNameLst>
                                          <p:attrName>ppt_x</p:attrName>
                                        </p:attrNameLst>
                                      </p:cBhvr>
                                      <p:tavLst>
                                        <p:tav tm="0">
                                          <p:val>
                                            <p:strVal val="#ppt_x"/>
                                          </p:val>
                                        </p:tav>
                                        <p:tav tm="100000">
                                          <p:val>
                                            <p:strVal val="#ppt_x"/>
                                          </p:val>
                                        </p:tav>
                                      </p:tavLst>
                                    </p:anim>
                                    <p:anim calcmode="lin" valueType="num">
                                      <p:cBhvr>
                                        <p:cTn id="17" dur="750" fill="hold"/>
                                        <p:tgtEl>
                                          <p:spTgt spid="93"/>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700"/>
                                  </p:stCondLst>
                                  <p:childTnLst>
                                    <p:set>
                                      <p:cBhvr>
                                        <p:cTn id="19" dur="1" fill="hold">
                                          <p:stCondLst>
                                            <p:cond delay="0"/>
                                          </p:stCondLst>
                                        </p:cTn>
                                        <p:tgtEl>
                                          <p:spTgt spid="100"/>
                                        </p:tgtEl>
                                        <p:attrNameLst>
                                          <p:attrName>style.visibility</p:attrName>
                                        </p:attrNameLst>
                                      </p:cBhvr>
                                      <p:to>
                                        <p:strVal val="visible"/>
                                      </p:to>
                                    </p:set>
                                    <p:anim calcmode="lin" valueType="num">
                                      <p:cBhvr>
                                        <p:cTn id="20" dur="500" fill="hold"/>
                                        <p:tgtEl>
                                          <p:spTgt spid="100"/>
                                        </p:tgtEl>
                                        <p:attrNameLst>
                                          <p:attrName>ppt_w</p:attrName>
                                        </p:attrNameLst>
                                      </p:cBhvr>
                                      <p:tavLst>
                                        <p:tav tm="0">
                                          <p:val>
                                            <p:fltVal val="0"/>
                                          </p:val>
                                        </p:tav>
                                        <p:tav tm="100000">
                                          <p:val>
                                            <p:strVal val="#ppt_w"/>
                                          </p:val>
                                        </p:tav>
                                      </p:tavLst>
                                    </p:anim>
                                    <p:anim calcmode="lin" valueType="num">
                                      <p:cBhvr>
                                        <p:cTn id="21" dur="500" fill="hold"/>
                                        <p:tgtEl>
                                          <p:spTgt spid="100"/>
                                        </p:tgtEl>
                                        <p:attrNameLst>
                                          <p:attrName>ppt_h</p:attrName>
                                        </p:attrNameLst>
                                      </p:cBhvr>
                                      <p:tavLst>
                                        <p:tav tm="0">
                                          <p:val>
                                            <p:fltVal val="0"/>
                                          </p:val>
                                        </p:tav>
                                        <p:tav tm="100000">
                                          <p:val>
                                            <p:strVal val="#ppt_h"/>
                                          </p:val>
                                        </p:tav>
                                      </p:tavLst>
                                    </p:anim>
                                    <p:animEffect transition="in" filter="fade">
                                      <p:cBhvr>
                                        <p:cTn id="22" dur="500"/>
                                        <p:tgtEl>
                                          <p:spTgt spid="100"/>
                                        </p:tgtEl>
                                      </p:cBhvr>
                                    </p:animEffect>
                                  </p:childTnLst>
                                </p:cTn>
                              </p:par>
                              <p:par>
                                <p:cTn id="23" presetID="53" presetClass="entr" presetSubtype="16"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500" fill="hold"/>
                                        <p:tgtEl>
                                          <p:spTgt spid="109"/>
                                        </p:tgtEl>
                                        <p:attrNameLst>
                                          <p:attrName>ppt_w</p:attrName>
                                        </p:attrNameLst>
                                      </p:cBhvr>
                                      <p:tavLst>
                                        <p:tav tm="0">
                                          <p:val>
                                            <p:fltVal val="0"/>
                                          </p:val>
                                        </p:tav>
                                        <p:tav tm="100000">
                                          <p:val>
                                            <p:strVal val="#ppt_w"/>
                                          </p:val>
                                        </p:tav>
                                      </p:tavLst>
                                    </p:anim>
                                    <p:anim calcmode="lin" valueType="num">
                                      <p:cBhvr>
                                        <p:cTn id="26" dur="500" fill="hold"/>
                                        <p:tgtEl>
                                          <p:spTgt spid="109"/>
                                        </p:tgtEl>
                                        <p:attrNameLst>
                                          <p:attrName>ppt_h</p:attrName>
                                        </p:attrNameLst>
                                      </p:cBhvr>
                                      <p:tavLst>
                                        <p:tav tm="0">
                                          <p:val>
                                            <p:fltVal val="0"/>
                                          </p:val>
                                        </p:tav>
                                        <p:tav tm="100000">
                                          <p:val>
                                            <p:strVal val="#ppt_h"/>
                                          </p:val>
                                        </p:tav>
                                      </p:tavLst>
                                    </p:anim>
                                    <p:animEffect transition="in" filter="fade">
                                      <p:cBhvr>
                                        <p:cTn id="27" dur="500"/>
                                        <p:tgtEl>
                                          <p:spTgt spid="109"/>
                                        </p:tgtEl>
                                      </p:cBhvr>
                                    </p:animEffect>
                                  </p:childTnLst>
                                </p:cTn>
                              </p:par>
                              <p:par>
                                <p:cTn id="28" presetID="53" presetClass="entr" presetSubtype="16" fill="hold" nodeType="withEffect">
                                  <p:stCondLst>
                                    <p:cond delay="500"/>
                                  </p:stCondLst>
                                  <p:childTnLst>
                                    <p:set>
                                      <p:cBhvr>
                                        <p:cTn id="29" dur="1" fill="hold">
                                          <p:stCondLst>
                                            <p:cond delay="0"/>
                                          </p:stCondLst>
                                        </p:cTn>
                                        <p:tgtEl>
                                          <p:spTgt spid="103"/>
                                        </p:tgtEl>
                                        <p:attrNameLst>
                                          <p:attrName>style.visibility</p:attrName>
                                        </p:attrNameLst>
                                      </p:cBhvr>
                                      <p:to>
                                        <p:strVal val="visible"/>
                                      </p:to>
                                    </p:set>
                                    <p:anim calcmode="lin" valueType="num">
                                      <p:cBhvr>
                                        <p:cTn id="30" dur="300" fill="hold"/>
                                        <p:tgtEl>
                                          <p:spTgt spid="103"/>
                                        </p:tgtEl>
                                        <p:attrNameLst>
                                          <p:attrName>ppt_w</p:attrName>
                                        </p:attrNameLst>
                                      </p:cBhvr>
                                      <p:tavLst>
                                        <p:tav tm="0">
                                          <p:val>
                                            <p:fltVal val="0"/>
                                          </p:val>
                                        </p:tav>
                                        <p:tav tm="100000">
                                          <p:val>
                                            <p:strVal val="#ppt_w"/>
                                          </p:val>
                                        </p:tav>
                                      </p:tavLst>
                                    </p:anim>
                                    <p:anim calcmode="lin" valueType="num">
                                      <p:cBhvr>
                                        <p:cTn id="31" dur="300" fill="hold"/>
                                        <p:tgtEl>
                                          <p:spTgt spid="103"/>
                                        </p:tgtEl>
                                        <p:attrNameLst>
                                          <p:attrName>ppt_h</p:attrName>
                                        </p:attrNameLst>
                                      </p:cBhvr>
                                      <p:tavLst>
                                        <p:tav tm="0">
                                          <p:val>
                                            <p:fltVal val="0"/>
                                          </p:val>
                                        </p:tav>
                                        <p:tav tm="100000">
                                          <p:val>
                                            <p:strVal val="#ppt_h"/>
                                          </p:val>
                                        </p:tav>
                                      </p:tavLst>
                                    </p:anim>
                                    <p:animEffect transition="in" filter="fade">
                                      <p:cBhvr>
                                        <p:cTn id="32" dur="300"/>
                                        <p:tgtEl>
                                          <p:spTgt spid="103"/>
                                        </p:tgtEl>
                                      </p:cBhvr>
                                    </p:animEffect>
                                  </p:childTnLst>
                                </p:cTn>
                              </p:par>
                              <p:par>
                                <p:cTn id="33" presetID="53" presetClass="entr" presetSubtype="16" fill="hold" nodeType="withEffect">
                                  <p:stCondLst>
                                    <p:cond delay="700"/>
                                  </p:stCondLst>
                                  <p:childTnLst>
                                    <p:set>
                                      <p:cBhvr>
                                        <p:cTn id="34" dur="1" fill="hold">
                                          <p:stCondLst>
                                            <p:cond delay="0"/>
                                          </p:stCondLst>
                                        </p:cTn>
                                        <p:tgtEl>
                                          <p:spTgt spid="97"/>
                                        </p:tgtEl>
                                        <p:attrNameLst>
                                          <p:attrName>style.visibility</p:attrName>
                                        </p:attrNameLst>
                                      </p:cBhvr>
                                      <p:to>
                                        <p:strVal val="visible"/>
                                      </p:to>
                                    </p:set>
                                    <p:anim calcmode="lin" valueType="num">
                                      <p:cBhvr>
                                        <p:cTn id="35" dur="500" fill="hold"/>
                                        <p:tgtEl>
                                          <p:spTgt spid="97"/>
                                        </p:tgtEl>
                                        <p:attrNameLst>
                                          <p:attrName>ppt_w</p:attrName>
                                        </p:attrNameLst>
                                      </p:cBhvr>
                                      <p:tavLst>
                                        <p:tav tm="0">
                                          <p:val>
                                            <p:fltVal val="0"/>
                                          </p:val>
                                        </p:tav>
                                        <p:tav tm="100000">
                                          <p:val>
                                            <p:strVal val="#ppt_w"/>
                                          </p:val>
                                        </p:tav>
                                      </p:tavLst>
                                    </p:anim>
                                    <p:anim calcmode="lin" valueType="num">
                                      <p:cBhvr>
                                        <p:cTn id="36" dur="500" fill="hold"/>
                                        <p:tgtEl>
                                          <p:spTgt spid="97"/>
                                        </p:tgtEl>
                                        <p:attrNameLst>
                                          <p:attrName>ppt_h</p:attrName>
                                        </p:attrNameLst>
                                      </p:cBhvr>
                                      <p:tavLst>
                                        <p:tav tm="0">
                                          <p:val>
                                            <p:fltVal val="0"/>
                                          </p:val>
                                        </p:tav>
                                        <p:tav tm="100000">
                                          <p:val>
                                            <p:strVal val="#ppt_h"/>
                                          </p:val>
                                        </p:tav>
                                      </p:tavLst>
                                    </p:anim>
                                    <p:animEffect transition="in" filter="fade">
                                      <p:cBhvr>
                                        <p:cTn id="37" dur="500"/>
                                        <p:tgtEl>
                                          <p:spTgt spid="97"/>
                                        </p:tgtEl>
                                      </p:cBhvr>
                                    </p:animEffect>
                                  </p:childTnLst>
                                </p:cTn>
                              </p:par>
                              <p:par>
                                <p:cTn id="38" presetID="53" presetClass="entr" presetSubtype="16" fill="hold" nodeType="withEffect">
                                  <p:stCondLst>
                                    <p:cond delay="600"/>
                                  </p:stCondLst>
                                  <p:childTnLst>
                                    <p:set>
                                      <p:cBhvr>
                                        <p:cTn id="39" dur="1" fill="hold">
                                          <p:stCondLst>
                                            <p:cond delay="0"/>
                                          </p:stCondLst>
                                        </p:cTn>
                                        <p:tgtEl>
                                          <p:spTgt spid="94"/>
                                        </p:tgtEl>
                                        <p:attrNameLst>
                                          <p:attrName>style.visibility</p:attrName>
                                        </p:attrNameLst>
                                      </p:cBhvr>
                                      <p:to>
                                        <p:strVal val="visible"/>
                                      </p:to>
                                    </p:set>
                                    <p:anim calcmode="lin" valueType="num">
                                      <p:cBhvr>
                                        <p:cTn id="40" dur="500" fill="hold"/>
                                        <p:tgtEl>
                                          <p:spTgt spid="94"/>
                                        </p:tgtEl>
                                        <p:attrNameLst>
                                          <p:attrName>ppt_w</p:attrName>
                                        </p:attrNameLst>
                                      </p:cBhvr>
                                      <p:tavLst>
                                        <p:tav tm="0">
                                          <p:val>
                                            <p:fltVal val="0"/>
                                          </p:val>
                                        </p:tav>
                                        <p:tav tm="100000">
                                          <p:val>
                                            <p:strVal val="#ppt_w"/>
                                          </p:val>
                                        </p:tav>
                                      </p:tavLst>
                                    </p:anim>
                                    <p:anim calcmode="lin" valueType="num">
                                      <p:cBhvr>
                                        <p:cTn id="41" dur="500" fill="hold"/>
                                        <p:tgtEl>
                                          <p:spTgt spid="94"/>
                                        </p:tgtEl>
                                        <p:attrNameLst>
                                          <p:attrName>ppt_h</p:attrName>
                                        </p:attrNameLst>
                                      </p:cBhvr>
                                      <p:tavLst>
                                        <p:tav tm="0">
                                          <p:val>
                                            <p:fltVal val="0"/>
                                          </p:val>
                                        </p:tav>
                                        <p:tav tm="100000">
                                          <p:val>
                                            <p:strVal val="#ppt_h"/>
                                          </p:val>
                                        </p:tav>
                                      </p:tavLst>
                                    </p:anim>
                                    <p:animEffect transition="in" filter="fade">
                                      <p:cBhvr>
                                        <p:cTn id="42" dur="500"/>
                                        <p:tgtEl>
                                          <p:spTgt spid="94"/>
                                        </p:tgtEl>
                                      </p:cBhvr>
                                    </p:animEffect>
                                  </p:childTnLst>
                                </p:cTn>
                              </p:par>
                              <p:par>
                                <p:cTn id="43" presetID="53" presetClass="entr" presetSubtype="16" fill="hold" nodeType="withEffect">
                                  <p:stCondLst>
                                    <p:cond delay="20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800" fill="hold"/>
                                        <p:tgtEl>
                                          <p:spTgt spid="106"/>
                                        </p:tgtEl>
                                        <p:attrNameLst>
                                          <p:attrName>ppt_w</p:attrName>
                                        </p:attrNameLst>
                                      </p:cBhvr>
                                      <p:tavLst>
                                        <p:tav tm="0">
                                          <p:val>
                                            <p:fltVal val="0"/>
                                          </p:val>
                                        </p:tav>
                                        <p:tav tm="100000">
                                          <p:val>
                                            <p:strVal val="#ppt_w"/>
                                          </p:val>
                                        </p:tav>
                                      </p:tavLst>
                                    </p:anim>
                                    <p:anim calcmode="lin" valueType="num">
                                      <p:cBhvr>
                                        <p:cTn id="46" dur="800" fill="hold"/>
                                        <p:tgtEl>
                                          <p:spTgt spid="106"/>
                                        </p:tgtEl>
                                        <p:attrNameLst>
                                          <p:attrName>ppt_h</p:attrName>
                                        </p:attrNameLst>
                                      </p:cBhvr>
                                      <p:tavLst>
                                        <p:tav tm="0">
                                          <p:val>
                                            <p:fltVal val="0"/>
                                          </p:val>
                                        </p:tav>
                                        <p:tav tm="100000">
                                          <p:val>
                                            <p:strVal val="#ppt_h"/>
                                          </p:val>
                                        </p:tav>
                                      </p:tavLst>
                                    </p:anim>
                                    <p:animEffect transition="in" filter="fade">
                                      <p:cBhvr>
                                        <p:cTn id="47" dur="800"/>
                                        <p:tgtEl>
                                          <p:spTgt spid="106"/>
                                        </p:tgtEl>
                                      </p:cBhvr>
                                    </p:animEffect>
                                  </p:childTnLst>
                                </p:cTn>
                              </p:par>
                              <p:par>
                                <p:cTn id="48" presetID="53" presetClass="entr" presetSubtype="16" fill="hold" grpId="0" nodeType="withEffect">
                                  <p:stCondLst>
                                    <p:cond delay="80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500" fill="hold"/>
                                        <p:tgtEl>
                                          <p:spTgt spid="112"/>
                                        </p:tgtEl>
                                        <p:attrNameLst>
                                          <p:attrName>ppt_w</p:attrName>
                                        </p:attrNameLst>
                                      </p:cBhvr>
                                      <p:tavLst>
                                        <p:tav tm="0">
                                          <p:val>
                                            <p:fltVal val="0"/>
                                          </p:val>
                                        </p:tav>
                                        <p:tav tm="100000">
                                          <p:val>
                                            <p:strVal val="#ppt_w"/>
                                          </p:val>
                                        </p:tav>
                                      </p:tavLst>
                                    </p:anim>
                                    <p:anim calcmode="lin" valueType="num">
                                      <p:cBhvr>
                                        <p:cTn id="51" dur="500" fill="hold"/>
                                        <p:tgtEl>
                                          <p:spTgt spid="112"/>
                                        </p:tgtEl>
                                        <p:attrNameLst>
                                          <p:attrName>ppt_h</p:attrName>
                                        </p:attrNameLst>
                                      </p:cBhvr>
                                      <p:tavLst>
                                        <p:tav tm="0">
                                          <p:val>
                                            <p:fltVal val="0"/>
                                          </p:val>
                                        </p:tav>
                                        <p:tav tm="100000">
                                          <p:val>
                                            <p:strVal val="#ppt_h"/>
                                          </p:val>
                                        </p:tav>
                                      </p:tavLst>
                                    </p:anim>
                                    <p:animEffect transition="in" filter="fade">
                                      <p:cBhvr>
                                        <p:cTn id="52" dur="500"/>
                                        <p:tgtEl>
                                          <p:spTgt spid="112"/>
                                        </p:tgtEl>
                                      </p:cBhvr>
                                    </p:animEffect>
                                  </p:childTnLst>
                                </p:cTn>
                              </p:par>
                              <p:par>
                                <p:cTn id="53" presetID="53" presetClass="entr" presetSubtype="16" fill="hold" grpId="0" nodeType="withEffect">
                                  <p:stCondLst>
                                    <p:cond delay="600"/>
                                  </p:stCondLst>
                                  <p:childTnLst>
                                    <p:set>
                                      <p:cBhvr>
                                        <p:cTn id="54" dur="1" fill="hold">
                                          <p:stCondLst>
                                            <p:cond delay="0"/>
                                          </p:stCondLst>
                                        </p:cTn>
                                        <p:tgtEl>
                                          <p:spTgt spid="113"/>
                                        </p:tgtEl>
                                        <p:attrNameLst>
                                          <p:attrName>style.visibility</p:attrName>
                                        </p:attrNameLst>
                                      </p:cBhvr>
                                      <p:to>
                                        <p:strVal val="visible"/>
                                      </p:to>
                                    </p:set>
                                    <p:anim calcmode="lin" valueType="num">
                                      <p:cBhvr>
                                        <p:cTn id="55" dur="300" fill="hold"/>
                                        <p:tgtEl>
                                          <p:spTgt spid="113"/>
                                        </p:tgtEl>
                                        <p:attrNameLst>
                                          <p:attrName>ppt_w</p:attrName>
                                        </p:attrNameLst>
                                      </p:cBhvr>
                                      <p:tavLst>
                                        <p:tav tm="0">
                                          <p:val>
                                            <p:fltVal val="0"/>
                                          </p:val>
                                        </p:tav>
                                        <p:tav tm="100000">
                                          <p:val>
                                            <p:strVal val="#ppt_w"/>
                                          </p:val>
                                        </p:tav>
                                      </p:tavLst>
                                    </p:anim>
                                    <p:anim calcmode="lin" valueType="num">
                                      <p:cBhvr>
                                        <p:cTn id="56" dur="300" fill="hold"/>
                                        <p:tgtEl>
                                          <p:spTgt spid="113"/>
                                        </p:tgtEl>
                                        <p:attrNameLst>
                                          <p:attrName>ppt_h</p:attrName>
                                        </p:attrNameLst>
                                      </p:cBhvr>
                                      <p:tavLst>
                                        <p:tav tm="0">
                                          <p:val>
                                            <p:fltVal val="0"/>
                                          </p:val>
                                        </p:tav>
                                        <p:tav tm="100000">
                                          <p:val>
                                            <p:strVal val="#ppt_h"/>
                                          </p:val>
                                        </p:tav>
                                      </p:tavLst>
                                    </p:anim>
                                    <p:animEffect transition="in" filter="fade">
                                      <p:cBhvr>
                                        <p:cTn id="57" dur="300"/>
                                        <p:tgtEl>
                                          <p:spTgt spid="113"/>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114"/>
                                        </p:tgtEl>
                                        <p:attrNameLst>
                                          <p:attrName>style.visibility</p:attrName>
                                        </p:attrNameLst>
                                      </p:cBhvr>
                                      <p:to>
                                        <p:strVal val="visible"/>
                                      </p:to>
                                    </p:set>
                                    <p:anim calcmode="lin" valueType="num">
                                      <p:cBhvr>
                                        <p:cTn id="60" dur="600" fill="hold"/>
                                        <p:tgtEl>
                                          <p:spTgt spid="114"/>
                                        </p:tgtEl>
                                        <p:attrNameLst>
                                          <p:attrName>ppt_w</p:attrName>
                                        </p:attrNameLst>
                                      </p:cBhvr>
                                      <p:tavLst>
                                        <p:tav tm="0">
                                          <p:val>
                                            <p:fltVal val="0"/>
                                          </p:val>
                                        </p:tav>
                                        <p:tav tm="100000">
                                          <p:val>
                                            <p:strVal val="#ppt_w"/>
                                          </p:val>
                                        </p:tav>
                                      </p:tavLst>
                                    </p:anim>
                                    <p:anim calcmode="lin" valueType="num">
                                      <p:cBhvr>
                                        <p:cTn id="61" dur="600" fill="hold"/>
                                        <p:tgtEl>
                                          <p:spTgt spid="114"/>
                                        </p:tgtEl>
                                        <p:attrNameLst>
                                          <p:attrName>ppt_h</p:attrName>
                                        </p:attrNameLst>
                                      </p:cBhvr>
                                      <p:tavLst>
                                        <p:tav tm="0">
                                          <p:val>
                                            <p:fltVal val="0"/>
                                          </p:val>
                                        </p:tav>
                                        <p:tav tm="100000">
                                          <p:val>
                                            <p:strVal val="#ppt_h"/>
                                          </p:val>
                                        </p:tav>
                                      </p:tavLst>
                                    </p:anim>
                                    <p:animEffect transition="in" filter="fade">
                                      <p:cBhvr>
                                        <p:cTn id="62" dur="600"/>
                                        <p:tgtEl>
                                          <p:spTgt spid="114"/>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115"/>
                                        </p:tgtEl>
                                        <p:attrNameLst>
                                          <p:attrName>style.visibility</p:attrName>
                                        </p:attrNameLst>
                                      </p:cBhvr>
                                      <p:to>
                                        <p:strVal val="visible"/>
                                      </p:to>
                                    </p:set>
                                    <p:anim calcmode="lin" valueType="num">
                                      <p:cBhvr>
                                        <p:cTn id="65" dur="500" fill="hold"/>
                                        <p:tgtEl>
                                          <p:spTgt spid="115"/>
                                        </p:tgtEl>
                                        <p:attrNameLst>
                                          <p:attrName>ppt_w</p:attrName>
                                        </p:attrNameLst>
                                      </p:cBhvr>
                                      <p:tavLst>
                                        <p:tav tm="0">
                                          <p:val>
                                            <p:fltVal val="0"/>
                                          </p:val>
                                        </p:tav>
                                        <p:tav tm="100000">
                                          <p:val>
                                            <p:strVal val="#ppt_w"/>
                                          </p:val>
                                        </p:tav>
                                      </p:tavLst>
                                    </p:anim>
                                    <p:anim calcmode="lin" valueType="num">
                                      <p:cBhvr>
                                        <p:cTn id="66" dur="500" fill="hold"/>
                                        <p:tgtEl>
                                          <p:spTgt spid="115"/>
                                        </p:tgtEl>
                                        <p:attrNameLst>
                                          <p:attrName>ppt_h</p:attrName>
                                        </p:attrNameLst>
                                      </p:cBhvr>
                                      <p:tavLst>
                                        <p:tav tm="0">
                                          <p:val>
                                            <p:fltVal val="0"/>
                                          </p:val>
                                        </p:tav>
                                        <p:tav tm="100000">
                                          <p:val>
                                            <p:strVal val="#ppt_h"/>
                                          </p:val>
                                        </p:tav>
                                      </p:tavLst>
                                    </p:anim>
                                    <p:animEffect transition="in" filter="fade">
                                      <p:cBhvr>
                                        <p:cTn id="67" dur="500"/>
                                        <p:tgtEl>
                                          <p:spTgt spid="115"/>
                                        </p:tgtEl>
                                      </p:cBhvr>
                                    </p:animEffect>
                                  </p:childTnLst>
                                </p:cTn>
                              </p:par>
                              <p:par>
                                <p:cTn id="68" presetID="53" presetClass="entr" presetSubtype="16" fill="hold" grpId="0" nodeType="withEffect">
                                  <p:stCondLst>
                                    <p:cond delay="900"/>
                                  </p:stCondLst>
                                  <p:childTnLst>
                                    <p:set>
                                      <p:cBhvr>
                                        <p:cTn id="69" dur="1" fill="hold">
                                          <p:stCondLst>
                                            <p:cond delay="0"/>
                                          </p:stCondLst>
                                        </p:cTn>
                                        <p:tgtEl>
                                          <p:spTgt spid="116"/>
                                        </p:tgtEl>
                                        <p:attrNameLst>
                                          <p:attrName>style.visibility</p:attrName>
                                        </p:attrNameLst>
                                      </p:cBhvr>
                                      <p:to>
                                        <p:strVal val="visible"/>
                                      </p:to>
                                    </p:set>
                                    <p:anim calcmode="lin" valueType="num">
                                      <p:cBhvr>
                                        <p:cTn id="70" dur="800" fill="hold"/>
                                        <p:tgtEl>
                                          <p:spTgt spid="116"/>
                                        </p:tgtEl>
                                        <p:attrNameLst>
                                          <p:attrName>ppt_w</p:attrName>
                                        </p:attrNameLst>
                                      </p:cBhvr>
                                      <p:tavLst>
                                        <p:tav tm="0">
                                          <p:val>
                                            <p:fltVal val="0"/>
                                          </p:val>
                                        </p:tav>
                                        <p:tav tm="100000">
                                          <p:val>
                                            <p:strVal val="#ppt_w"/>
                                          </p:val>
                                        </p:tav>
                                      </p:tavLst>
                                    </p:anim>
                                    <p:anim calcmode="lin" valueType="num">
                                      <p:cBhvr>
                                        <p:cTn id="71" dur="800" fill="hold"/>
                                        <p:tgtEl>
                                          <p:spTgt spid="116"/>
                                        </p:tgtEl>
                                        <p:attrNameLst>
                                          <p:attrName>ppt_h</p:attrName>
                                        </p:attrNameLst>
                                      </p:cBhvr>
                                      <p:tavLst>
                                        <p:tav tm="0">
                                          <p:val>
                                            <p:fltVal val="0"/>
                                          </p:val>
                                        </p:tav>
                                        <p:tav tm="100000">
                                          <p:val>
                                            <p:strVal val="#ppt_h"/>
                                          </p:val>
                                        </p:tav>
                                      </p:tavLst>
                                    </p:anim>
                                    <p:animEffect transition="in" filter="fade">
                                      <p:cBhvr>
                                        <p:cTn id="72" dur="800"/>
                                        <p:tgtEl>
                                          <p:spTgt spid="116"/>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53" presetClass="entr" presetSubtype="16" fill="hold" grpId="0" nodeType="withEffect">
                                  <p:stCondLst>
                                    <p:cond delay="600"/>
                                  </p:stCondLst>
                                  <p:childTnLst>
                                    <p:set>
                                      <p:cBhvr>
                                        <p:cTn id="79" dur="1" fill="hold">
                                          <p:stCondLst>
                                            <p:cond delay="0"/>
                                          </p:stCondLst>
                                        </p:cTn>
                                        <p:tgtEl>
                                          <p:spTgt spid="118"/>
                                        </p:tgtEl>
                                        <p:attrNameLst>
                                          <p:attrName>style.visibility</p:attrName>
                                        </p:attrNameLst>
                                      </p:cBhvr>
                                      <p:to>
                                        <p:strVal val="visible"/>
                                      </p:to>
                                    </p:set>
                                    <p:anim calcmode="lin" valueType="num">
                                      <p:cBhvr>
                                        <p:cTn id="80" dur="500" fill="hold"/>
                                        <p:tgtEl>
                                          <p:spTgt spid="118"/>
                                        </p:tgtEl>
                                        <p:attrNameLst>
                                          <p:attrName>ppt_w</p:attrName>
                                        </p:attrNameLst>
                                      </p:cBhvr>
                                      <p:tavLst>
                                        <p:tav tm="0">
                                          <p:val>
                                            <p:fltVal val="0"/>
                                          </p:val>
                                        </p:tav>
                                        <p:tav tm="100000">
                                          <p:val>
                                            <p:strVal val="#ppt_w"/>
                                          </p:val>
                                        </p:tav>
                                      </p:tavLst>
                                    </p:anim>
                                    <p:anim calcmode="lin" valueType="num">
                                      <p:cBhvr>
                                        <p:cTn id="81" dur="500" fill="hold"/>
                                        <p:tgtEl>
                                          <p:spTgt spid="118"/>
                                        </p:tgtEl>
                                        <p:attrNameLst>
                                          <p:attrName>ppt_h</p:attrName>
                                        </p:attrNameLst>
                                      </p:cBhvr>
                                      <p:tavLst>
                                        <p:tav tm="0">
                                          <p:val>
                                            <p:fltVal val="0"/>
                                          </p:val>
                                        </p:tav>
                                        <p:tav tm="100000">
                                          <p:val>
                                            <p:strVal val="#ppt_h"/>
                                          </p:val>
                                        </p:tav>
                                      </p:tavLst>
                                    </p:anim>
                                    <p:animEffect transition="in" filter="fade">
                                      <p:cBhvr>
                                        <p:cTn id="82" dur="500"/>
                                        <p:tgtEl>
                                          <p:spTgt spid="118"/>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119"/>
                                        </p:tgtEl>
                                        <p:attrNameLst>
                                          <p:attrName>style.visibility</p:attrName>
                                        </p:attrNameLst>
                                      </p:cBhvr>
                                      <p:to>
                                        <p:strVal val="visible"/>
                                      </p:to>
                                    </p:set>
                                    <p:anim calcmode="lin" valueType="num">
                                      <p:cBhvr>
                                        <p:cTn id="85" dur="300" fill="hold"/>
                                        <p:tgtEl>
                                          <p:spTgt spid="119"/>
                                        </p:tgtEl>
                                        <p:attrNameLst>
                                          <p:attrName>ppt_w</p:attrName>
                                        </p:attrNameLst>
                                      </p:cBhvr>
                                      <p:tavLst>
                                        <p:tav tm="0">
                                          <p:val>
                                            <p:fltVal val="0"/>
                                          </p:val>
                                        </p:tav>
                                        <p:tav tm="100000">
                                          <p:val>
                                            <p:strVal val="#ppt_w"/>
                                          </p:val>
                                        </p:tav>
                                      </p:tavLst>
                                    </p:anim>
                                    <p:anim calcmode="lin" valueType="num">
                                      <p:cBhvr>
                                        <p:cTn id="86" dur="300" fill="hold"/>
                                        <p:tgtEl>
                                          <p:spTgt spid="119"/>
                                        </p:tgtEl>
                                        <p:attrNameLst>
                                          <p:attrName>ppt_h</p:attrName>
                                        </p:attrNameLst>
                                      </p:cBhvr>
                                      <p:tavLst>
                                        <p:tav tm="0">
                                          <p:val>
                                            <p:fltVal val="0"/>
                                          </p:val>
                                        </p:tav>
                                        <p:tav tm="100000">
                                          <p:val>
                                            <p:strVal val="#ppt_h"/>
                                          </p:val>
                                        </p:tav>
                                      </p:tavLst>
                                    </p:anim>
                                    <p:animEffect transition="in" filter="fade">
                                      <p:cBhvr>
                                        <p:cTn id="87" dur="300"/>
                                        <p:tgtEl>
                                          <p:spTgt spid="119"/>
                                        </p:tgtEl>
                                      </p:cBhvr>
                                    </p:animEffect>
                                  </p:childTnLst>
                                </p:cTn>
                              </p:par>
                              <p:par>
                                <p:cTn id="88" presetID="53" presetClass="entr" presetSubtype="16" fill="hold" grpId="0" nodeType="withEffect">
                                  <p:stCondLst>
                                    <p:cond delay="900"/>
                                  </p:stCondLst>
                                  <p:childTnLst>
                                    <p:set>
                                      <p:cBhvr>
                                        <p:cTn id="89" dur="1" fill="hold">
                                          <p:stCondLst>
                                            <p:cond delay="0"/>
                                          </p:stCondLst>
                                        </p:cTn>
                                        <p:tgtEl>
                                          <p:spTgt spid="120"/>
                                        </p:tgtEl>
                                        <p:attrNameLst>
                                          <p:attrName>style.visibility</p:attrName>
                                        </p:attrNameLst>
                                      </p:cBhvr>
                                      <p:to>
                                        <p:strVal val="visible"/>
                                      </p:to>
                                    </p:set>
                                    <p:anim calcmode="lin" valueType="num">
                                      <p:cBhvr>
                                        <p:cTn id="90" dur="500" fill="hold"/>
                                        <p:tgtEl>
                                          <p:spTgt spid="120"/>
                                        </p:tgtEl>
                                        <p:attrNameLst>
                                          <p:attrName>ppt_w</p:attrName>
                                        </p:attrNameLst>
                                      </p:cBhvr>
                                      <p:tavLst>
                                        <p:tav tm="0">
                                          <p:val>
                                            <p:fltVal val="0"/>
                                          </p:val>
                                        </p:tav>
                                        <p:tav tm="100000">
                                          <p:val>
                                            <p:strVal val="#ppt_w"/>
                                          </p:val>
                                        </p:tav>
                                      </p:tavLst>
                                    </p:anim>
                                    <p:anim calcmode="lin" valueType="num">
                                      <p:cBhvr>
                                        <p:cTn id="91" dur="500" fill="hold"/>
                                        <p:tgtEl>
                                          <p:spTgt spid="120"/>
                                        </p:tgtEl>
                                        <p:attrNameLst>
                                          <p:attrName>ppt_h</p:attrName>
                                        </p:attrNameLst>
                                      </p:cBhvr>
                                      <p:tavLst>
                                        <p:tav tm="0">
                                          <p:val>
                                            <p:fltVal val="0"/>
                                          </p:val>
                                        </p:tav>
                                        <p:tav tm="100000">
                                          <p:val>
                                            <p:strVal val="#ppt_h"/>
                                          </p:val>
                                        </p:tav>
                                      </p:tavLst>
                                    </p:anim>
                                    <p:animEffect transition="in" filter="fade">
                                      <p:cBhvr>
                                        <p:cTn id="92" dur="500"/>
                                        <p:tgtEl>
                                          <p:spTgt spid="120"/>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121"/>
                                        </p:tgtEl>
                                        <p:attrNameLst>
                                          <p:attrName>style.visibility</p:attrName>
                                        </p:attrNameLst>
                                      </p:cBhvr>
                                      <p:to>
                                        <p:strVal val="visible"/>
                                      </p:to>
                                    </p:set>
                                    <p:anim calcmode="lin" valueType="num">
                                      <p:cBhvr>
                                        <p:cTn id="95" dur="500" fill="hold"/>
                                        <p:tgtEl>
                                          <p:spTgt spid="121"/>
                                        </p:tgtEl>
                                        <p:attrNameLst>
                                          <p:attrName>ppt_w</p:attrName>
                                        </p:attrNameLst>
                                      </p:cBhvr>
                                      <p:tavLst>
                                        <p:tav tm="0">
                                          <p:val>
                                            <p:fltVal val="0"/>
                                          </p:val>
                                        </p:tav>
                                        <p:tav tm="100000">
                                          <p:val>
                                            <p:strVal val="#ppt_w"/>
                                          </p:val>
                                        </p:tav>
                                      </p:tavLst>
                                    </p:anim>
                                    <p:anim calcmode="lin" valueType="num">
                                      <p:cBhvr>
                                        <p:cTn id="96" dur="500" fill="hold"/>
                                        <p:tgtEl>
                                          <p:spTgt spid="121"/>
                                        </p:tgtEl>
                                        <p:attrNameLst>
                                          <p:attrName>ppt_h</p:attrName>
                                        </p:attrNameLst>
                                      </p:cBhvr>
                                      <p:tavLst>
                                        <p:tav tm="0">
                                          <p:val>
                                            <p:fltVal val="0"/>
                                          </p:val>
                                        </p:tav>
                                        <p:tav tm="100000">
                                          <p:val>
                                            <p:strVal val="#ppt_h"/>
                                          </p:val>
                                        </p:tav>
                                      </p:tavLst>
                                    </p:anim>
                                    <p:animEffect transition="in" filter="fade">
                                      <p:cBhvr>
                                        <p:cTn id="97" dur="500"/>
                                        <p:tgtEl>
                                          <p:spTgt spid="121"/>
                                        </p:tgtEl>
                                      </p:cBhvr>
                                    </p:animEffect>
                                  </p:childTnLst>
                                </p:cTn>
                              </p:par>
                              <p:par>
                                <p:cTn id="98" presetID="53" presetClass="entr" presetSubtype="16" fill="hold" grpId="0" nodeType="withEffect">
                                  <p:stCondLst>
                                    <p:cond delay="600"/>
                                  </p:stCondLst>
                                  <p:childTnLst>
                                    <p:set>
                                      <p:cBhvr>
                                        <p:cTn id="99" dur="1" fill="hold">
                                          <p:stCondLst>
                                            <p:cond delay="0"/>
                                          </p:stCondLst>
                                        </p:cTn>
                                        <p:tgtEl>
                                          <p:spTgt spid="122"/>
                                        </p:tgtEl>
                                        <p:attrNameLst>
                                          <p:attrName>style.visibility</p:attrName>
                                        </p:attrNameLst>
                                      </p:cBhvr>
                                      <p:to>
                                        <p:strVal val="visible"/>
                                      </p:to>
                                    </p:set>
                                    <p:anim calcmode="lin" valueType="num">
                                      <p:cBhvr>
                                        <p:cTn id="100" dur="800" fill="hold"/>
                                        <p:tgtEl>
                                          <p:spTgt spid="122"/>
                                        </p:tgtEl>
                                        <p:attrNameLst>
                                          <p:attrName>ppt_w</p:attrName>
                                        </p:attrNameLst>
                                      </p:cBhvr>
                                      <p:tavLst>
                                        <p:tav tm="0">
                                          <p:val>
                                            <p:fltVal val="0"/>
                                          </p:val>
                                        </p:tav>
                                        <p:tav tm="100000">
                                          <p:val>
                                            <p:strVal val="#ppt_w"/>
                                          </p:val>
                                        </p:tav>
                                      </p:tavLst>
                                    </p:anim>
                                    <p:anim calcmode="lin" valueType="num">
                                      <p:cBhvr>
                                        <p:cTn id="101" dur="800" fill="hold"/>
                                        <p:tgtEl>
                                          <p:spTgt spid="122"/>
                                        </p:tgtEl>
                                        <p:attrNameLst>
                                          <p:attrName>ppt_h</p:attrName>
                                        </p:attrNameLst>
                                      </p:cBhvr>
                                      <p:tavLst>
                                        <p:tav tm="0">
                                          <p:val>
                                            <p:fltVal val="0"/>
                                          </p:val>
                                        </p:tav>
                                        <p:tav tm="100000">
                                          <p:val>
                                            <p:strVal val="#ppt_h"/>
                                          </p:val>
                                        </p:tav>
                                      </p:tavLst>
                                    </p:anim>
                                    <p:animEffect transition="in" filter="fade">
                                      <p:cBhvr>
                                        <p:cTn id="102" dur="800"/>
                                        <p:tgtEl>
                                          <p:spTgt spid="122"/>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123"/>
                                        </p:tgtEl>
                                        <p:attrNameLst>
                                          <p:attrName>style.visibility</p:attrName>
                                        </p:attrNameLst>
                                      </p:cBhvr>
                                      <p:to>
                                        <p:strVal val="visible"/>
                                      </p:to>
                                    </p:set>
                                    <p:anim calcmode="lin" valueType="num">
                                      <p:cBhvr>
                                        <p:cTn id="105" dur="500" fill="hold"/>
                                        <p:tgtEl>
                                          <p:spTgt spid="123"/>
                                        </p:tgtEl>
                                        <p:attrNameLst>
                                          <p:attrName>ppt_w</p:attrName>
                                        </p:attrNameLst>
                                      </p:cBhvr>
                                      <p:tavLst>
                                        <p:tav tm="0">
                                          <p:val>
                                            <p:fltVal val="0"/>
                                          </p:val>
                                        </p:tav>
                                        <p:tav tm="100000">
                                          <p:val>
                                            <p:strVal val="#ppt_w"/>
                                          </p:val>
                                        </p:tav>
                                      </p:tavLst>
                                    </p:anim>
                                    <p:anim calcmode="lin" valueType="num">
                                      <p:cBhvr>
                                        <p:cTn id="106" dur="500" fill="hold"/>
                                        <p:tgtEl>
                                          <p:spTgt spid="123"/>
                                        </p:tgtEl>
                                        <p:attrNameLst>
                                          <p:attrName>ppt_h</p:attrName>
                                        </p:attrNameLst>
                                      </p:cBhvr>
                                      <p:tavLst>
                                        <p:tav tm="0">
                                          <p:val>
                                            <p:fltVal val="0"/>
                                          </p:val>
                                        </p:tav>
                                        <p:tav tm="100000">
                                          <p:val>
                                            <p:strVal val="#ppt_h"/>
                                          </p:val>
                                        </p:tav>
                                      </p:tavLst>
                                    </p:anim>
                                    <p:animEffect transition="in" filter="fade">
                                      <p:cBhvr>
                                        <p:cTn id="107" dur="500"/>
                                        <p:tgtEl>
                                          <p:spTgt spid="123"/>
                                        </p:tgtEl>
                                      </p:cBhvr>
                                    </p:animEffect>
                                  </p:childTnLst>
                                </p:cTn>
                              </p:par>
                              <p:par>
                                <p:cTn id="108" presetID="53" presetClass="entr" presetSubtype="16" fill="hold" grpId="0" nodeType="withEffect">
                                  <p:stCondLst>
                                    <p:cond delay="700"/>
                                  </p:stCondLst>
                                  <p:childTnLst>
                                    <p:set>
                                      <p:cBhvr>
                                        <p:cTn id="109" dur="1" fill="hold">
                                          <p:stCondLst>
                                            <p:cond delay="0"/>
                                          </p:stCondLst>
                                        </p:cTn>
                                        <p:tgtEl>
                                          <p:spTgt spid="124"/>
                                        </p:tgtEl>
                                        <p:attrNameLst>
                                          <p:attrName>style.visibility</p:attrName>
                                        </p:attrNameLst>
                                      </p:cBhvr>
                                      <p:to>
                                        <p:strVal val="visible"/>
                                      </p:to>
                                    </p:set>
                                    <p:anim calcmode="lin" valueType="num">
                                      <p:cBhvr>
                                        <p:cTn id="110" dur="500" fill="hold"/>
                                        <p:tgtEl>
                                          <p:spTgt spid="124"/>
                                        </p:tgtEl>
                                        <p:attrNameLst>
                                          <p:attrName>ppt_w</p:attrName>
                                        </p:attrNameLst>
                                      </p:cBhvr>
                                      <p:tavLst>
                                        <p:tav tm="0">
                                          <p:val>
                                            <p:fltVal val="0"/>
                                          </p:val>
                                        </p:tav>
                                        <p:tav tm="100000">
                                          <p:val>
                                            <p:strVal val="#ppt_w"/>
                                          </p:val>
                                        </p:tav>
                                      </p:tavLst>
                                    </p:anim>
                                    <p:anim calcmode="lin" valueType="num">
                                      <p:cBhvr>
                                        <p:cTn id="111" dur="500" fill="hold"/>
                                        <p:tgtEl>
                                          <p:spTgt spid="124"/>
                                        </p:tgtEl>
                                        <p:attrNameLst>
                                          <p:attrName>ppt_h</p:attrName>
                                        </p:attrNameLst>
                                      </p:cBhvr>
                                      <p:tavLst>
                                        <p:tav tm="0">
                                          <p:val>
                                            <p:fltVal val="0"/>
                                          </p:val>
                                        </p:tav>
                                        <p:tav tm="100000">
                                          <p:val>
                                            <p:strVal val="#ppt_h"/>
                                          </p:val>
                                        </p:tav>
                                      </p:tavLst>
                                    </p:anim>
                                    <p:animEffect transition="in" filter="fade">
                                      <p:cBhvr>
                                        <p:cTn id="112" dur="500"/>
                                        <p:tgtEl>
                                          <p:spTgt spid="124"/>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125"/>
                                        </p:tgtEl>
                                        <p:attrNameLst>
                                          <p:attrName>style.visibility</p:attrName>
                                        </p:attrNameLst>
                                      </p:cBhvr>
                                      <p:to>
                                        <p:strVal val="visible"/>
                                      </p:to>
                                    </p:set>
                                    <p:anim calcmode="lin" valueType="num">
                                      <p:cBhvr>
                                        <p:cTn id="115" dur="500" fill="hold"/>
                                        <p:tgtEl>
                                          <p:spTgt spid="125"/>
                                        </p:tgtEl>
                                        <p:attrNameLst>
                                          <p:attrName>ppt_w</p:attrName>
                                        </p:attrNameLst>
                                      </p:cBhvr>
                                      <p:tavLst>
                                        <p:tav tm="0">
                                          <p:val>
                                            <p:fltVal val="0"/>
                                          </p:val>
                                        </p:tav>
                                        <p:tav tm="100000">
                                          <p:val>
                                            <p:strVal val="#ppt_w"/>
                                          </p:val>
                                        </p:tav>
                                      </p:tavLst>
                                    </p:anim>
                                    <p:anim calcmode="lin" valueType="num">
                                      <p:cBhvr>
                                        <p:cTn id="116" dur="500" fill="hold"/>
                                        <p:tgtEl>
                                          <p:spTgt spid="125"/>
                                        </p:tgtEl>
                                        <p:attrNameLst>
                                          <p:attrName>ppt_h</p:attrName>
                                        </p:attrNameLst>
                                      </p:cBhvr>
                                      <p:tavLst>
                                        <p:tav tm="0">
                                          <p:val>
                                            <p:fltVal val="0"/>
                                          </p:val>
                                        </p:tav>
                                        <p:tav tm="100000">
                                          <p:val>
                                            <p:strVal val="#ppt_h"/>
                                          </p:val>
                                        </p:tav>
                                      </p:tavLst>
                                    </p:anim>
                                    <p:animEffect transition="in" filter="fade">
                                      <p:cBhvr>
                                        <p:cTn id="117" dur="500"/>
                                        <p:tgtEl>
                                          <p:spTgt spid="125"/>
                                        </p:tgtEl>
                                      </p:cBhvr>
                                    </p:animEffect>
                                  </p:childTnLst>
                                </p:cTn>
                              </p:par>
                            </p:childTnLst>
                          </p:cTn>
                        </p:par>
                        <p:par>
                          <p:cTn id="118" fill="hold">
                            <p:stCondLst>
                              <p:cond delay="1649"/>
                            </p:stCondLst>
                            <p:childTnLst>
                              <p:par>
                                <p:cTn id="119" presetID="22" presetClass="entr" presetSubtype="2"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right)">
                                      <p:cBhvr>
                                        <p:cTn id="121" dur="500"/>
                                        <p:tgtEl>
                                          <p:spTgt spid="72"/>
                                        </p:tgtEl>
                                      </p:cBhvr>
                                    </p:animEffect>
                                  </p:childTnLst>
                                </p:cTn>
                              </p:par>
                            </p:childTnLst>
                          </p:cTn>
                        </p:par>
                        <p:par>
                          <p:cTn id="122" fill="hold">
                            <p:stCondLst>
                              <p:cond delay="2149"/>
                            </p:stCondLst>
                            <p:childTnLst>
                              <p:par>
                                <p:cTn id="123" presetID="22" presetClass="entr" presetSubtype="2"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wipe(right)">
                                      <p:cBhvr>
                                        <p:cTn id="125" dur="500"/>
                                        <p:tgtEl>
                                          <p:spTgt spid="81"/>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wipe(right)">
                                      <p:cBhvr>
                                        <p:cTn id="128" dur="500"/>
                                        <p:tgtEl>
                                          <p:spTgt spid="82"/>
                                        </p:tgtEl>
                                      </p:cBhvr>
                                    </p:animEffect>
                                  </p:childTnLst>
                                </p:cTn>
                              </p:par>
                            </p:childTnLst>
                          </p:cTn>
                        </p:par>
                        <p:par>
                          <p:cTn id="129" fill="hold">
                            <p:stCondLst>
                              <p:cond delay="2649"/>
                            </p:stCondLst>
                            <p:childTnLst>
                              <p:par>
                                <p:cTn id="130" presetID="22" presetClass="entr" presetSubtype="2" fill="hold" nodeType="after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wipe(right)">
                                      <p:cBhvr>
                                        <p:cTn id="132" dur="500"/>
                                        <p:tgtEl>
                                          <p:spTgt spid="78"/>
                                        </p:tgtEl>
                                      </p:cBhvr>
                                    </p:animEffect>
                                  </p:childTnLst>
                                </p:cTn>
                              </p:par>
                            </p:childTnLst>
                          </p:cTn>
                        </p:par>
                        <p:par>
                          <p:cTn id="133" fill="hold">
                            <p:stCondLst>
                              <p:cond delay="3149"/>
                            </p:stCondLst>
                            <p:childTnLst>
                              <p:par>
                                <p:cTn id="134" presetID="22" presetClass="entr" presetSubtype="2" fill="hold" grpId="0" nodeType="afterEffect">
                                  <p:stCondLst>
                                    <p:cond delay="0"/>
                                  </p:stCondLst>
                                  <p:childTnLst>
                                    <p:set>
                                      <p:cBhvr>
                                        <p:cTn id="135" dur="1" fill="hold">
                                          <p:stCondLst>
                                            <p:cond delay="0"/>
                                          </p:stCondLst>
                                        </p:cTn>
                                        <p:tgtEl>
                                          <p:spTgt spid="83"/>
                                        </p:tgtEl>
                                        <p:attrNameLst>
                                          <p:attrName>style.visibility</p:attrName>
                                        </p:attrNameLst>
                                      </p:cBhvr>
                                      <p:to>
                                        <p:strVal val="visible"/>
                                      </p:to>
                                    </p:set>
                                    <p:animEffect transition="in" filter="wipe(right)">
                                      <p:cBhvr>
                                        <p:cTn id="136" dur="500"/>
                                        <p:tgtEl>
                                          <p:spTgt spid="83"/>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wipe(right)">
                                      <p:cBhvr>
                                        <p:cTn id="139" dur="500"/>
                                        <p:tgtEl>
                                          <p:spTgt spid="84"/>
                                        </p:tgtEl>
                                      </p:cBhvr>
                                    </p:animEffect>
                                  </p:childTnLst>
                                </p:cTn>
                              </p:par>
                            </p:childTnLst>
                          </p:cTn>
                        </p:par>
                        <p:par>
                          <p:cTn id="140" fill="hold">
                            <p:stCondLst>
                              <p:cond delay="3649"/>
                            </p:stCondLst>
                            <p:childTnLst>
                              <p:par>
                                <p:cTn id="141" presetID="22" presetClass="entr" presetSubtype="2" fill="hold" nodeType="after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wipe(right)">
                                      <p:cBhvr>
                                        <p:cTn id="143" dur="500"/>
                                        <p:tgtEl>
                                          <p:spTgt spid="75"/>
                                        </p:tgtEl>
                                      </p:cBhvr>
                                    </p:animEffect>
                                  </p:childTnLst>
                                </p:cTn>
                              </p:par>
                            </p:childTnLst>
                          </p:cTn>
                        </p:par>
                        <p:par>
                          <p:cTn id="144" fill="hold">
                            <p:stCondLst>
                              <p:cond delay="4149"/>
                            </p:stCondLst>
                            <p:childTnLst>
                              <p:par>
                                <p:cTn id="145" presetID="22" presetClass="entr" presetSubtype="2"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wipe(right)">
                                      <p:cBhvr>
                                        <p:cTn id="147" dur="500"/>
                                        <p:tgtEl>
                                          <p:spTgt spid="85"/>
                                        </p:tgtEl>
                                      </p:cBhvr>
                                    </p:animEffect>
                                  </p:childTnLst>
                                </p:cTn>
                              </p:par>
                              <p:par>
                                <p:cTn id="148" presetID="22" presetClass="entr" presetSubtype="2"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wipe(right)">
                                      <p:cBhvr>
                                        <p:cTn id="150" dur="500"/>
                                        <p:tgtEl>
                                          <p:spTgt spid="86"/>
                                        </p:tgtEl>
                                      </p:cBhvr>
                                    </p:animEffect>
                                  </p:childTnLst>
                                </p:cTn>
                              </p:par>
                            </p:childTnLst>
                          </p:cTn>
                        </p:par>
                        <p:par>
                          <p:cTn id="151" fill="hold">
                            <p:stCondLst>
                              <p:cond delay="4649"/>
                            </p:stCondLst>
                            <p:childTnLst>
                              <p:par>
                                <p:cTn id="152" presetID="22" presetClass="entr" presetSubtype="8" fill="hold" nodeType="after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wipe(left)">
                                      <p:cBhvr>
                                        <p:cTn id="154" dur="500"/>
                                        <p:tgtEl>
                                          <p:spTgt spid="65"/>
                                        </p:tgtEl>
                                      </p:cBhvr>
                                    </p:animEffect>
                                  </p:childTnLst>
                                </p:cTn>
                              </p:par>
                            </p:childTnLst>
                          </p:cTn>
                        </p:par>
                        <p:par>
                          <p:cTn id="155" fill="hold">
                            <p:stCondLst>
                              <p:cond delay="5149"/>
                            </p:stCondLst>
                            <p:childTnLst>
                              <p:par>
                                <p:cTn id="156" presetID="22" presetClass="entr" presetSubtype="8" fill="hold" grpId="0" nodeType="afterEffect">
                                  <p:stCondLst>
                                    <p:cond delay="0"/>
                                  </p:stCondLst>
                                  <p:childTnLst>
                                    <p:set>
                                      <p:cBhvr>
                                        <p:cTn id="157" dur="1" fill="hold">
                                          <p:stCondLst>
                                            <p:cond delay="0"/>
                                          </p:stCondLst>
                                        </p:cTn>
                                        <p:tgtEl>
                                          <p:spTgt spid="87"/>
                                        </p:tgtEl>
                                        <p:attrNameLst>
                                          <p:attrName>style.visibility</p:attrName>
                                        </p:attrNameLst>
                                      </p:cBhvr>
                                      <p:to>
                                        <p:strVal val="visible"/>
                                      </p:to>
                                    </p:set>
                                    <p:animEffect transition="in" filter="wipe(left)">
                                      <p:cBhvr>
                                        <p:cTn id="158" dur="500"/>
                                        <p:tgtEl>
                                          <p:spTgt spid="87"/>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88"/>
                                        </p:tgtEl>
                                        <p:attrNameLst>
                                          <p:attrName>style.visibility</p:attrName>
                                        </p:attrNameLst>
                                      </p:cBhvr>
                                      <p:to>
                                        <p:strVal val="visible"/>
                                      </p:to>
                                    </p:set>
                                    <p:animEffect transition="in" filter="wipe(left)">
                                      <p:cBhvr>
                                        <p:cTn id="161" dur="500"/>
                                        <p:tgtEl>
                                          <p:spTgt spid="88"/>
                                        </p:tgtEl>
                                      </p:cBhvr>
                                    </p:animEffect>
                                  </p:childTnLst>
                                </p:cTn>
                              </p:par>
                            </p:childTnLst>
                          </p:cTn>
                        </p:par>
                        <p:par>
                          <p:cTn id="162" fill="hold">
                            <p:stCondLst>
                              <p:cond delay="5649"/>
                            </p:stCondLst>
                            <p:childTnLst>
                              <p:par>
                                <p:cTn id="163" presetID="22" presetClass="entr" presetSubtype="8" fill="hold" nodeType="afterEffect">
                                  <p:stCondLst>
                                    <p:cond delay="0"/>
                                  </p:stCondLst>
                                  <p:childTnLst>
                                    <p:set>
                                      <p:cBhvr>
                                        <p:cTn id="164" dur="1" fill="hold">
                                          <p:stCondLst>
                                            <p:cond delay="0"/>
                                          </p:stCondLst>
                                        </p:cTn>
                                        <p:tgtEl>
                                          <p:spTgt spid="69"/>
                                        </p:tgtEl>
                                        <p:attrNameLst>
                                          <p:attrName>style.visibility</p:attrName>
                                        </p:attrNameLst>
                                      </p:cBhvr>
                                      <p:to>
                                        <p:strVal val="visible"/>
                                      </p:to>
                                    </p:set>
                                    <p:animEffect transition="in" filter="wipe(left)">
                                      <p:cBhvr>
                                        <p:cTn id="165" dur="500"/>
                                        <p:tgtEl>
                                          <p:spTgt spid="69"/>
                                        </p:tgtEl>
                                      </p:cBhvr>
                                    </p:animEffect>
                                  </p:childTnLst>
                                </p:cTn>
                              </p:par>
                              <p:par>
                                <p:cTn id="166" presetID="22" presetClass="entr" presetSubtype="8" fill="hold" grpId="0" nodeType="withEffect">
                                  <p:stCondLst>
                                    <p:cond delay="500"/>
                                  </p:stCondLst>
                                  <p:childTnLst>
                                    <p:set>
                                      <p:cBhvr>
                                        <p:cTn id="167" dur="1" fill="hold">
                                          <p:stCondLst>
                                            <p:cond delay="0"/>
                                          </p:stCondLst>
                                        </p:cTn>
                                        <p:tgtEl>
                                          <p:spTgt spid="89"/>
                                        </p:tgtEl>
                                        <p:attrNameLst>
                                          <p:attrName>style.visibility</p:attrName>
                                        </p:attrNameLst>
                                      </p:cBhvr>
                                      <p:to>
                                        <p:strVal val="visible"/>
                                      </p:to>
                                    </p:set>
                                    <p:animEffect transition="in" filter="wipe(left)">
                                      <p:cBhvr>
                                        <p:cTn id="168" dur="500"/>
                                        <p:tgtEl>
                                          <p:spTgt spid="89"/>
                                        </p:tgtEl>
                                      </p:cBhvr>
                                    </p:animEffect>
                                  </p:childTnLst>
                                </p:cTn>
                              </p:par>
                              <p:par>
                                <p:cTn id="169" presetID="22" presetClass="entr" presetSubtype="8" fill="hold" grpId="0" nodeType="withEffect">
                                  <p:stCondLst>
                                    <p:cond delay="500"/>
                                  </p:stCondLst>
                                  <p:childTnLst>
                                    <p:set>
                                      <p:cBhvr>
                                        <p:cTn id="170" dur="1" fill="hold">
                                          <p:stCondLst>
                                            <p:cond delay="0"/>
                                          </p:stCondLst>
                                        </p:cTn>
                                        <p:tgtEl>
                                          <p:spTgt spid="90"/>
                                        </p:tgtEl>
                                        <p:attrNameLst>
                                          <p:attrName>style.visibility</p:attrName>
                                        </p:attrNameLst>
                                      </p:cBhvr>
                                      <p:to>
                                        <p:strVal val="visible"/>
                                      </p:to>
                                    </p:set>
                                    <p:animEffect transition="in" filter="wipe(left)">
                                      <p:cBhvr>
                                        <p:cTn id="171" dur="500"/>
                                        <p:tgtEl>
                                          <p:spTgt spid="90"/>
                                        </p:tgtEl>
                                      </p:cBhvr>
                                    </p:animEffect>
                                  </p:childTnLst>
                                </p:cTn>
                              </p:par>
                            </p:childTnLst>
                          </p:cTn>
                        </p:par>
                        <p:par>
                          <p:cTn id="172" fill="hold">
                            <p:stCondLst>
                              <p:cond delay="6149"/>
                            </p:stCondLst>
                            <p:childTnLst>
                              <p:par>
                                <p:cTn id="173" presetID="22" presetClass="entr" presetSubtype="8" fill="hold"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wipe(left)">
                                      <p:cBhvr>
                                        <p:cTn id="175" dur="500"/>
                                        <p:tgtEl>
                                          <p:spTgt spid="66"/>
                                        </p:tgtEl>
                                      </p:cBhvr>
                                    </p:animEffect>
                                  </p:childTnLst>
                                </p:cTn>
                              </p:par>
                            </p:childTnLst>
                          </p:cTn>
                        </p:par>
                        <p:par>
                          <p:cTn id="176" fill="hold">
                            <p:stCondLst>
                              <p:cond delay="6649"/>
                            </p:stCondLst>
                            <p:childTnLst>
                              <p:par>
                                <p:cTn id="177" presetID="22" presetClass="entr" presetSubtype="8" fill="hold" grpId="0" nodeType="afterEffect">
                                  <p:stCondLst>
                                    <p:cond delay="0"/>
                                  </p:stCondLst>
                                  <p:childTnLst>
                                    <p:set>
                                      <p:cBhvr>
                                        <p:cTn id="178" dur="1" fill="hold">
                                          <p:stCondLst>
                                            <p:cond delay="0"/>
                                          </p:stCondLst>
                                        </p:cTn>
                                        <p:tgtEl>
                                          <p:spTgt spid="91"/>
                                        </p:tgtEl>
                                        <p:attrNameLst>
                                          <p:attrName>style.visibility</p:attrName>
                                        </p:attrNameLst>
                                      </p:cBhvr>
                                      <p:to>
                                        <p:strVal val="visible"/>
                                      </p:to>
                                    </p:set>
                                    <p:animEffect transition="in" filter="wipe(left)">
                                      <p:cBhvr>
                                        <p:cTn id="179" dur="500"/>
                                        <p:tgtEl>
                                          <p:spTgt spid="91"/>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92"/>
                                        </p:tgtEl>
                                        <p:attrNameLst>
                                          <p:attrName>style.visibility</p:attrName>
                                        </p:attrNameLst>
                                      </p:cBhvr>
                                      <p:to>
                                        <p:strVal val="visible"/>
                                      </p:to>
                                    </p:set>
                                    <p:animEffect transition="in" filter="wipe(left)">
                                      <p:cBhvr>
                                        <p:cTn id="18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 grpId="0"/>
      <p:bldP spid="82" grpId="0"/>
      <p:bldP spid="83" grpId="0"/>
      <p:bldP spid="84" grpId="0"/>
      <p:bldP spid="85" grpId="0"/>
      <p:bldP spid="86" grpId="0"/>
      <p:bldP spid="87" grpId="0"/>
      <p:bldP spid="88" grpId="0"/>
      <p:bldP spid="89" grpId="0"/>
      <p:bldP spid="90" grpId="0"/>
      <p:bldP spid="91" grpId="0"/>
      <p:bldP spid="92" grpId="0"/>
      <p:bldP spid="93"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rgbClr val="663A77"/>
        </a:solidFill>
        <a:ln>
          <a:noFill/>
        </a:ln>
        <a:effectLst>
          <a:innerShdw blurRad="101600" dist="50800" dir="13500000">
            <a:prstClr val="black">
              <a:alpha val="50000"/>
            </a:prstClr>
          </a:innerShdw>
        </a:effectLst>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rgbClr val="663A77"/>
        </a:solidFill>
        <a:ln>
          <a:noFill/>
        </a:ln>
        <a:effectLst>
          <a:innerShdw blurRad="101600" dist="50800" dir="13500000">
            <a:prstClr val="black">
              <a:alpha val="50000"/>
            </a:prstClr>
          </a:innerShdw>
        </a:effectLst>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rgbClr val="663A77"/>
        </a:solidFill>
        <a:ln>
          <a:noFill/>
        </a:ln>
        <a:effectLst>
          <a:innerShdw blurRad="101600" dist="50800" dir="13500000">
            <a:prstClr val="black">
              <a:alpha val="50000"/>
            </a:prstClr>
          </a:innerShdw>
        </a:effectLst>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2706</Words>
  <Application>Microsoft Office PowerPoint</Application>
  <PresentationFormat>自定义</PresentationFormat>
  <Paragraphs>361</Paragraphs>
  <Slides>31</Slides>
  <Notes>2</Notes>
  <HiddenSlides>0</HiddenSlides>
  <MMClips>1</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31</vt:i4>
      </vt:variant>
    </vt:vector>
  </HeadingPairs>
  <TitlesOfParts>
    <vt:vector size="53" baseType="lpstr">
      <vt:lpstr>Impact</vt:lpstr>
      <vt:lpstr>方正准圆简体</vt:lpstr>
      <vt:lpstr>Signika</vt:lpstr>
      <vt:lpstr>Arial</vt:lpstr>
      <vt:lpstr>Wingdings</vt:lpstr>
      <vt:lpstr>Kozuka Gothic Pro H</vt:lpstr>
      <vt:lpstr>宋体</vt:lpstr>
      <vt:lpstr>Century Gothic</vt:lpstr>
      <vt:lpstr>Calibri</vt:lpstr>
      <vt:lpstr>Roboto</vt:lpstr>
      <vt:lpstr>微软雅黑</vt:lpstr>
      <vt:lpstr>Palatino Linotype</vt:lpstr>
      <vt:lpstr>Hiragino Sans GB W6</vt:lpstr>
      <vt:lpstr>LiHei Pro</vt:lpstr>
      <vt:lpstr>Courier New</vt:lpstr>
      <vt:lpstr>主管人员</vt:lpstr>
      <vt:lpstr>Office Theme</vt:lpstr>
      <vt:lpstr>1_Office Theme</vt:lpstr>
      <vt:lpstr>2_Office Theme</vt:lpstr>
      <vt:lpstr>1_主管人员</vt:lpstr>
      <vt:lpstr>2_主管人员</vt:lpstr>
      <vt:lpstr>3_主管人员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
  <cp:lastModifiedBy>天 下</cp:lastModifiedBy>
  <cp:revision>1175</cp:revision>
  <dcterms:created xsi:type="dcterms:W3CDTF">2004-08-26T06:30:00Z</dcterms:created>
  <dcterms:modified xsi:type="dcterms:W3CDTF">2021-01-05T16:25:58Z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