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1" r:id="rId4"/>
    <p:sldId id="257" r:id="rId5"/>
    <p:sldId id="262" r:id="rId6"/>
    <p:sldId id="265" r:id="rId7"/>
    <p:sldId id="266" r:id="rId8"/>
    <p:sldId id="263" r:id="rId9"/>
    <p:sldId id="267" r:id="rId10"/>
    <p:sldId id="268" r:id="rId11"/>
    <p:sldId id="264" r:id="rId12"/>
    <p:sldId id="269" r:id="rId13"/>
    <p:sldId id="270" r:id="rId14"/>
    <p:sldId id="260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2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79512" y="0"/>
            <a:ext cx="28083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0" b="1" cap="none" spc="0" dirty="0">
                <a:ln w="18415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n-US" altLang="zh-CN" sz="8000" b="1" cap="none" spc="0" dirty="0">
                <a:ln w="18415" cmpd="sng">
                  <a:noFill/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ELF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7504" y="1412776"/>
            <a:ext cx="2971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cap="none" spc="0" baseline="0" dirty="0">
                <a:ln w="18415" cmpd="sng">
                  <a:noFill/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zh-CN" sz="3200" b="1" cap="none" spc="0" dirty="0">
                <a:ln w="18415" cmpd="sng">
                  <a:noFill/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INTRODUCTION</a:t>
            </a:r>
            <a:endParaRPr lang="zh-CN" altLang="en-US" sz="3200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115616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177800" dist="889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endParaRPr lang="zh-CN" altLang="en-US" sz="4400" b="1" dirty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9" name="矩形 8"/>
          <p:cNvSpPr/>
          <p:nvPr userDrawn="1"/>
        </p:nvSpPr>
        <p:spPr>
          <a:xfrm rot="5400000">
            <a:off x="-2630569" y="2685116"/>
            <a:ext cx="6425029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800" b="1" cap="none" spc="0" dirty="0">
                <a:ln w="18415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n-US" altLang="zh-CN" sz="5400" b="1" cap="none" spc="0" dirty="0">
                <a:ln w="18415" cmpd="sng">
                  <a:noFill/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ELF-INTRODUCTION</a:t>
            </a:r>
            <a:endParaRPr lang="zh-CN" altLang="en-US" sz="5400" b="1" cap="none" spc="0" dirty="0">
              <a:ln w="18415" cmpd="sng">
                <a:noFill/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187624" y="0"/>
            <a:ext cx="72008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8024" y="2963892"/>
            <a:ext cx="4400000" cy="4209524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11960" y="2276872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</a:rPr>
              <a:t>hen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fac</a:t>
            </a: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</a:rPr>
              <a:t>ing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 the sun</a:t>
            </a:r>
          </a:p>
        </p:txBody>
      </p:sp>
      <p:sp>
        <p:nvSpPr>
          <p:cNvPr id="5" name="矩形 4"/>
          <p:cNvSpPr/>
          <p:nvPr/>
        </p:nvSpPr>
        <p:spPr>
          <a:xfrm>
            <a:off x="2411760" y="3443516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</a:rPr>
              <a:t>here would be no shadow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259632" y="620688"/>
            <a:ext cx="93610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67744" y="476672"/>
            <a:ext cx="3781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Favorite Cities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0885" y="2159145"/>
            <a:ext cx="6075491" cy="45719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07704" y="1700808"/>
            <a:ext cx="5194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/>
              <a:t>XiaMen</a:t>
            </a:r>
            <a:r>
              <a:rPr lang="en-US" altLang="zh-CN" sz="2800" b="1" dirty="0"/>
              <a:t> - Beautiful</a:t>
            </a:r>
            <a:r>
              <a:rPr lang="zh-CN" altLang="en-US" sz="2800" b="1" dirty="0"/>
              <a:t>、</a:t>
            </a:r>
            <a:r>
              <a:rPr lang="en-US" altLang="zh-CN" sz="2800" b="1" dirty="0"/>
              <a:t>Comfortable</a:t>
            </a:r>
            <a:endParaRPr lang="zh-CN" altLang="en-US" sz="2800" b="1" dirty="0"/>
          </a:p>
        </p:txBody>
      </p:sp>
      <p:pic>
        <p:nvPicPr>
          <p:cNvPr id="12" name="图片 11" descr="f2a93af73622740ebd3109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479" y="2852936"/>
            <a:ext cx="4224468" cy="316835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3" name="图片 12" descr="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39695">
            <a:off x="6242874" y="2470659"/>
            <a:ext cx="1598915" cy="1199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 descr="de0ba3197093f03d34fa4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35488">
            <a:off x="2129475" y="4949576"/>
            <a:ext cx="1590144" cy="119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 descr="0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39695">
            <a:off x="2282435" y="2542665"/>
            <a:ext cx="1598915" cy="1199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 descr="06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39695">
            <a:off x="6459616" y="4838125"/>
            <a:ext cx="1490499" cy="1199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 rot="20373761">
            <a:off x="1520845" y="4543636"/>
            <a:ext cx="7506436" cy="123055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2"/>
          <p:cNvGrpSpPr/>
          <p:nvPr/>
        </p:nvGrpSpPr>
        <p:grpSpPr>
          <a:xfrm rot="17693724">
            <a:off x="3645948" y="1401159"/>
            <a:ext cx="2905485" cy="3998340"/>
            <a:chOff x="2412830" y="3051658"/>
            <a:chExt cx="2905485" cy="3998340"/>
          </a:xfrm>
        </p:grpSpPr>
        <p:sp>
          <p:nvSpPr>
            <p:cNvPr id="10" name="矩形 9"/>
            <p:cNvSpPr/>
            <p:nvPr/>
          </p:nvSpPr>
          <p:spPr>
            <a:xfrm rot="19684648">
              <a:off x="2412830" y="3161815"/>
              <a:ext cx="1053229" cy="250624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0" name="矩形 19"/>
            <p:cNvSpPr/>
            <p:nvPr/>
          </p:nvSpPr>
          <p:spPr>
            <a:xfrm rot="3501455">
              <a:off x="1534808" y="4123520"/>
              <a:ext cx="27900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</a:rPr>
                <a:t>Memories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19684648">
              <a:off x="4265086" y="4388167"/>
              <a:ext cx="1053229" cy="250624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2" name="矩形 21"/>
            <p:cNvSpPr/>
            <p:nvPr/>
          </p:nvSpPr>
          <p:spPr>
            <a:xfrm rot="3501455">
              <a:off x="3378681" y="5331804"/>
              <a:ext cx="27900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</a:rPr>
                <a:t>Memories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1259632" y="620688"/>
            <a:ext cx="93610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267744" y="476672"/>
            <a:ext cx="3074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Fourth Part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259632" y="620688"/>
            <a:ext cx="93610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67744" y="476672"/>
            <a:ext cx="5090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Precious Memories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0885" y="2159145"/>
            <a:ext cx="6075491" cy="45719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f2a93af73622740ebd3109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5479" y="3026956"/>
            <a:ext cx="4224468" cy="2820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2" name="图片 11" descr="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18607">
            <a:off x="6783052" y="2418000"/>
            <a:ext cx="1241306" cy="220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 descr="de0ba3197093f03d34fa4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35488">
            <a:off x="1964089" y="4976541"/>
            <a:ext cx="2091666" cy="117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 descr="0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39695">
            <a:off x="1997696" y="2599451"/>
            <a:ext cx="2306844" cy="129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 descr="0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39695">
            <a:off x="6301258" y="5073544"/>
            <a:ext cx="1873196" cy="105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907704" y="1700808"/>
            <a:ext cx="2105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Never Forget</a:t>
            </a:r>
            <a:endParaRPr lang="zh-CN" altLang="en-US" sz="2800" b="1" dirty="0"/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11960" y="2276872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</a:rPr>
              <a:t>hen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fac</a:t>
            </a: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</a:rPr>
              <a:t>ing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 the sun</a:t>
            </a:r>
          </a:p>
        </p:txBody>
      </p:sp>
      <p:sp>
        <p:nvSpPr>
          <p:cNvPr id="5" name="矩形 4"/>
          <p:cNvSpPr/>
          <p:nvPr/>
        </p:nvSpPr>
        <p:spPr>
          <a:xfrm>
            <a:off x="2411760" y="3443516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</a:rPr>
              <a:t>here would be no shadow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3968" y="2642136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altLang="zh-CN" sz="6600" b="1" dirty="0">
                <a:solidFill>
                  <a:schemeClr val="bg1">
                    <a:lumMod val="50000"/>
                  </a:schemeClr>
                </a:solidFill>
              </a:rPr>
              <a:t>hank you!</a:t>
            </a:r>
            <a:endParaRPr lang="zh-CN" altLang="en-US" sz="6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259632" y="620688"/>
            <a:ext cx="93610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67744" y="476672"/>
            <a:ext cx="2462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Contents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19684648">
            <a:off x="2778457" y="3066061"/>
            <a:ext cx="1053229" cy="25062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 rot="20922785">
            <a:off x="3681305" y="2217209"/>
            <a:ext cx="1296144" cy="29931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14" name="矩形 13"/>
          <p:cNvSpPr/>
          <p:nvPr/>
        </p:nvSpPr>
        <p:spPr>
          <a:xfrm rot="419103">
            <a:off x="5087987" y="2101750"/>
            <a:ext cx="1152128" cy="25431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17" name="矩形 16"/>
          <p:cNvSpPr/>
          <p:nvPr/>
        </p:nvSpPr>
        <p:spPr>
          <a:xfrm rot="21099705">
            <a:off x="6115937" y="1391585"/>
            <a:ext cx="1132180" cy="28987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5809272">
            <a:off x="4334018" y="3056988"/>
            <a:ext cx="262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Favorite City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 rot="4774158">
            <a:off x="2966622" y="3403544"/>
            <a:ext cx="2790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My Hobbies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3501455">
            <a:off x="1841743" y="3901295"/>
            <a:ext cx="2790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Basic Info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 rot="4811428">
            <a:off x="5415214" y="2456988"/>
            <a:ext cx="2629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Memories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20373761">
            <a:off x="1520845" y="4951588"/>
            <a:ext cx="7506436" cy="123055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 rot="20373761">
            <a:off x="1520845" y="4543636"/>
            <a:ext cx="7506436" cy="123055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 rot="17693724">
            <a:off x="3784322" y="1395386"/>
            <a:ext cx="2578036" cy="4347352"/>
            <a:chOff x="2412830" y="2925187"/>
            <a:chExt cx="2578036" cy="4347352"/>
          </a:xfrm>
        </p:grpSpPr>
        <p:sp>
          <p:nvSpPr>
            <p:cNvPr id="10" name="矩形 9"/>
            <p:cNvSpPr/>
            <p:nvPr/>
          </p:nvSpPr>
          <p:spPr>
            <a:xfrm rot="19684648">
              <a:off x="2412830" y="3161815"/>
              <a:ext cx="1053229" cy="25062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0" name="矩形 19"/>
            <p:cNvSpPr/>
            <p:nvPr/>
          </p:nvSpPr>
          <p:spPr>
            <a:xfrm rot="3501455">
              <a:off x="1476117" y="3997049"/>
              <a:ext cx="27900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</a:rPr>
                <a:t>Basic Info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19684648">
              <a:off x="3937637" y="4554773"/>
              <a:ext cx="1053229" cy="25062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2" name="矩形 21"/>
            <p:cNvSpPr/>
            <p:nvPr/>
          </p:nvSpPr>
          <p:spPr>
            <a:xfrm rot="3501455">
              <a:off x="3161331" y="5554345"/>
              <a:ext cx="27900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</a:rPr>
                <a:t>Basic Info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1259632" y="620688"/>
            <a:ext cx="93610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267744" y="476672"/>
            <a:ext cx="24729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First Part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259632" y="620688"/>
            <a:ext cx="93610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67744" y="476672"/>
            <a:ext cx="4677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Basic Information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图片 4" descr="DSC02030.JPG"/>
          <p:cNvPicPr>
            <a:picLocks noChangeAspect="1"/>
          </p:cNvPicPr>
          <p:nvPr/>
        </p:nvPicPr>
        <p:blipFill>
          <a:blip r:embed="rId2" cstate="print"/>
          <a:srcRect l="18385" r="21864"/>
          <a:stretch>
            <a:fillRect/>
          </a:stretch>
        </p:blipFill>
        <p:spPr>
          <a:xfrm rot="21099105">
            <a:off x="6541861" y="2319501"/>
            <a:ext cx="1873086" cy="223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00882" y="1700808"/>
            <a:ext cx="435356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Name: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</a:rPr>
              <a:t>QiaoJia Li</a:t>
            </a:r>
          </a:p>
          <a:p>
            <a:endParaRPr lang="en-US" altLang="zh-CN" sz="2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English Name: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</a:rPr>
              <a:t>Crystal</a:t>
            </a:r>
          </a:p>
          <a:p>
            <a:endParaRPr lang="en-US" altLang="zh-CN" sz="2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Age: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</a:rPr>
              <a:t>23</a:t>
            </a:r>
          </a:p>
          <a:p>
            <a:endParaRPr lang="en-US" altLang="zh-CN" sz="2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My Family: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</a:rPr>
              <a:t>Father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</a:rPr>
              <a:t>、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</a:rPr>
              <a:t>Mother</a:t>
            </a:r>
          </a:p>
          <a:p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</a:rPr>
              <a:t>Sister and Brother-in-law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</a:rPr>
              <a:t>、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</a:rPr>
              <a:t>My little nephew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 rot="20373761">
            <a:off x="1520845" y="4543636"/>
            <a:ext cx="7506436" cy="123055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2"/>
          <p:cNvGrpSpPr/>
          <p:nvPr/>
        </p:nvGrpSpPr>
        <p:grpSpPr>
          <a:xfrm rot="17693724">
            <a:off x="3645948" y="1401159"/>
            <a:ext cx="2905485" cy="3998340"/>
            <a:chOff x="2412830" y="3051658"/>
            <a:chExt cx="2905485" cy="3998340"/>
          </a:xfrm>
        </p:grpSpPr>
        <p:sp>
          <p:nvSpPr>
            <p:cNvPr id="10" name="矩形 9"/>
            <p:cNvSpPr/>
            <p:nvPr/>
          </p:nvSpPr>
          <p:spPr>
            <a:xfrm rot="19684648">
              <a:off x="2412830" y="3161815"/>
              <a:ext cx="1053229" cy="250624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0" name="矩形 19"/>
            <p:cNvSpPr/>
            <p:nvPr/>
          </p:nvSpPr>
          <p:spPr>
            <a:xfrm rot="3501455">
              <a:off x="1534809" y="4123520"/>
              <a:ext cx="27900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</a:rPr>
                <a:t>My Hobbies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19684648">
              <a:off x="4265086" y="4388167"/>
              <a:ext cx="1053229" cy="250624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2" name="矩形 21"/>
            <p:cNvSpPr/>
            <p:nvPr/>
          </p:nvSpPr>
          <p:spPr>
            <a:xfrm rot="3501455">
              <a:off x="3378681" y="5331804"/>
              <a:ext cx="27900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</a:rPr>
                <a:t>My Hobbies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1259632" y="620688"/>
            <a:ext cx="93610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267744" y="476672"/>
            <a:ext cx="3223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Second Part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259632" y="620688"/>
            <a:ext cx="93610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67744" y="476672"/>
            <a:ext cx="3238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My Hobbies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0885" y="2492896"/>
            <a:ext cx="6075491" cy="45719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907704" y="4607417"/>
            <a:ext cx="6075491" cy="45719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07704" y="2041684"/>
            <a:ext cx="2378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Play Ping-Pong</a:t>
            </a:r>
            <a:endParaRPr lang="zh-CN" altLang="en-US" sz="2800" b="1" dirty="0"/>
          </a:p>
        </p:txBody>
      </p:sp>
      <p:grpSp>
        <p:nvGrpSpPr>
          <p:cNvPr id="13" name="组合 12"/>
          <p:cNvGrpSpPr/>
          <p:nvPr/>
        </p:nvGrpSpPr>
        <p:grpSpPr>
          <a:xfrm>
            <a:off x="5684118" y="1534691"/>
            <a:ext cx="2437655" cy="916159"/>
            <a:chOff x="5684118" y="1102643"/>
            <a:chExt cx="2437655" cy="916159"/>
          </a:xfrm>
        </p:grpSpPr>
        <p:pic>
          <p:nvPicPr>
            <p:cNvPr id="10" name="图片 9" descr="1_100529002045_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4128" y="1196752"/>
              <a:ext cx="2397645" cy="822050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84118" y="1102643"/>
              <a:ext cx="40005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1907704" y="2852936"/>
            <a:ext cx="27550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</a:rPr>
              <a:t>Interesting, Easy</a:t>
            </a:r>
          </a:p>
          <a:p>
            <a:endParaRPr lang="en-US" altLang="zh-CN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</a:rPr>
              <a:t>China is the best!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图片 14" descr="gediaoyy_6_925_10f59a6634d461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3501008"/>
            <a:ext cx="762000" cy="9144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259632" y="620688"/>
            <a:ext cx="93610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67744" y="476672"/>
            <a:ext cx="3238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My Hobbies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0885" y="2492896"/>
            <a:ext cx="6075491" cy="45719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907704" y="4607417"/>
            <a:ext cx="6075491" cy="45719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07704" y="2041684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Friends</a:t>
            </a:r>
            <a:endParaRPr lang="zh-CN" altLang="en-US" sz="2800" b="1" dirty="0"/>
          </a:p>
        </p:txBody>
      </p:sp>
      <p:pic>
        <p:nvPicPr>
          <p:cNvPr id="13" name="图片 12" descr="1_2009090413390413Myb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780928"/>
            <a:ext cx="762000" cy="1352550"/>
          </a:xfrm>
          <a:prstGeom prst="rect">
            <a:avLst/>
          </a:prstGeom>
        </p:spPr>
      </p:pic>
      <p:pic>
        <p:nvPicPr>
          <p:cNvPr id="16" name="图片 15" descr="12D202294340-3253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140968"/>
            <a:ext cx="1512168" cy="15121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图片 16" descr="2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096" y="3212976"/>
            <a:ext cx="838200" cy="8763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 rot="20373761">
            <a:off x="1520845" y="4543636"/>
            <a:ext cx="7506436" cy="123055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2"/>
          <p:cNvGrpSpPr/>
          <p:nvPr/>
        </p:nvGrpSpPr>
        <p:grpSpPr>
          <a:xfrm rot="17693724">
            <a:off x="3645948" y="1401159"/>
            <a:ext cx="2905485" cy="3998340"/>
            <a:chOff x="2412830" y="3051658"/>
            <a:chExt cx="2905485" cy="3998340"/>
          </a:xfrm>
        </p:grpSpPr>
        <p:sp>
          <p:nvSpPr>
            <p:cNvPr id="10" name="矩形 9"/>
            <p:cNvSpPr/>
            <p:nvPr/>
          </p:nvSpPr>
          <p:spPr>
            <a:xfrm rot="19684648">
              <a:off x="2412830" y="3161815"/>
              <a:ext cx="1053229" cy="25062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0" name="矩形 19"/>
            <p:cNvSpPr/>
            <p:nvPr/>
          </p:nvSpPr>
          <p:spPr>
            <a:xfrm rot="3501455">
              <a:off x="1534808" y="4123520"/>
              <a:ext cx="27900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</a:rPr>
                <a:t>Favorite City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19684648">
              <a:off x="4265086" y="4388167"/>
              <a:ext cx="1053229" cy="25062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2" name="矩形 21"/>
            <p:cNvSpPr/>
            <p:nvPr/>
          </p:nvSpPr>
          <p:spPr>
            <a:xfrm rot="3501455">
              <a:off x="3378681" y="5331804"/>
              <a:ext cx="27900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</a:rPr>
                <a:t>Favorite City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1259632" y="620688"/>
            <a:ext cx="93610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267744" y="476672"/>
            <a:ext cx="2704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Third Part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259632" y="620688"/>
            <a:ext cx="93610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67744" y="476672"/>
            <a:ext cx="3781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Favorite Cities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0885" y="2159145"/>
            <a:ext cx="6075491" cy="45719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07704" y="1700808"/>
            <a:ext cx="4254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/>
              <a:t>ChongQing</a:t>
            </a:r>
            <a:r>
              <a:rPr lang="en-US" altLang="zh-CN" sz="2800" b="1" dirty="0"/>
              <a:t> – Delicious food</a:t>
            </a:r>
            <a:endParaRPr lang="zh-CN" altLang="en-US" sz="2800" b="1" dirty="0"/>
          </a:p>
        </p:txBody>
      </p:sp>
      <p:pic>
        <p:nvPicPr>
          <p:cNvPr id="10" name="图片 9" descr="de0ba3197093f03d34fa4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29335">
            <a:off x="2349253" y="2855039"/>
            <a:ext cx="2428667" cy="182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 descr="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16253">
            <a:off x="5080554" y="2813846"/>
            <a:ext cx="2366036" cy="1774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 descr="f2a93af73622740ebd3109e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4077072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全屏显示(4:3)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131</cp:revision>
  <dcterms:created xsi:type="dcterms:W3CDTF">2020-05-07T04:10:06Z</dcterms:created>
  <dcterms:modified xsi:type="dcterms:W3CDTF">2021-01-05T16:07:57Z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