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0"/>
  </p:notesMasterIdLst>
  <p:sldIdLst>
    <p:sldId id="258" r:id="rId2"/>
    <p:sldId id="262" r:id="rId3"/>
    <p:sldId id="263" r:id="rId4"/>
    <p:sldId id="271" r:id="rId5"/>
    <p:sldId id="268" r:id="rId6"/>
    <p:sldId id="291" r:id="rId7"/>
    <p:sldId id="265" r:id="rId8"/>
    <p:sldId id="272" r:id="rId9"/>
    <p:sldId id="288" r:id="rId10"/>
    <p:sldId id="285" r:id="rId11"/>
    <p:sldId id="264" r:id="rId12"/>
    <p:sldId id="270" r:id="rId13"/>
    <p:sldId id="292" r:id="rId14"/>
    <p:sldId id="286" r:id="rId15"/>
    <p:sldId id="289" r:id="rId16"/>
    <p:sldId id="274" r:id="rId17"/>
    <p:sldId id="277" r:id="rId18"/>
    <p:sldId id="266" r:id="rId19"/>
    <p:sldId id="287" r:id="rId20"/>
    <p:sldId id="275" r:id="rId21"/>
    <p:sldId id="267" r:id="rId22"/>
    <p:sldId id="290" r:id="rId23"/>
    <p:sldId id="279" r:id="rId24"/>
    <p:sldId id="281" r:id="rId25"/>
    <p:sldId id="283" r:id="rId26"/>
    <p:sldId id="282" r:id="rId27"/>
    <p:sldId id="280" r:id="rId28"/>
    <p:sldId id="284" r:id="rId29"/>
  </p:sldIdLst>
  <p:sldSz cx="12192000" cy="6858000"/>
  <p:notesSz cx="6858000" cy="9144000"/>
  <p:custDataLst>
    <p:tags r:id="rId31"/>
  </p:custDataLst>
  <p:defaultTextStyle>
    <a:defPPr>
      <a:defRPr lang="zh-CN"/>
    </a:defPPr>
    <a:lvl1pPr algn="l" defTabSz="1217295" rtl="0" eaLnBrk="0" fontAlgn="base" hangingPunct="0">
      <a:spcBef>
        <a:spcPct val="0"/>
      </a:spcBef>
      <a:spcAft>
        <a:spcPct val="0"/>
      </a:spcAft>
      <a:defRPr sz="2400" kern="1200">
        <a:solidFill>
          <a:schemeClr val="tx1"/>
        </a:solidFill>
        <a:latin typeface="Calibri" panose="020F0502020204030204" pitchFamily="34" charset="0"/>
        <a:ea typeface="幼圆" panose="02010509060101010101" pitchFamily="49" charset="-122"/>
        <a:cs typeface="+mn-cs"/>
      </a:defRPr>
    </a:lvl1pPr>
    <a:lvl2pPr marL="608330" indent="-151130" algn="l" defTabSz="1217295" rtl="0" eaLnBrk="0" fontAlgn="base" hangingPunct="0">
      <a:spcBef>
        <a:spcPct val="0"/>
      </a:spcBef>
      <a:spcAft>
        <a:spcPct val="0"/>
      </a:spcAft>
      <a:defRPr sz="2400" kern="1200">
        <a:solidFill>
          <a:schemeClr val="tx1"/>
        </a:solidFill>
        <a:latin typeface="Calibri" panose="020F0502020204030204" pitchFamily="34" charset="0"/>
        <a:ea typeface="幼圆" panose="02010509060101010101" pitchFamily="49" charset="-122"/>
        <a:cs typeface="+mn-cs"/>
      </a:defRPr>
    </a:lvl2pPr>
    <a:lvl3pPr marL="1217930" indent="-303530" algn="l" defTabSz="1217295" rtl="0" eaLnBrk="0" fontAlgn="base" hangingPunct="0">
      <a:spcBef>
        <a:spcPct val="0"/>
      </a:spcBef>
      <a:spcAft>
        <a:spcPct val="0"/>
      </a:spcAft>
      <a:defRPr sz="2400" kern="1200">
        <a:solidFill>
          <a:schemeClr val="tx1"/>
        </a:solidFill>
        <a:latin typeface="Calibri" panose="020F0502020204030204" pitchFamily="34" charset="0"/>
        <a:ea typeface="幼圆" panose="02010509060101010101" pitchFamily="49" charset="-122"/>
        <a:cs typeface="+mn-cs"/>
      </a:defRPr>
    </a:lvl3pPr>
    <a:lvl4pPr marL="1827530" indent="-455930" algn="l" defTabSz="1217295" rtl="0" eaLnBrk="0" fontAlgn="base" hangingPunct="0">
      <a:spcBef>
        <a:spcPct val="0"/>
      </a:spcBef>
      <a:spcAft>
        <a:spcPct val="0"/>
      </a:spcAft>
      <a:defRPr sz="2400" kern="1200">
        <a:solidFill>
          <a:schemeClr val="tx1"/>
        </a:solidFill>
        <a:latin typeface="Calibri" panose="020F0502020204030204" pitchFamily="34" charset="0"/>
        <a:ea typeface="幼圆" panose="02010509060101010101" pitchFamily="49" charset="-122"/>
        <a:cs typeface="+mn-cs"/>
      </a:defRPr>
    </a:lvl4pPr>
    <a:lvl5pPr marL="2437130" indent="-608330" algn="l" defTabSz="1217295" rtl="0" eaLnBrk="0" fontAlgn="base" hangingPunct="0">
      <a:spcBef>
        <a:spcPct val="0"/>
      </a:spcBef>
      <a:spcAft>
        <a:spcPct val="0"/>
      </a:spcAft>
      <a:defRPr sz="2400" kern="1200">
        <a:solidFill>
          <a:schemeClr val="tx1"/>
        </a:solidFill>
        <a:latin typeface="Calibri" panose="020F0502020204030204" pitchFamily="34" charset="0"/>
        <a:ea typeface="幼圆" panose="02010509060101010101" pitchFamily="49" charset="-122"/>
        <a:cs typeface="+mn-cs"/>
      </a:defRPr>
    </a:lvl5pPr>
    <a:lvl6pPr marL="2286000" algn="l" defTabSz="914400" rtl="0" eaLnBrk="1" latinLnBrk="0" hangingPunct="1">
      <a:defRPr sz="2400" kern="1200">
        <a:solidFill>
          <a:schemeClr val="tx1"/>
        </a:solidFill>
        <a:latin typeface="Calibri" panose="020F0502020204030204" pitchFamily="34" charset="0"/>
        <a:ea typeface="幼圆" panose="02010509060101010101" pitchFamily="49" charset="-122"/>
        <a:cs typeface="+mn-cs"/>
      </a:defRPr>
    </a:lvl6pPr>
    <a:lvl7pPr marL="2743200" algn="l" defTabSz="914400" rtl="0" eaLnBrk="1" latinLnBrk="0" hangingPunct="1">
      <a:defRPr sz="2400" kern="1200">
        <a:solidFill>
          <a:schemeClr val="tx1"/>
        </a:solidFill>
        <a:latin typeface="Calibri" panose="020F0502020204030204" pitchFamily="34" charset="0"/>
        <a:ea typeface="幼圆" panose="02010509060101010101" pitchFamily="49" charset="-122"/>
        <a:cs typeface="+mn-cs"/>
      </a:defRPr>
    </a:lvl7pPr>
    <a:lvl8pPr marL="3200400" algn="l" defTabSz="914400" rtl="0" eaLnBrk="1" latinLnBrk="0" hangingPunct="1">
      <a:defRPr sz="2400" kern="1200">
        <a:solidFill>
          <a:schemeClr val="tx1"/>
        </a:solidFill>
        <a:latin typeface="Calibri" panose="020F0502020204030204" pitchFamily="34" charset="0"/>
        <a:ea typeface="幼圆" panose="02010509060101010101" pitchFamily="49" charset="-122"/>
        <a:cs typeface="+mn-cs"/>
      </a:defRPr>
    </a:lvl8pPr>
    <a:lvl9pPr marL="3657600" algn="l" defTabSz="914400" rtl="0" eaLnBrk="1" latinLnBrk="0" hangingPunct="1">
      <a:defRPr sz="2400" kern="1200">
        <a:solidFill>
          <a:schemeClr val="tx1"/>
        </a:solidFill>
        <a:latin typeface="Calibri" panose="020F0502020204030204" pitchFamily="34" charset="0"/>
        <a:ea typeface="幼圆" panose="02010509060101010101" pitchFamily="49" charset="-122"/>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E"/>
    <a:srgbClr val="0B9CBE"/>
    <a:srgbClr val="EFEFE6"/>
    <a:srgbClr val="F4F2EC"/>
    <a:srgbClr val="796B43"/>
    <a:srgbClr val="BEB089"/>
    <a:srgbClr val="C36436"/>
    <a:srgbClr val="FAF3E2"/>
    <a:srgbClr val="F0C12C"/>
    <a:srgbClr val="F1DFB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433" autoAdjust="0"/>
    <p:restoredTop sz="95284" autoAdjust="0"/>
  </p:normalViewPr>
  <p:slideViewPr>
    <p:cSldViewPr snapToGrid="0">
      <p:cViewPr varScale="1">
        <p:scale>
          <a:sx n="114" d="100"/>
          <a:sy n="114" d="100"/>
        </p:scale>
        <p:origin x="792"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7626AD-BD42-41C5-A531-78B33E1B461D}"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F61419-CAEC-47FD-AABC-F31968CFBD34}"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 name="备注占位符 2"/>
          <p:cNvSpPr>
            <a:spLocks noGrp="1"/>
          </p:cNvSpPr>
          <p:nvPr>
            <p:ph type="body" idx="1"/>
          </p:nvPr>
        </p:nvSpPr>
        <p:spPr/>
        <p:txBody>
          <a:bodyPr/>
          <a:lstStyle/>
          <a:p>
            <a:pPr defTabSz="1218565" eaLnBrk="1" fontAlgn="auto" hangingPunct="1">
              <a:spcBef>
                <a:spcPts val="0"/>
              </a:spcBef>
              <a:spcAft>
                <a:spcPts val="0"/>
              </a:spcAft>
              <a:defRPr/>
            </a:pPr>
            <a:r>
              <a:rPr lang="zh-CN" altLang="en-US" sz="1865" dirty="0"/>
              <a:t>亮亮图文旗舰店</a:t>
            </a:r>
            <a:r>
              <a:rPr lang="en-US" altLang="zh-CN" sz="1865" dirty="0"/>
              <a:t>https://liangliangtuwen.tmall.com</a:t>
            </a:r>
          </a:p>
        </p:txBody>
      </p:sp>
      <p:sp>
        <p:nvSpPr>
          <p:cNvPr id="717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spcBef>
                <a:spcPct val="30000"/>
              </a:spcBef>
              <a:buFont typeface="Arial" panose="020B0604020202020204" pitchFamily="34" charset="0"/>
              <a:defRPr>
                <a:solidFill>
                  <a:srgbClr val="FF0000"/>
                </a:solidFill>
                <a:latin typeface="Calibri" panose="020F0502020204030204" pitchFamily="34" charset="0"/>
                <a:ea typeface="宋体" panose="02010600030101010101" pitchFamily="2" charset="-122"/>
              </a:defRPr>
            </a:lvl1pPr>
            <a:lvl2pPr marL="742950" indent="-285750">
              <a:spcBef>
                <a:spcPct val="30000"/>
              </a:spcBef>
              <a:defRPr sz="16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16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16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1600">
                <a:solidFill>
                  <a:schemeClr val="tx1"/>
                </a:solidFill>
                <a:latin typeface="Calibri" panose="020F0502020204030204" pitchFamily="34" charset="0"/>
                <a:ea typeface="宋体" panose="02010600030101010101" pitchFamily="2" charset="-122"/>
              </a:defRPr>
            </a:lvl5pPr>
            <a:lvl6pPr marL="2514600" indent="-228600" defTabSz="1217295" eaLnBrk="0" fontAlgn="base" hangingPunct="0">
              <a:spcBef>
                <a:spcPct val="30000"/>
              </a:spcBef>
              <a:spcAft>
                <a:spcPct val="0"/>
              </a:spcAft>
              <a:defRPr sz="1600">
                <a:solidFill>
                  <a:schemeClr val="tx1"/>
                </a:solidFill>
                <a:latin typeface="Calibri" panose="020F0502020204030204" pitchFamily="34" charset="0"/>
                <a:ea typeface="宋体" panose="02010600030101010101" pitchFamily="2" charset="-122"/>
              </a:defRPr>
            </a:lvl6pPr>
            <a:lvl7pPr marL="2971800" indent="-228600" defTabSz="1217295" eaLnBrk="0" fontAlgn="base" hangingPunct="0">
              <a:spcBef>
                <a:spcPct val="30000"/>
              </a:spcBef>
              <a:spcAft>
                <a:spcPct val="0"/>
              </a:spcAft>
              <a:defRPr sz="1600">
                <a:solidFill>
                  <a:schemeClr val="tx1"/>
                </a:solidFill>
                <a:latin typeface="Calibri" panose="020F0502020204030204" pitchFamily="34" charset="0"/>
                <a:ea typeface="宋体" panose="02010600030101010101" pitchFamily="2" charset="-122"/>
              </a:defRPr>
            </a:lvl7pPr>
            <a:lvl8pPr marL="3429000" indent="-228600" defTabSz="1217295" eaLnBrk="0" fontAlgn="base" hangingPunct="0">
              <a:spcBef>
                <a:spcPct val="30000"/>
              </a:spcBef>
              <a:spcAft>
                <a:spcPct val="0"/>
              </a:spcAft>
              <a:defRPr sz="1600">
                <a:solidFill>
                  <a:schemeClr val="tx1"/>
                </a:solidFill>
                <a:latin typeface="Calibri" panose="020F0502020204030204" pitchFamily="34" charset="0"/>
                <a:ea typeface="宋体" panose="02010600030101010101" pitchFamily="2" charset="-122"/>
              </a:defRPr>
            </a:lvl8pPr>
            <a:lvl9pPr marL="3886200" indent="-228600" defTabSz="1217295" eaLnBrk="0" fontAlgn="base" hangingPunct="0">
              <a:spcBef>
                <a:spcPct val="30000"/>
              </a:spcBef>
              <a:spcAft>
                <a:spcPct val="0"/>
              </a:spcAft>
              <a:defRPr sz="1600">
                <a:solidFill>
                  <a:schemeClr val="tx1"/>
                </a:solidFill>
                <a:latin typeface="Calibri" panose="020F0502020204030204" pitchFamily="34" charset="0"/>
                <a:ea typeface="宋体" panose="02010600030101010101" pitchFamily="2" charset="-122"/>
              </a:defRPr>
            </a:lvl9pPr>
          </a:lstStyle>
          <a:p>
            <a:pPr defTabSz="1217295" fontAlgn="base">
              <a:spcBef>
                <a:spcPct val="0"/>
              </a:spcBef>
              <a:spcAft>
                <a:spcPct val="0"/>
              </a:spcAft>
              <a:buFontTx/>
              <a:buNone/>
            </a:pPr>
            <a:fld id="{FADC5A8A-2915-45FF-8245-75070A7CF0E2}" type="slidenum">
              <a:rPr lang="zh-CN" altLang="en-US" smtClean="0">
                <a:solidFill>
                  <a:schemeClr val="tx1"/>
                </a:solidFill>
              </a:rPr>
              <a:t>1</a:t>
            </a:fld>
            <a:endParaRPr lang="zh-CN" altLang="en-US">
              <a:solidFill>
                <a:schemeClr val="tx1"/>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a:t>亮亮图文旗舰店</a:t>
            </a:r>
            <a:r>
              <a:rPr lang="en-US" altLang="zh-CN"/>
              <a:t>https://liangliangtuwen.tmall.com</a:t>
            </a:r>
          </a:p>
          <a:p>
            <a:endParaRPr lang="zh-CN" altLang="en-US"/>
          </a:p>
        </p:txBody>
      </p:sp>
      <p:sp>
        <p:nvSpPr>
          <p:cNvPr id="4" name="灯片编号占位符 3"/>
          <p:cNvSpPr>
            <a:spLocks noGrp="1"/>
          </p:cNvSpPr>
          <p:nvPr>
            <p:ph type="sldNum" sz="quarter" idx="10"/>
          </p:nvPr>
        </p:nvSpPr>
        <p:spPr/>
        <p:txBody>
          <a:bodyPr/>
          <a:lstStyle/>
          <a:p>
            <a:fld id="{A6F61419-CAEC-47FD-AABC-F31968CFBD34}" type="slidenum">
              <a:rPr lang="zh-CN" altLang="en-US" smtClean="0"/>
              <a:t>28</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32" name="矩形 31"/>
          <p:cNvSpPr/>
          <p:nvPr/>
        </p:nvSpPr>
        <p:spPr>
          <a:xfrm>
            <a:off x="0" y="1"/>
            <a:ext cx="12192000" cy="6857999"/>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itle 1"/>
          <p:cNvSpPr>
            <a:spLocks noGrp="1"/>
          </p:cNvSpPr>
          <p:nvPr>
            <p:ph type="ctrTitle"/>
          </p:nvPr>
        </p:nvSpPr>
        <p:spPr>
          <a:xfrm>
            <a:off x="1423524" y="506018"/>
            <a:ext cx="9344953" cy="1572162"/>
          </a:xfrm>
        </p:spPr>
        <p:txBody>
          <a:bodyPr anchor="ctr">
            <a:normAutofit/>
          </a:bodyPr>
          <a:lstStyle>
            <a:lvl1pPr algn="ctr">
              <a:lnSpc>
                <a:spcPct val="150000"/>
              </a:lnSpc>
              <a:defRPr sz="4400" b="1" i="0">
                <a:ln w="3175">
                  <a:noFill/>
                </a:ln>
                <a:solidFill>
                  <a:schemeClr val="bg2"/>
                </a:solidFill>
                <a:effectLst/>
              </a:defRPr>
            </a:lvl1pPr>
          </a:lstStyle>
          <a:p>
            <a:r>
              <a:rPr lang="zh-CN" altLang="en-US" dirty="0"/>
              <a:t>单击此处编辑母版标题样式</a:t>
            </a:r>
            <a:endParaRPr lang="en-US" dirty="0"/>
          </a:p>
        </p:txBody>
      </p:sp>
      <p:sp>
        <p:nvSpPr>
          <p:cNvPr id="3" name="Subtitle 2"/>
          <p:cNvSpPr>
            <a:spLocks noGrp="1"/>
          </p:cNvSpPr>
          <p:nvPr>
            <p:ph type="subTitle" idx="1" hasCustomPrompt="1"/>
          </p:nvPr>
        </p:nvSpPr>
        <p:spPr>
          <a:xfrm>
            <a:off x="2317010" y="2412006"/>
            <a:ext cx="7557980" cy="643397"/>
          </a:xfrm>
        </p:spPr>
        <p:txBody>
          <a:bodyPr>
            <a:normAutofit/>
          </a:bodyPr>
          <a:lstStyle>
            <a:lvl1pPr marL="0" indent="0" algn="ctr">
              <a:lnSpc>
                <a:spcPct val="150000"/>
              </a:lnSpc>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en-US" dirty="0"/>
          </a:p>
        </p:txBody>
      </p:sp>
      <p:sp>
        <p:nvSpPr>
          <p:cNvPr id="29" name="Date Placeholder 3"/>
          <p:cNvSpPr>
            <a:spLocks noGrp="1"/>
          </p:cNvSpPr>
          <p:nvPr>
            <p:ph type="dt" sz="half" idx="10"/>
          </p:nvPr>
        </p:nvSpPr>
        <p:spPr/>
        <p:txBody>
          <a:bodyPr/>
          <a:lstStyle>
            <a:lvl1pPr>
              <a:defRPr/>
            </a:lvl1pPr>
          </a:lstStyle>
          <a:p>
            <a:fld id="{9C01AF76-8757-4D69-8EF5-E8B04EE86CCF}" type="datetimeFigureOut">
              <a:rPr lang="zh-CN" altLang="en-US" smtClean="0"/>
              <a:t>2021/1/6</a:t>
            </a:fld>
            <a:endParaRPr lang="zh-CN" altLang="en-US"/>
          </a:p>
        </p:txBody>
      </p:sp>
      <p:sp>
        <p:nvSpPr>
          <p:cNvPr id="30" name="Footer Placeholder 4"/>
          <p:cNvSpPr>
            <a:spLocks noGrp="1"/>
          </p:cNvSpPr>
          <p:nvPr>
            <p:ph type="ftr" sz="quarter" idx="11"/>
          </p:nvPr>
        </p:nvSpPr>
        <p:spPr/>
        <p:txBody>
          <a:bodyPr/>
          <a:lstStyle>
            <a:lvl1pPr>
              <a:defRPr/>
            </a:lvl1pPr>
          </a:lstStyle>
          <a:p>
            <a:endParaRPr lang="zh-CN" altLang="en-US"/>
          </a:p>
        </p:txBody>
      </p:sp>
      <p:sp>
        <p:nvSpPr>
          <p:cNvPr id="31" name="Slide Number Placeholder 5"/>
          <p:cNvSpPr>
            <a:spLocks noGrp="1"/>
          </p:cNvSpPr>
          <p:nvPr>
            <p:ph type="sldNum" sz="quarter" idx="12"/>
          </p:nvPr>
        </p:nvSpPr>
        <p:spPr/>
        <p:txBody>
          <a:bodyPr/>
          <a:lstStyle>
            <a:lvl1pPr>
              <a:defRPr/>
            </a:lvl1pPr>
          </a:lstStyle>
          <a:p>
            <a:fld id="{23F4924B-2747-40E1-99C3-7B258D267067}"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lvl1pPr>
              <a:defRPr/>
            </a:lvl1pPr>
          </a:lstStyle>
          <a:p>
            <a:fld id="{9C01AF76-8757-4D69-8EF5-E8B04EE86CCF}" type="datetimeFigureOut">
              <a:rPr lang="zh-CN" altLang="en-US" smtClean="0"/>
              <a:t>2021/1/6</a:t>
            </a:fld>
            <a:endParaRPr lang="zh-CN" altLang="en-US"/>
          </a:p>
        </p:txBody>
      </p:sp>
      <p:sp>
        <p:nvSpPr>
          <p:cNvPr id="5" name="Footer Placeholder 4"/>
          <p:cNvSpPr>
            <a:spLocks noGrp="1"/>
          </p:cNvSpPr>
          <p:nvPr>
            <p:ph type="ftr" sz="quarter" idx="11"/>
          </p:nvPr>
        </p:nvSpPr>
        <p:spPr/>
        <p:txBody>
          <a:bodyPr/>
          <a:lstStyle>
            <a:lvl1pPr>
              <a:defRPr/>
            </a:lvl1pPr>
          </a:lstStyle>
          <a:p>
            <a:endParaRPr lang="zh-CN" altLang="en-US"/>
          </a:p>
        </p:txBody>
      </p:sp>
      <p:sp>
        <p:nvSpPr>
          <p:cNvPr id="6" name="Slide Number Placeholder 5"/>
          <p:cNvSpPr>
            <a:spLocks noGrp="1"/>
          </p:cNvSpPr>
          <p:nvPr>
            <p:ph type="sldNum" sz="quarter" idx="12"/>
          </p:nvPr>
        </p:nvSpPr>
        <p:spPr/>
        <p:txBody>
          <a:bodyPr/>
          <a:lstStyle>
            <a:lvl1pPr>
              <a:defRPr/>
            </a:lvl1pPr>
          </a:lstStyle>
          <a:p>
            <a:fld id="{23F4924B-2747-40E1-99C3-7B258D267067}"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a:xfrm>
            <a:off x="838201"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lvl1pPr>
              <a:defRPr/>
            </a:lvl1pPr>
          </a:lstStyle>
          <a:p>
            <a:fld id="{9C01AF76-8757-4D69-8EF5-E8B04EE86CCF}" type="datetimeFigureOut">
              <a:rPr lang="zh-CN" altLang="en-US" smtClean="0"/>
              <a:t>2021/1/6</a:t>
            </a:fld>
            <a:endParaRPr lang="zh-CN" altLang="en-US"/>
          </a:p>
        </p:txBody>
      </p:sp>
      <p:sp>
        <p:nvSpPr>
          <p:cNvPr id="5" name="Footer Placeholder 4"/>
          <p:cNvSpPr>
            <a:spLocks noGrp="1"/>
          </p:cNvSpPr>
          <p:nvPr>
            <p:ph type="ftr" sz="quarter" idx="11"/>
          </p:nvPr>
        </p:nvSpPr>
        <p:spPr/>
        <p:txBody>
          <a:bodyPr/>
          <a:lstStyle>
            <a:lvl1pPr>
              <a:defRPr/>
            </a:lvl1pPr>
          </a:lstStyle>
          <a:p>
            <a:endParaRPr lang="zh-CN" altLang="en-US"/>
          </a:p>
        </p:txBody>
      </p:sp>
      <p:sp>
        <p:nvSpPr>
          <p:cNvPr id="6" name="Slide Number Placeholder 5"/>
          <p:cNvSpPr>
            <a:spLocks noGrp="1"/>
          </p:cNvSpPr>
          <p:nvPr>
            <p:ph type="sldNum" sz="quarter" idx="12"/>
          </p:nvPr>
        </p:nvSpPr>
        <p:spPr/>
        <p:txBody>
          <a:bodyPr/>
          <a:lstStyle>
            <a:lvl1pPr>
              <a:defRPr/>
            </a:lvl1pPr>
          </a:lstStyle>
          <a:p>
            <a:fld id="{23F4924B-2747-40E1-99C3-7B258D267067}"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hasCustomPrompt="1"/>
          </p:nvPr>
        </p:nvSpPr>
        <p:spPr/>
        <p:txBody>
          <a:bodyPr/>
          <a:lstStyle/>
          <a:p>
            <a:pPr lvl="0"/>
            <a:r>
              <a:rPr lang="zh-CN" altLang="en-US"/>
              <a:t>编辑母版文本样式</a:t>
            </a:r>
          </a:p>
          <a:p>
            <a:pPr lvl="1"/>
            <a:r>
              <a:rPr lang="zh-CN" altLang="en-US"/>
              <a:t>第二级</a:t>
            </a:r>
          </a:p>
        </p:txBody>
      </p:sp>
      <p:sp>
        <p:nvSpPr>
          <p:cNvPr id="4" name="Date Placeholder 3"/>
          <p:cNvSpPr>
            <a:spLocks noGrp="1"/>
          </p:cNvSpPr>
          <p:nvPr>
            <p:ph type="dt" sz="half" idx="10"/>
          </p:nvPr>
        </p:nvSpPr>
        <p:spPr/>
        <p:txBody>
          <a:bodyPr/>
          <a:lstStyle>
            <a:lvl1pPr>
              <a:defRPr/>
            </a:lvl1pPr>
          </a:lstStyle>
          <a:p>
            <a:fld id="{9C01AF76-8757-4D69-8EF5-E8B04EE86CCF}" type="datetimeFigureOut">
              <a:rPr lang="zh-CN" altLang="en-US" smtClean="0"/>
              <a:t>2021/1/6</a:t>
            </a:fld>
            <a:endParaRPr lang="zh-CN" altLang="en-US"/>
          </a:p>
        </p:txBody>
      </p:sp>
      <p:sp>
        <p:nvSpPr>
          <p:cNvPr id="5" name="Footer Placeholder 4"/>
          <p:cNvSpPr>
            <a:spLocks noGrp="1"/>
          </p:cNvSpPr>
          <p:nvPr>
            <p:ph type="ftr" sz="quarter" idx="11"/>
          </p:nvPr>
        </p:nvSpPr>
        <p:spPr/>
        <p:txBody>
          <a:bodyPr/>
          <a:lstStyle>
            <a:lvl1pPr>
              <a:defRPr/>
            </a:lvl1pPr>
          </a:lstStyle>
          <a:p>
            <a:endParaRPr lang="zh-CN" altLang="en-US"/>
          </a:p>
        </p:txBody>
      </p:sp>
      <p:sp>
        <p:nvSpPr>
          <p:cNvPr id="6" name="Slide Number Placeholder 5"/>
          <p:cNvSpPr>
            <a:spLocks noGrp="1"/>
          </p:cNvSpPr>
          <p:nvPr>
            <p:ph type="sldNum" sz="quarter" idx="12"/>
          </p:nvPr>
        </p:nvSpPr>
        <p:spPr/>
        <p:txBody>
          <a:bodyPr/>
          <a:lstStyle>
            <a:lvl1pPr>
              <a:defRPr/>
            </a:lvl1pPr>
          </a:lstStyle>
          <a:p>
            <a:fld id="{23F4924B-2747-40E1-99C3-7B258D267067}"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8" name="矩形 7"/>
          <p:cNvSpPr/>
          <p:nvPr userDrawn="1"/>
        </p:nvSpPr>
        <p:spPr>
          <a:xfrm>
            <a:off x="0" y="1"/>
            <a:ext cx="12192000" cy="6857999"/>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itle 1"/>
          <p:cNvSpPr>
            <a:spLocks noGrp="1"/>
          </p:cNvSpPr>
          <p:nvPr>
            <p:ph type="title"/>
          </p:nvPr>
        </p:nvSpPr>
        <p:spPr>
          <a:xfrm>
            <a:off x="288304" y="317332"/>
            <a:ext cx="6995885" cy="2273468"/>
          </a:xfrm>
        </p:spPr>
        <p:txBody>
          <a:bodyPr anchor="ctr"/>
          <a:lstStyle>
            <a:lvl1pPr algn="ctr">
              <a:lnSpc>
                <a:spcPct val="150000"/>
              </a:lnSpc>
              <a:defRPr sz="4800" b="0">
                <a:ln>
                  <a:noFill/>
                </a:ln>
                <a:solidFill>
                  <a:schemeClr val="bg2"/>
                </a:solidFill>
                <a:effectLst/>
              </a:defRPr>
            </a:lvl1pPr>
          </a:lstStyle>
          <a:p>
            <a:r>
              <a:rPr lang="zh-CN" altLang="en-US" dirty="0"/>
              <a:t>单击此处编辑母版标题样式</a:t>
            </a:r>
            <a:endParaRPr lang="en-US" dirty="0"/>
          </a:p>
        </p:txBody>
      </p:sp>
      <p:sp>
        <p:nvSpPr>
          <p:cNvPr id="3" name="Text Placeholder 2"/>
          <p:cNvSpPr>
            <a:spLocks noGrp="1"/>
          </p:cNvSpPr>
          <p:nvPr>
            <p:ph type="body" idx="1" hasCustomPrompt="1"/>
          </p:nvPr>
        </p:nvSpPr>
        <p:spPr>
          <a:xfrm>
            <a:off x="288304" y="2801338"/>
            <a:ext cx="6995885" cy="644071"/>
          </a:xfrm>
        </p:spPr>
        <p:txBody>
          <a:bodyPr/>
          <a:lstStyle>
            <a:lvl1pPr marL="0" indent="0" algn="ctr">
              <a:lnSpc>
                <a:spcPct val="150000"/>
              </a:lnSpc>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11" name="Date Placeholder 3"/>
          <p:cNvSpPr>
            <a:spLocks noGrp="1"/>
          </p:cNvSpPr>
          <p:nvPr>
            <p:ph type="dt" sz="half" idx="10"/>
          </p:nvPr>
        </p:nvSpPr>
        <p:spPr/>
        <p:txBody>
          <a:bodyPr/>
          <a:lstStyle>
            <a:lvl1pPr>
              <a:defRPr/>
            </a:lvl1pPr>
          </a:lstStyle>
          <a:p>
            <a:fld id="{9C01AF76-8757-4D69-8EF5-E8B04EE86CCF}" type="datetimeFigureOut">
              <a:rPr lang="zh-CN" altLang="en-US" smtClean="0"/>
              <a:t>2021/1/6</a:t>
            </a:fld>
            <a:endParaRPr lang="zh-CN" altLang="en-US"/>
          </a:p>
        </p:txBody>
      </p:sp>
      <p:sp>
        <p:nvSpPr>
          <p:cNvPr id="12" name="Footer Placeholder 4"/>
          <p:cNvSpPr>
            <a:spLocks noGrp="1"/>
          </p:cNvSpPr>
          <p:nvPr>
            <p:ph type="ftr" sz="quarter" idx="11"/>
          </p:nvPr>
        </p:nvSpPr>
        <p:spPr/>
        <p:txBody>
          <a:bodyPr/>
          <a:lstStyle>
            <a:lvl1pPr>
              <a:defRPr/>
            </a:lvl1pPr>
          </a:lstStyle>
          <a:p>
            <a:endParaRPr lang="zh-CN" altLang="en-US"/>
          </a:p>
        </p:txBody>
      </p:sp>
      <p:sp>
        <p:nvSpPr>
          <p:cNvPr id="13" name="Slide Number Placeholder 5"/>
          <p:cNvSpPr>
            <a:spLocks noGrp="1"/>
          </p:cNvSpPr>
          <p:nvPr>
            <p:ph type="sldNum" sz="quarter" idx="12"/>
          </p:nvPr>
        </p:nvSpPr>
        <p:spPr/>
        <p:txBody>
          <a:bodyPr/>
          <a:lstStyle>
            <a:lvl1pPr>
              <a:defRPr/>
            </a:lvl1pPr>
          </a:lstStyle>
          <a:p>
            <a:fld id="{23F4924B-2747-40E1-99C3-7B258D267067}"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3"/>
          <p:cNvSpPr>
            <a:spLocks noGrp="1"/>
          </p:cNvSpPr>
          <p:nvPr>
            <p:ph type="dt" sz="half" idx="10"/>
          </p:nvPr>
        </p:nvSpPr>
        <p:spPr/>
        <p:txBody>
          <a:bodyPr/>
          <a:lstStyle>
            <a:lvl1pPr>
              <a:defRPr/>
            </a:lvl1pPr>
          </a:lstStyle>
          <a:p>
            <a:fld id="{9C01AF76-8757-4D69-8EF5-E8B04EE86CCF}" type="datetimeFigureOut">
              <a:rPr lang="zh-CN" altLang="en-US" smtClean="0"/>
              <a:t>2021/1/6</a:t>
            </a:fld>
            <a:endParaRPr lang="zh-CN" altLang="en-US"/>
          </a:p>
        </p:txBody>
      </p:sp>
      <p:sp>
        <p:nvSpPr>
          <p:cNvPr id="6" name="Footer Placeholder 4"/>
          <p:cNvSpPr>
            <a:spLocks noGrp="1"/>
          </p:cNvSpPr>
          <p:nvPr>
            <p:ph type="ftr" sz="quarter" idx="11"/>
          </p:nvPr>
        </p:nvSpPr>
        <p:spPr/>
        <p:txBody>
          <a:bodyPr/>
          <a:lstStyle>
            <a:lvl1pPr>
              <a:defRPr/>
            </a:lvl1pPr>
          </a:lstStyle>
          <a:p>
            <a:endParaRPr lang="zh-CN" altLang="en-US"/>
          </a:p>
        </p:txBody>
      </p:sp>
      <p:sp>
        <p:nvSpPr>
          <p:cNvPr id="7" name="Slide Number Placeholder 5"/>
          <p:cNvSpPr>
            <a:spLocks noGrp="1"/>
          </p:cNvSpPr>
          <p:nvPr>
            <p:ph type="sldNum" sz="quarter" idx="12"/>
          </p:nvPr>
        </p:nvSpPr>
        <p:spPr/>
        <p:txBody>
          <a:bodyPr/>
          <a:lstStyle>
            <a:lvl1pPr>
              <a:defRPr/>
            </a:lvl1pPr>
          </a:lstStyle>
          <a:p>
            <a:fld id="{23F4924B-2747-40E1-99C3-7B258D267067}"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Content Placeholder 3"/>
          <p:cNvSpPr>
            <a:spLocks noGrp="1"/>
          </p:cNvSpPr>
          <p:nvPr>
            <p:ph sz="half" idx="2" hasCustomPrompt="1"/>
          </p:nvPr>
        </p:nvSpPr>
        <p:spPr>
          <a:xfrm>
            <a:off x="839789"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hasCustomPrompt="1"/>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Content Placeholder 5"/>
          <p:cNvSpPr>
            <a:spLocks noGrp="1"/>
          </p:cNvSpPr>
          <p:nvPr>
            <p:ph sz="quarter" idx="4" hasCustomPrompt="1"/>
          </p:nvPr>
        </p:nvSpPr>
        <p:spPr>
          <a:xfrm>
            <a:off x="6172201"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3"/>
          <p:cNvSpPr>
            <a:spLocks noGrp="1"/>
          </p:cNvSpPr>
          <p:nvPr>
            <p:ph type="dt" sz="half" idx="10"/>
          </p:nvPr>
        </p:nvSpPr>
        <p:spPr/>
        <p:txBody>
          <a:bodyPr/>
          <a:lstStyle>
            <a:lvl1pPr>
              <a:defRPr/>
            </a:lvl1pPr>
          </a:lstStyle>
          <a:p>
            <a:fld id="{9C01AF76-8757-4D69-8EF5-E8B04EE86CCF}" type="datetimeFigureOut">
              <a:rPr lang="zh-CN" altLang="en-US" smtClean="0"/>
              <a:t>2021/1/6</a:t>
            </a:fld>
            <a:endParaRPr lang="zh-CN" altLang="en-US"/>
          </a:p>
        </p:txBody>
      </p:sp>
      <p:sp>
        <p:nvSpPr>
          <p:cNvPr id="8" name="Footer Placeholder 4"/>
          <p:cNvSpPr>
            <a:spLocks noGrp="1"/>
          </p:cNvSpPr>
          <p:nvPr>
            <p:ph type="ftr" sz="quarter" idx="11"/>
          </p:nvPr>
        </p:nvSpPr>
        <p:spPr/>
        <p:txBody>
          <a:bodyPr/>
          <a:lstStyle>
            <a:lvl1pPr>
              <a:defRPr/>
            </a:lvl1pPr>
          </a:lstStyle>
          <a:p>
            <a:endParaRPr lang="zh-CN" altLang="en-US"/>
          </a:p>
        </p:txBody>
      </p:sp>
      <p:sp>
        <p:nvSpPr>
          <p:cNvPr id="9" name="Slide Number Placeholder 5"/>
          <p:cNvSpPr>
            <a:spLocks noGrp="1"/>
          </p:cNvSpPr>
          <p:nvPr>
            <p:ph type="sldNum" sz="quarter" idx="12"/>
          </p:nvPr>
        </p:nvSpPr>
        <p:spPr/>
        <p:txBody>
          <a:bodyPr/>
          <a:lstStyle>
            <a:lvl1pPr>
              <a:defRPr/>
            </a:lvl1pPr>
          </a:lstStyle>
          <a:p>
            <a:fld id="{23F4924B-2747-40E1-99C3-7B258D267067}"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3"/>
          <p:cNvSpPr>
            <a:spLocks noGrp="1"/>
          </p:cNvSpPr>
          <p:nvPr>
            <p:ph type="dt" sz="half" idx="10"/>
          </p:nvPr>
        </p:nvSpPr>
        <p:spPr/>
        <p:txBody>
          <a:bodyPr/>
          <a:lstStyle>
            <a:lvl1pPr>
              <a:defRPr/>
            </a:lvl1pPr>
          </a:lstStyle>
          <a:p>
            <a:fld id="{9C01AF76-8757-4D69-8EF5-E8B04EE86CCF}" type="datetimeFigureOut">
              <a:rPr lang="zh-CN" altLang="en-US" smtClean="0"/>
              <a:t>2021/1/6</a:t>
            </a:fld>
            <a:endParaRPr lang="zh-CN" altLang="en-US"/>
          </a:p>
        </p:txBody>
      </p:sp>
      <p:sp>
        <p:nvSpPr>
          <p:cNvPr id="4" name="Footer Placeholder 4"/>
          <p:cNvSpPr>
            <a:spLocks noGrp="1"/>
          </p:cNvSpPr>
          <p:nvPr>
            <p:ph type="ftr" sz="quarter" idx="11"/>
          </p:nvPr>
        </p:nvSpPr>
        <p:spPr/>
        <p:txBody>
          <a:bodyPr/>
          <a:lstStyle>
            <a:lvl1pPr>
              <a:defRPr/>
            </a:lvl1pPr>
          </a:lstStyle>
          <a:p>
            <a:endParaRPr lang="zh-CN" altLang="en-US"/>
          </a:p>
        </p:txBody>
      </p:sp>
      <p:sp>
        <p:nvSpPr>
          <p:cNvPr id="5" name="Slide Number Placeholder 5"/>
          <p:cNvSpPr>
            <a:spLocks noGrp="1"/>
          </p:cNvSpPr>
          <p:nvPr>
            <p:ph type="sldNum" sz="quarter" idx="12"/>
          </p:nvPr>
        </p:nvSpPr>
        <p:spPr/>
        <p:txBody>
          <a:bodyPr/>
          <a:lstStyle>
            <a:lvl1pPr>
              <a:defRPr/>
            </a:lvl1pPr>
          </a:lstStyle>
          <a:p>
            <a:fld id="{23F4924B-2747-40E1-99C3-7B258D267067}"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bg>
      <p:bgPr>
        <a:solidFill>
          <a:schemeClr val="bg1"/>
        </a:solidFill>
        <a:effectLst/>
      </p:bgPr>
    </p:bg>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3" name="Date Placeholder 1"/>
          <p:cNvSpPr>
            <a:spLocks noGrp="1"/>
          </p:cNvSpPr>
          <p:nvPr>
            <p:ph type="dt" sz="half" idx="10"/>
          </p:nvPr>
        </p:nvSpPr>
        <p:spPr/>
        <p:txBody>
          <a:bodyPr/>
          <a:lstStyle>
            <a:lvl1pPr>
              <a:defRPr/>
            </a:lvl1pPr>
          </a:lstStyle>
          <a:p>
            <a:fld id="{9C01AF76-8757-4D69-8EF5-E8B04EE86CCF}" type="datetimeFigureOut">
              <a:rPr lang="zh-CN" altLang="en-US" smtClean="0"/>
              <a:t>2021/1/6</a:t>
            </a:fld>
            <a:endParaRPr lang="zh-CN" altLang="en-US"/>
          </a:p>
        </p:txBody>
      </p:sp>
      <p:sp>
        <p:nvSpPr>
          <p:cNvPr id="4" name="Footer Placeholder 2"/>
          <p:cNvSpPr>
            <a:spLocks noGrp="1"/>
          </p:cNvSpPr>
          <p:nvPr>
            <p:ph type="ftr" sz="quarter" idx="11"/>
          </p:nvPr>
        </p:nvSpPr>
        <p:spPr/>
        <p:txBody>
          <a:bodyPr/>
          <a:lstStyle>
            <a:lvl1pPr>
              <a:defRPr/>
            </a:lvl1pPr>
          </a:lstStyle>
          <a:p>
            <a:endParaRPr lang="zh-CN" altLang="en-US"/>
          </a:p>
        </p:txBody>
      </p:sp>
      <p:sp>
        <p:nvSpPr>
          <p:cNvPr id="5" name="Slide Number Placeholder 3"/>
          <p:cNvSpPr>
            <a:spLocks noGrp="1"/>
          </p:cNvSpPr>
          <p:nvPr>
            <p:ph type="sldNum" sz="quarter" idx="12"/>
          </p:nvPr>
        </p:nvSpPr>
        <p:spPr/>
        <p:txBody>
          <a:bodyPr/>
          <a:lstStyle>
            <a:lvl1pPr>
              <a:defRPr/>
            </a:lvl1pPr>
          </a:lstStyle>
          <a:p>
            <a:fld id="{23F4924B-2747-40E1-99C3-7B258D267067}" type="slidenum">
              <a:rPr lang="zh-CN" altLang="en-US" smtClean="0"/>
              <a:t>‹#›</a:t>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lstStyle>
            <a:lvl1pPr>
              <a:defRPr sz="3200"/>
            </a:lvl1pPr>
          </a:lstStyle>
          <a:p>
            <a:r>
              <a:rPr lang="zh-CN" altLang="en-US"/>
              <a:t>单击此处编辑母版标题样式</a:t>
            </a:r>
            <a:endParaRPr lang="en-US" dirty="0"/>
          </a:p>
        </p:txBody>
      </p:sp>
      <p:sp>
        <p:nvSpPr>
          <p:cNvPr id="3" name="Content Placeholder 2"/>
          <p:cNvSpPr>
            <a:spLocks noGrp="1"/>
          </p:cNvSpPr>
          <p:nvPr>
            <p:ph idx="1" hasCustomPrompt="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3"/>
          <p:cNvSpPr>
            <a:spLocks noGrp="1"/>
          </p:cNvSpPr>
          <p:nvPr>
            <p:ph type="dt" sz="half" idx="10"/>
          </p:nvPr>
        </p:nvSpPr>
        <p:spPr/>
        <p:txBody>
          <a:bodyPr/>
          <a:lstStyle>
            <a:lvl1pPr>
              <a:defRPr/>
            </a:lvl1pPr>
          </a:lstStyle>
          <a:p>
            <a:fld id="{9C01AF76-8757-4D69-8EF5-E8B04EE86CCF}" type="datetimeFigureOut">
              <a:rPr lang="zh-CN" altLang="en-US" smtClean="0"/>
              <a:t>2021/1/6</a:t>
            </a:fld>
            <a:endParaRPr lang="zh-CN" altLang="en-US"/>
          </a:p>
        </p:txBody>
      </p:sp>
      <p:sp>
        <p:nvSpPr>
          <p:cNvPr id="6" name="Footer Placeholder 4"/>
          <p:cNvSpPr>
            <a:spLocks noGrp="1"/>
          </p:cNvSpPr>
          <p:nvPr>
            <p:ph type="ftr" sz="quarter" idx="11"/>
          </p:nvPr>
        </p:nvSpPr>
        <p:spPr/>
        <p:txBody>
          <a:bodyPr/>
          <a:lstStyle>
            <a:lvl1pPr>
              <a:defRPr/>
            </a:lvl1pPr>
          </a:lstStyle>
          <a:p>
            <a:endParaRPr lang="zh-CN" altLang="en-US"/>
          </a:p>
        </p:txBody>
      </p:sp>
      <p:sp>
        <p:nvSpPr>
          <p:cNvPr id="7" name="Slide Number Placeholder 5"/>
          <p:cNvSpPr>
            <a:spLocks noGrp="1"/>
          </p:cNvSpPr>
          <p:nvPr>
            <p:ph type="sldNum" sz="quarter" idx="12"/>
          </p:nvPr>
        </p:nvSpPr>
        <p:spPr/>
        <p:txBody>
          <a:bodyPr/>
          <a:lstStyle>
            <a:lvl1pPr>
              <a:defRPr/>
            </a:lvl1pPr>
          </a:lstStyle>
          <a:p>
            <a:fld id="{23F4924B-2747-40E1-99C3-7B258D267067}"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7"/>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a:t>单击图标添加图片</a:t>
            </a:r>
            <a:endParaRPr lang="en-US" noProof="0" dirty="0"/>
          </a:p>
        </p:txBody>
      </p:sp>
      <p:sp>
        <p:nvSpPr>
          <p:cNvPr id="4" name="Text Placeholder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3"/>
          <p:cNvSpPr>
            <a:spLocks noGrp="1"/>
          </p:cNvSpPr>
          <p:nvPr>
            <p:ph type="dt" sz="half" idx="10"/>
          </p:nvPr>
        </p:nvSpPr>
        <p:spPr/>
        <p:txBody>
          <a:bodyPr/>
          <a:lstStyle>
            <a:lvl1pPr>
              <a:defRPr/>
            </a:lvl1pPr>
          </a:lstStyle>
          <a:p>
            <a:fld id="{9C01AF76-8757-4D69-8EF5-E8B04EE86CCF}" type="datetimeFigureOut">
              <a:rPr lang="zh-CN" altLang="en-US" smtClean="0"/>
              <a:t>2021/1/6</a:t>
            </a:fld>
            <a:endParaRPr lang="zh-CN" altLang="en-US"/>
          </a:p>
        </p:txBody>
      </p:sp>
      <p:sp>
        <p:nvSpPr>
          <p:cNvPr id="6" name="Footer Placeholder 4"/>
          <p:cNvSpPr>
            <a:spLocks noGrp="1"/>
          </p:cNvSpPr>
          <p:nvPr>
            <p:ph type="ftr" sz="quarter" idx="11"/>
          </p:nvPr>
        </p:nvSpPr>
        <p:spPr/>
        <p:txBody>
          <a:bodyPr/>
          <a:lstStyle>
            <a:lvl1pPr>
              <a:defRPr/>
            </a:lvl1pPr>
          </a:lstStyle>
          <a:p>
            <a:endParaRPr lang="zh-CN" altLang="en-US"/>
          </a:p>
        </p:txBody>
      </p:sp>
      <p:sp>
        <p:nvSpPr>
          <p:cNvPr id="7" name="Slide Number Placeholder 5"/>
          <p:cNvSpPr>
            <a:spLocks noGrp="1"/>
          </p:cNvSpPr>
          <p:nvPr>
            <p:ph type="sldNum" sz="quarter" idx="12"/>
          </p:nvPr>
        </p:nvSpPr>
        <p:spPr/>
        <p:txBody>
          <a:bodyPr/>
          <a:lstStyle>
            <a:lvl1pPr>
              <a:defRPr/>
            </a:lvl1pPr>
          </a:lstStyle>
          <a:p>
            <a:fld id="{23F4924B-2747-40E1-99C3-7B258D267067}"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矩形 15"/>
          <p:cNvSpPr/>
          <p:nvPr/>
        </p:nvSpPr>
        <p:spPr>
          <a:xfrm>
            <a:off x="0" y="0"/>
            <a:ext cx="12192000" cy="6858000"/>
          </a:xfrm>
          <a:prstGeom prst="rect">
            <a:avLst/>
          </a:prstGeom>
          <a:blipFill dpi="0" rotWithShape="1">
            <a:blip r:embed="rId1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027" name="Text Placeholder 2"/>
          <p:cNvSpPr>
            <a:spLocks noGrp="1"/>
          </p:cNvSpPr>
          <p:nvPr>
            <p:ph type="body" idx="1"/>
          </p:nvPr>
        </p:nvSpPr>
        <p:spPr bwMode="auto">
          <a:xfrm>
            <a:off x="754063" y="1458054"/>
            <a:ext cx="10680700" cy="4898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dirty="0"/>
              <a:t>单击此处编辑母版文本样式</a:t>
            </a:r>
          </a:p>
          <a:p>
            <a:pPr lvl="1"/>
            <a:r>
              <a:rPr lang="zh-CN" altLang="en-US" dirty="0"/>
              <a:t>第二级</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defTabSz="1218565" eaLnBrk="1" fontAlgn="auto" hangingPunct="1">
              <a:spcBef>
                <a:spcPts val="0"/>
              </a:spcBef>
              <a:spcAft>
                <a:spcPts val="0"/>
              </a:spcAft>
              <a:defRPr sz="1200">
                <a:solidFill>
                  <a:schemeClr val="bg1">
                    <a:lumMod val="65000"/>
                  </a:schemeClr>
                </a:solidFill>
                <a:latin typeface="+mn-lt"/>
                <a:ea typeface="+mn-ea"/>
              </a:defRPr>
            </a:lvl1pPr>
          </a:lstStyle>
          <a:p>
            <a:fld id="{9C01AF76-8757-4D69-8EF5-E8B04EE86CCF}" type="datetimeFigureOut">
              <a:rPr lang="zh-CN" altLang="en-US" smtClean="0"/>
              <a:t>2021/1/6</a:t>
            </a:fld>
            <a:endParaRPr lang="zh-CN"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defTabSz="1218565" eaLnBrk="1" fontAlgn="auto" hangingPunct="1">
              <a:spcBef>
                <a:spcPts val="0"/>
              </a:spcBef>
              <a:spcAft>
                <a:spcPts val="0"/>
              </a:spcAft>
              <a:defRPr sz="1200">
                <a:solidFill>
                  <a:schemeClr val="bg1">
                    <a:lumMod val="65000"/>
                  </a:schemeClr>
                </a:solidFill>
                <a:latin typeface="+mn-lt"/>
                <a:ea typeface="+mn-ea"/>
              </a:defRPr>
            </a:lvl1pPr>
          </a:lstStyle>
          <a:p>
            <a:endParaRPr lang="zh-CN"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defTabSz="1218565" eaLnBrk="1" fontAlgn="auto" hangingPunct="1">
              <a:spcBef>
                <a:spcPts val="0"/>
              </a:spcBef>
              <a:spcAft>
                <a:spcPts val="0"/>
              </a:spcAft>
              <a:defRPr sz="1200">
                <a:solidFill>
                  <a:schemeClr val="bg1">
                    <a:lumMod val="65000"/>
                  </a:schemeClr>
                </a:solidFill>
                <a:latin typeface="+mn-lt"/>
                <a:ea typeface="+mn-ea"/>
              </a:defRPr>
            </a:lvl1pPr>
          </a:lstStyle>
          <a:p>
            <a:fld id="{23F4924B-2747-40E1-99C3-7B258D267067}" type="slidenum">
              <a:rPr lang="zh-CN" altLang="en-US" smtClean="0"/>
              <a:t>‹#›</a:t>
            </a:fld>
            <a:endParaRPr lang="zh-CN" altLang="en-US"/>
          </a:p>
        </p:txBody>
      </p:sp>
      <p:sp>
        <p:nvSpPr>
          <p:cNvPr id="1031" name="Title Placeholder 1"/>
          <p:cNvSpPr>
            <a:spLocks noGrp="1"/>
          </p:cNvSpPr>
          <p:nvPr>
            <p:ph type="title"/>
          </p:nvPr>
        </p:nvSpPr>
        <p:spPr bwMode="auto">
          <a:xfrm>
            <a:off x="1634835" y="304800"/>
            <a:ext cx="9799928" cy="848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a:t>单击此处编辑母版标题样式</a:t>
            </a:r>
            <a:endParaRPr lang="en-US" altLang="zh-C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lnSpc>
          <a:spcPct val="90000"/>
        </a:lnSpc>
        <a:spcBef>
          <a:spcPct val="0"/>
        </a:spcBef>
        <a:spcAft>
          <a:spcPct val="0"/>
        </a:spcAft>
        <a:defRPr sz="3600" b="1" kern="1200">
          <a:solidFill>
            <a:schemeClr val="bg2"/>
          </a:solidFill>
          <a:effectLst/>
          <a:latin typeface="+mj-lt"/>
          <a:ea typeface="+mj-ea"/>
          <a:cs typeface="+mj-cs"/>
        </a:defRPr>
      </a:lvl1pPr>
      <a:lvl2pPr algn="l" rtl="0" eaLnBrk="1" fontAlgn="base" hangingPunct="1">
        <a:lnSpc>
          <a:spcPct val="90000"/>
        </a:lnSpc>
        <a:spcBef>
          <a:spcPct val="0"/>
        </a:spcBef>
        <a:spcAft>
          <a:spcPct val="0"/>
        </a:spcAft>
        <a:defRPr sz="3200">
          <a:solidFill>
            <a:schemeClr val="accent1"/>
          </a:solidFill>
          <a:latin typeface="等线 Light" panose="02010600030101010101" pitchFamily="2" charset="-122"/>
          <a:ea typeface="等线 Light" panose="02010600030101010101" pitchFamily="2" charset="-122"/>
        </a:defRPr>
      </a:lvl2pPr>
      <a:lvl3pPr algn="l" rtl="0" eaLnBrk="1" fontAlgn="base" hangingPunct="1">
        <a:lnSpc>
          <a:spcPct val="90000"/>
        </a:lnSpc>
        <a:spcBef>
          <a:spcPct val="0"/>
        </a:spcBef>
        <a:spcAft>
          <a:spcPct val="0"/>
        </a:spcAft>
        <a:defRPr sz="3200">
          <a:solidFill>
            <a:schemeClr val="accent1"/>
          </a:solidFill>
          <a:latin typeface="等线 Light" panose="02010600030101010101" pitchFamily="2" charset="-122"/>
          <a:ea typeface="等线 Light" panose="02010600030101010101" pitchFamily="2" charset="-122"/>
        </a:defRPr>
      </a:lvl3pPr>
      <a:lvl4pPr algn="l" rtl="0" eaLnBrk="1" fontAlgn="base" hangingPunct="1">
        <a:lnSpc>
          <a:spcPct val="90000"/>
        </a:lnSpc>
        <a:spcBef>
          <a:spcPct val="0"/>
        </a:spcBef>
        <a:spcAft>
          <a:spcPct val="0"/>
        </a:spcAft>
        <a:defRPr sz="3200">
          <a:solidFill>
            <a:schemeClr val="accent1"/>
          </a:solidFill>
          <a:latin typeface="等线 Light" panose="02010600030101010101" pitchFamily="2" charset="-122"/>
          <a:ea typeface="等线 Light" panose="02010600030101010101" pitchFamily="2" charset="-122"/>
        </a:defRPr>
      </a:lvl4pPr>
      <a:lvl5pPr algn="l" rtl="0" eaLnBrk="1" fontAlgn="base" hangingPunct="1">
        <a:lnSpc>
          <a:spcPct val="90000"/>
        </a:lnSpc>
        <a:spcBef>
          <a:spcPct val="0"/>
        </a:spcBef>
        <a:spcAft>
          <a:spcPct val="0"/>
        </a:spcAft>
        <a:defRPr sz="3200">
          <a:solidFill>
            <a:schemeClr val="accent1"/>
          </a:solidFill>
          <a:latin typeface="等线 Light" panose="02010600030101010101" pitchFamily="2" charset="-122"/>
          <a:ea typeface="等线 Light" panose="02010600030101010101" pitchFamily="2" charset="-122"/>
        </a:defRPr>
      </a:lvl5pPr>
      <a:lvl6pPr marL="457200" algn="l" rtl="0" eaLnBrk="1" fontAlgn="base" hangingPunct="1">
        <a:lnSpc>
          <a:spcPct val="90000"/>
        </a:lnSpc>
        <a:spcBef>
          <a:spcPct val="0"/>
        </a:spcBef>
        <a:spcAft>
          <a:spcPct val="0"/>
        </a:spcAft>
        <a:defRPr sz="3200">
          <a:solidFill>
            <a:schemeClr val="tx1"/>
          </a:solidFill>
          <a:latin typeface="Tempus Sans ITC" panose="04020404030D07020202" pitchFamily="82" charset="0"/>
          <a:ea typeface="幼圆" panose="02010509060101010101" pitchFamily="49" charset="-122"/>
        </a:defRPr>
      </a:lvl6pPr>
      <a:lvl7pPr marL="914400" algn="l" rtl="0" eaLnBrk="1" fontAlgn="base" hangingPunct="1">
        <a:lnSpc>
          <a:spcPct val="90000"/>
        </a:lnSpc>
        <a:spcBef>
          <a:spcPct val="0"/>
        </a:spcBef>
        <a:spcAft>
          <a:spcPct val="0"/>
        </a:spcAft>
        <a:defRPr sz="3200">
          <a:solidFill>
            <a:schemeClr val="tx1"/>
          </a:solidFill>
          <a:latin typeface="Tempus Sans ITC" panose="04020404030D07020202" pitchFamily="82" charset="0"/>
          <a:ea typeface="幼圆" panose="02010509060101010101" pitchFamily="49" charset="-122"/>
        </a:defRPr>
      </a:lvl7pPr>
      <a:lvl8pPr marL="1371600" algn="l" rtl="0" eaLnBrk="1" fontAlgn="base" hangingPunct="1">
        <a:lnSpc>
          <a:spcPct val="90000"/>
        </a:lnSpc>
        <a:spcBef>
          <a:spcPct val="0"/>
        </a:spcBef>
        <a:spcAft>
          <a:spcPct val="0"/>
        </a:spcAft>
        <a:defRPr sz="3200">
          <a:solidFill>
            <a:schemeClr val="tx1"/>
          </a:solidFill>
          <a:latin typeface="Tempus Sans ITC" panose="04020404030D07020202" pitchFamily="82" charset="0"/>
          <a:ea typeface="幼圆" panose="02010509060101010101" pitchFamily="49" charset="-122"/>
        </a:defRPr>
      </a:lvl8pPr>
      <a:lvl9pPr marL="1828800" algn="l" rtl="0" eaLnBrk="1" fontAlgn="base" hangingPunct="1">
        <a:lnSpc>
          <a:spcPct val="90000"/>
        </a:lnSpc>
        <a:spcBef>
          <a:spcPct val="0"/>
        </a:spcBef>
        <a:spcAft>
          <a:spcPct val="0"/>
        </a:spcAft>
        <a:defRPr sz="3200">
          <a:solidFill>
            <a:schemeClr val="tx1"/>
          </a:solidFill>
          <a:latin typeface="Tempus Sans ITC" panose="04020404030D07020202" pitchFamily="82" charset="0"/>
          <a:ea typeface="幼圆" panose="02010509060101010101" pitchFamily="49" charset="-122"/>
        </a:defRPr>
      </a:lvl9pPr>
    </p:titleStyle>
    <p:bodyStyle>
      <a:lvl1pPr marL="357505" indent="-357505" algn="l" rtl="0" eaLnBrk="1" fontAlgn="base" hangingPunct="1">
        <a:lnSpc>
          <a:spcPct val="90000"/>
        </a:lnSpc>
        <a:spcBef>
          <a:spcPts val="1800"/>
        </a:spcBef>
        <a:spcAft>
          <a:spcPct val="0"/>
        </a:spcAft>
        <a:buClr>
          <a:schemeClr val="tx1"/>
        </a:buClr>
        <a:buSzPct val="80000"/>
        <a:buFont typeface="Wingdings 2" panose="05020102010507070707" pitchFamily="18" charset="2"/>
        <a:buChar char="ê"/>
        <a:defRPr sz="2400" kern="1200">
          <a:solidFill>
            <a:schemeClr val="tx1"/>
          </a:solidFill>
          <a:latin typeface="+mn-lt"/>
          <a:ea typeface="+mn-ea"/>
          <a:cs typeface="+mn-cs"/>
        </a:defRPr>
      </a:lvl1pPr>
      <a:lvl2pPr marL="357505" indent="-357505" algn="l" rtl="0" eaLnBrk="1" fontAlgn="base" hangingPunct="1">
        <a:lnSpc>
          <a:spcPct val="130000"/>
        </a:lnSpc>
        <a:spcBef>
          <a:spcPct val="0"/>
        </a:spcBef>
        <a:spcAft>
          <a:spcPct val="0"/>
        </a:spcAft>
        <a:buClr>
          <a:schemeClr val="tx1"/>
        </a:buClr>
        <a:buFont typeface="Wingdings 2" panose="05020102010507070707" pitchFamily="18" charset="2"/>
        <a:buChar char="ê"/>
        <a:defRPr sz="16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rgbClr val="262626"/>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rgbClr val="262626"/>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rgbClr val="26262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标题 5"/>
          <p:cNvSpPr>
            <a:spLocks noGrp="1"/>
          </p:cNvSpPr>
          <p:nvPr>
            <p:ph type="ctrTitle"/>
          </p:nvPr>
        </p:nvSpPr>
        <p:spPr/>
        <p:txBody>
          <a:bodyPr>
            <a:normAutofit/>
          </a:bodyPr>
          <a:lstStyle/>
          <a:p>
            <a:r>
              <a:rPr lang="zh-CN" altLang="en-US" sz="4800" dirty="0"/>
              <a:t>金融理财投资类企业通用模板</a:t>
            </a:r>
          </a:p>
        </p:txBody>
      </p:sp>
      <p:sp>
        <p:nvSpPr>
          <p:cNvPr id="7" name="副标题 6"/>
          <p:cNvSpPr>
            <a:spLocks noGrp="1"/>
          </p:cNvSpPr>
          <p:nvPr>
            <p:ph type="subTitle" idx="1"/>
          </p:nvPr>
        </p:nvSpPr>
        <p:spPr/>
        <p:txBody>
          <a:bodyPr/>
          <a:lstStyle/>
          <a:p>
            <a:r>
              <a:rPr lang="zh-CN" altLang="en-US">
                <a:latin typeface="微软雅黑" panose="020B0503020204020204" pitchFamily="34" charset="-122"/>
                <a:ea typeface="微软雅黑" panose="020B0503020204020204" pitchFamily="34" charset="-122"/>
              </a:rPr>
              <a:t>理财顾问：</a:t>
            </a:r>
            <a:r>
              <a:rPr lang="en-US" altLang="zh-CN">
                <a:latin typeface="微软雅黑" panose="020B0503020204020204" pitchFamily="34" charset="-122"/>
                <a:ea typeface="微软雅黑" panose="020B0503020204020204" pitchFamily="34" charset="-122"/>
              </a:rPr>
              <a:t>xiazaii </a:t>
            </a:r>
            <a:r>
              <a:rPr lang="zh-CN" altLang="en-US">
                <a:latin typeface="微软雅黑" panose="020B0503020204020204" pitchFamily="34" charset="-122"/>
                <a:ea typeface="微软雅黑" panose="020B0503020204020204" pitchFamily="34" charset="-122"/>
              </a:rPr>
              <a:t>汇报日期：</a:t>
            </a:r>
            <a:r>
              <a:rPr lang="en-US" altLang="zh-CN">
                <a:latin typeface="微软雅黑" panose="020B0503020204020204" pitchFamily="34" charset="-122"/>
                <a:ea typeface="微软雅黑" panose="020B0503020204020204" pitchFamily="34" charset="-122"/>
              </a:rPr>
              <a:t>20XX-12-28</a:t>
            </a:r>
            <a:endParaRPr lang="en-US" altLang="zh-CN" dirty="0">
              <a:latin typeface="微软雅黑" panose="020B0503020204020204" pitchFamily="34" charset="-122"/>
              <a:ea typeface="微软雅黑" panose="020B0503020204020204" pitchFamily="34" charset="-122"/>
            </a:endParaRPr>
          </a:p>
        </p:txBody>
      </p:sp>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标题 3"/>
          <p:cNvSpPr>
            <a:spLocks noGrp="1"/>
          </p:cNvSpPr>
          <p:nvPr>
            <p:ph type="title"/>
          </p:nvPr>
        </p:nvSpPr>
        <p:spPr/>
        <p:txBody>
          <a:bodyPr/>
          <a:lstStyle/>
          <a:p>
            <a:r>
              <a:rPr lang="zh-CN" altLang="en-US"/>
              <a:t>请在此输入您的大标题</a:t>
            </a:r>
            <a:endParaRPr lang="en-US" altLang="zh-CN" dirty="0"/>
          </a:p>
        </p:txBody>
      </p:sp>
      <p:sp>
        <p:nvSpPr>
          <p:cNvPr id="53" name="Rectangle 17"/>
          <p:cNvSpPr>
            <a:spLocks noChangeArrowheads="1"/>
          </p:cNvSpPr>
          <p:nvPr/>
        </p:nvSpPr>
        <p:spPr bwMode="auto">
          <a:xfrm rot="5400000">
            <a:off x="-43440" y="2734931"/>
            <a:ext cx="4635305" cy="3610834"/>
          </a:xfrm>
          <a:prstGeom prst="rect">
            <a:avLst/>
          </a:prstGeom>
          <a:solidFill>
            <a:schemeClr val="accent1"/>
          </a:solidFill>
          <a:ln>
            <a:noFill/>
          </a:ln>
        </p:spPr>
        <p:txBody>
          <a:bodyPr vert="horz" wrap="square" lIns="91440" tIns="45720" rIns="91440" bIns="45720" numCol="1" anchor="t" anchorCtr="0" compatLnSpc="1"/>
          <a:lstStyle/>
          <a:p>
            <a:endParaRPr lang="id-ID"/>
          </a:p>
        </p:txBody>
      </p:sp>
      <p:sp>
        <p:nvSpPr>
          <p:cNvPr id="67" name="KSO_Shape"/>
          <p:cNvSpPr/>
          <p:nvPr/>
        </p:nvSpPr>
        <p:spPr bwMode="auto">
          <a:xfrm>
            <a:off x="995972" y="3991298"/>
            <a:ext cx="2556483" cy="2117619"/>
          </a:xfrm>
          <a:custGeom>
            <a:avLst/>
            <a:gdLst>
              <a:gd name="T0" fmla="*/ 334092 w 2468563"/>
              <a:gd name="T1" fmla="*/ 1163517 h 2043113"/>
              <a:gd name="T2" fmla="*/ 311629 w 2468563"/>
              <a:gd name="T3" fmla="*/ 1134978 h 2043113"/>
              <a:gd name="T4" fmla="*/ 315291 w 2468563"/>
              <a:gd name="T5" fmla="*/ 1112098 h 2043113"/>
              <a:gd name="T6" fmla="*/ 370471 w 2468563"/>
              <a:gd name="T7" fmla="*/ 1125137 h 2043113"/>
              <a:gd name="T8" fmla="*/ 424186 w 2468563"/>
              <a:gd name="T9" fmla="*/ 1113082 h 2043113"/>
              <a:gd name="T10" fmla="*/ 435173 w 2468563"/>
              <a:gd name="T11" fmla="*/ 1130550 h 2043113"/>
              <a:gd name="T12" fmla="*/ 412711 w 2468563"/>
              <a:gd name="T13" fmla="*/ 1163025 h 2043113"/>
              <a:gd name="T14" fmla="*/ 523600 w 2468563"/>
              <a:gd name="T15" fmla="*/ 1053218 h 2043113"/>
              <a:gd name="T16" fmla="*/ 584854 w 2468563"/>
              <a:gd name="T17" fmla="*/ 1098646 h 2043113"/>
              <a:gd name="T18" fmla="*/ 636062 w 2468563"/>
              <a:gd name="T19" fmla="*/ 1158562 h 2043113"/>
              <a:gd name="T20" fmla="*/ 677960 w 2468563"/>
              <a:gd name="T21" fmla="*/ 1230511 h 2043113"/>
              <a:gd name="T22" fmla="*/ 733823 w 2468563"/>
              <a:gd name="T23" fmla="*/ 1397981 h 2043113"/>
              <a:gd name="T24" fmla="*/ 752199 w 2468563"/>
              <a:gd name="T25" fmla="*/ 1577975 h 2043113"/>
              <a:gd name="T26" fmla="*/ 10291 w 2468563"/>
              <a:gd name="T27" fmla="*/ 1413943 h 2043113"/>
              <a:gd name="T28" fmla="*/ 47533 w 2468563"/>
              <a:gd name="T29" fmla="*/ 1260469 h 2043113"/>
              <a:gd name="T30" fmla="*/ 83061 w 2468563"/>
              <a:gd name="T31" fmla="*/ 1184591 h 2043113"/>
              <a:gd name="T32" fmla="*/ 130839 w 2468563"/>
              <a:gd name="T33" fmla="*/ 1119764 h 2043113"/>
              <a:gd name="T34" fmla="*/ 193318 w 2468563"/>
              <a:gd name="T35" fmla="*/ 1068688 h 2043113"/>
              <a:gd name="T36" fmla="*/ 234235 w 2468563"/>
              <a:gd name="T37" fmla="*/ 1047079 h 2043113"/>
              <a:gd name="T38" fmla="*/ 399937 w 2468563"/>
              <a:gd name="T39" fmla="*/ 643940 h 2043113"/>
              <a:gd name="T40" fmla="*/ 463019 w 2468563"/>
              <a:gd name="T41" fmla="*/ 664037 h 2043113"/>
              <a:gd name="T42" fmla="*/ 516320 w 2468563"/>
              <a:gd name="T43" fmla="*/ 710847 h 2043113"/>
              <a:gd name="T44" fmla="*/ 530746 w 2468563"/>
              <a:gd name="T45" fmla="*/ 746874 h 2043113"/>
              <a:gd name="T46" fmla="*/ 532457 w 2468563"/>
              <a:gd name="T47" fmla="*/ 792704 h 2043113"/>
              <a:gd name="T48" fmla="*/ 542237 w 2468563"/>
              <a:gd name="T49" fmla="*/ 811575 h 2043113"/>
              <a:gd name="T50" fmla="*/ 549083 w 2468563"/>
              <a:gd name="T51" fmla="*/ 856424 h 2043113"/>
              <a:gd name="T52" fmla="*/ 538814 w 2468563"/>
              <a:gd name="T53" fmla="*/ 885343 h 2043113"/>
              <a:gd name="T54" fmla="*/ 523900 w 2468563"/>
              <a:gd name="T55" fmla="*/ 921860 h 2043113"/>
              <a:gd name="T56" fmla="*/ 502383 w 2468563"/>
              <a:gd name="T57" fmla="*/ 982150 h 2043113"/>
              <a:gd name="T58" fmla="*/ 460574 w 2468563"/>
              <a:gd name="T59" fmla="*/ 1037783 h 2043113"/>
              <a:gd name="T60" fmla="*/ 403849 w 2468563"/>
              <a:gd name="T61" fmla="*/ 1072340 h 2043113"/>
              <a:gd name="T62" fmla="*/ 340279 w 2468563"/>
              <a:gd name="T63" fmla="*/ 1069888 h 2043113"/>
              <a:gd name="T64" fmla="*/ 284777 w 2468563"/>
              <a:gd name="T65" fmla="*/ 1032391 h 2043113"/>
              <a:gd name="T66" fmla="*/ 244923 w 2468563"/>
              <a:gd name="T67" fmla="*/ 975288 h 2043113"/>
              <a:gd name="T68" fmla="*/ 226341 w 2468563"/>
              <a:gd name="T69" fmla="*/ 915733 h 2043113"/>
              <a:gd name="T70" fmla="*/ 209471 w 2468563"/>
              <a:gd name="T71" fmla="*/ 881177 h 2043113"/>
              <a:gd name="T72" fmla="*/ 200913 w 2468563"/>
              <a:gd name="T73" fmla="*/ 837308 h 2043113"/>
              <a:gd name="T74" fmla="*/ 212405 w 2468563"/>
              <a:gd name="T75" fmla="*/ 808388 h 2043113"/>
              <a:gd name="T76" fmla="*/ 217539 w 2468563"/>
              <a:gd name="T77" fmla="*/ 781675 h 2043113"/>
              <a:gd name="T78" fmla="*/ 222429 w 2468563"/>
              <a:gd name="T79" fmla="*/ 738051 h 2043113"/>
              <a:gd name="T80" fmla="*/ 244190 w 2468563"/>
              <a:gd name="T81" fmla="*/ 697613 h 2043113"/>
              <a:gd name="T82" fmla="*/ 302137 w 2468563"/>
              <a:gd name="T83" fmla="*/ 657419 h 2043113"/>
              <a:gd name="T84" fmla="*/ 363996 w 2468563"/>
              <a:gd name="T85" fmla="*/ 642225 h 2043113"/>
              <a:gd name="T86" fmla="*/ 1153781 w 2468563"/>
              <a:gd name="T87" fmla="*/ 571772 h 2043113"/>
              <a:gd name="T88" fmla="*/ 1202294 w 2468563"/>
              <a:gd name="T89" fmla="*/ 716875 h 2043113"/>
              <a:gd name="T90" fmla="*/ 1214545 w 2468563"/>
              <a:gd name="T91" fmla="*/ 827907 h 2043113"/>
              <a:gd name="T92" fmla="*/ 1535760 w 2468563"/>
              <a:gd name="T93" fmla="*/ 502163 h 2043113"/>
              <a:gd name="T94" fmla="*/ 1197638 w 2468563"/>
              <a:gd name="T95" fmla="*/ 845309 h 2043113"/>
              <a:gd name="T96" fmla="*/ 1149861 w 2468563"/>
              <a:gd name="T97" fmla="*/ 775454 h 2043113"/>
              <a:gd name="T98" fmla="*/ 1189798 w 2468563"/>
              <a:gd name="T99" fmla="*/ 617117 h 2043113"/>
              <a:gd name="T100" fmla="*/ 1104778 w 2468563"/>
              <a:gd name="T101" fmla="*/ 675207 h 2043113"/>
              <a:gd name="T102" fmla="*/ 1238555 w 2468563"/>
              <a:gd name="T103" fmla="*/ 84454 h 2043113"/>
              <a:gd name="T104" fmla="*/ 1264336 w 2468563"/>
              <a:gd name="T105" fmla="*/ 11016 h 2043113"/>
              <a:gd name="T106" fmla="*/ 1886365 w 2468563"/>
              <a:gd name="T107" fmla="*/ 234891 h 2043113"/>
              <a:gd name="T108" fmla="*/ 1905000 w 2468563"/>
              <a:gd name="T109" fmla="*/ 274522 h 2043113"/>
              <a:gd name="T110" fmla="*/ 1886365 w 2468563"/>
              <a:gd name="T111" fmla="*/ 314397 h 2043113"/>
              <a:gd name="T112" fmla="*/ 1809444 w 2468563"/>
              <a:gd name="T113" fmla="*/ 1074053 h 2043113"/>
              <a:gd name="T114" fmla="*/ 595895 w 2468563"/>
              <a:gd name="T115" fmla="*/ 317332 h 2043113"/>
              <a:gd name="T116" fmla="*/ 573582 w 2468563"/>
              <a:gd name="T117" fmla="*/ 279903 h 2043113"/>
              <a:gd name="T118" fmla="*/ 588539 w 2468563"/>
              <a:gd name="T119" fmla="*/ 238315 h 2043113"/>
              <a:gd name="T120" fmla="*/ 1011611 w 2468563"/>
              <a:gd name="T121" fmla="*/ 223148 h 2043113"/>
              <a:gd name="T122" fmla="*/ 1228980 w 2468563"/>
              <a:gd name="T123" fmla="*/ 1714 h 204311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468563" h="2043113">
                <a:moveTo>
                  <a:pt x="303264" y="1355839"/>
                </a:moveTo>
                <a:lnTo>
                  <a:pt x="429743" y="1638966"/>
                </a:lnTo>
                <a:lnTo>
                  <a:pt x="463711" y="1520110"/>
                </a:lnTo>
                <a:lnTo>
                  <a:pt x="460769" y="1519546"/>
                </a:lnTo>
                <a:lnTo>
                  <a:pt x="454442" y="1517635"/>
                </a:lnTo>
                <a:lnTo>
                  <a:pt x="448747" y="1515087"/>
                </a:lnTo>
                <a:lnTo>
                  <a:pt x="443052" y="1512857"/>
                </a:lnTo>
                <a:lnTo>
                  <a:pt x="437989" y="1509671"/>
                </a:lnTo>
                <a:lnTo>
                  <a:pt x="432927" y="1506486"/>
                </a:lnTo>
                <a:lnTo>
                  <a:pt x="428814" y="1502663"/>
                </a:lnTo>
                <a:lnTo>
                  <a:pt x="424385" y="1499159"/>
                </a:lnTo>
                <a:lnTo>
                  <a:pt x="420588" y="1495018"/>
                </a:lnTo>
                <a:lnTo>
                  <a:pt x="417108" y="1491196"/>
                </a:lnTo>
                <a:lnTo>
                  <a:pt x="413944" y="1486736"/>
                </a:lnTo>
                <a:lnTo>
                  <a:pt x="411096" y="1482595"/>
                </a:lnTo>
                <a:lnTo>
                  <a:pt x="408249" y="1478454"/>
                </a:lnTo>
                <a:lnTo>
                  <a:pt x="406034" y="1473994"/>
                </a:lnTo>
                <a:lnTo>
                  <a:pt x="403819" y="1469534"/>
                </a:lnTo>
                <a:lnTo>
                  <a:pt x="400022" y="1460934"/>
                </a:lnTo>
                <a:lnTo>
                  <a:pt x="397175" y="1453289"/>
                </a:lnTo>
                <a:lnTo>
                  <a:pt x="394960" y="1445962"/>
                </a:lnTo>
                <a:lnTo>
                  <a:pt x="393378" y="1439910"/>
                </a:lnTo>
                <a:lnTo>
                  <a:pt x="392746" y="1435450"/>
                </a:lnTo>
                <a:lnTo>
                  <a:pt x="392113" y="1430990"/>
                </a:lnTo>
                <a:lnTo>
                  <a:pt x="396542" y="1433857"/>
                </a:lnTo>
                <a:lnTo>
                  <a:pt x="401604" y="1436406"/>
                </a:lnTo>
                <a:lnTo>
                  <a:pt x="408565" y="1439910"/>
                </a:lnTo>
                <a:lnTo>
                  <a:pt x="417740" y="1443414"/>
                </a:lnTo>
                <a:lnTo>
                  <a:pt x="427548" y="1447236"/>
                </a:lnTo>
                <a:lnTo>
                  <a:pt x="439255" y="1450422"/>
                </a:lnTo>
                <a:lnTo>
                  <a:pt x="445583" y="1452333"/>
                </a:lnTo>
                <a:lnTo>
                  <a:pt x="451910" y="1453607"/>
                </a:lnTo>
                <a:lnTo>
                  <a:pt x="458555" y="1454881"/>
                </a:lnTo>
                <a:lnTo>
                  <a:pt x="465515" y="1455518"/>
                </a:lnTo>
                <a:lnTo>
                  <a:pt x="472476" y="1456474"/>
                </a:lnTo>
                <a:lnTo>
                  <a:pt x="480069" y="1456793"/>
                </a:lnTo>
                <a:lnTo>
                  <a:pt x="487346" y="1456793"/>
                </a:lnTo>
                <a:lnTo>
                  <a:pt x="494939" y="1456474"/>
                </a:lnTo>
                <a:lnTo>
                  <a:pt x="502533" y="1455837"/>
                </a:lnTo>
                <a:lnTo>
                  <a:pt x="510443" y="1454881"/>
                </a:lnTo>
                <a:lnTo>
                  <a:pt x="518036" y="1453289"/>
                </a:lnTo>
                <a:lnTo>
                  <a:pt x="526262" y="1450740"/>
                </a:lnTo>
                <a:lnTo>
                  <a:pt x="533855" y="1448192"/>
                </a:lnTo>
                <a:lnTo>
                  <a:pt x="541765" y="1445006"/>
                </a:lnTo>
                <a:lnTo>
                  <a:pt x="549675" y="1441184"/>
                </a:lnTo>
                <a:lnTo>
                  <a:pt x="557585" y="1436724"/>
                </a:lnTo>
                <a:lnTo>
                  <a:pt x="565178" y="1431309"/>
                </a:lnTo>
                <a:lnTo>
                  <a:pt x="573088" y="1425575"/>
                </a:lnTo>
                <a:lnTo>
                  <a:pt x="572455" y="1429716"/>
                </a:lnTo>
                <a:lnTo>
                  <a:pt x="571822" y="1434494"/>
                </a:lnTo>
                <a:lnTo>
                  <a:pt x="570873" y="1440228"/>
                </a:lnTo>
                <a:lnTo>
                  <a:pt x="568975" y="1447555"/>
                </a:lnTo>
                <a:lnTo>
                  <a:pt x="566760" y="1455200"/>
                </a:lnTo>
                <a:lnTo>
                  <a:pt x="563912" y="1463801"/>
                </a:lnTo>
                <a:lnTo>
                  <a:pt x="559799" y="1472720"/>
                </a:lnTo>
                <a:lnTo>
                  <a:pt x="557901" y="1477180"/>
                </a:lnTo>
                <a:lnTo>
                  <a:pt x="555054" y="1481639"/>
                </a:lnTo>
                <a:lnTo>
                  <a:pt x="552522" y="1486099"/>
                </a:lnTo>
                <a:lnTo>
                  <a:pt x="549359" y="1490240"/>
                </a:lnTo>
                <a:lnTo>
                  <a:pt x="546195" y="1494381"/>
                </a:lnTo>
                <a:lnTo>
                  <a:pt x="542714" y="1498522"/>
                </a:lnTo>
                <a:lnTo>
                  <a:pt x="538918" y="1502345"/>
                </a:lnTo>
                <a:lnTo>
                  <a:pt x="534805" y="1505849"/>
                </a:lnTo>
                <a:lnTo>
                  <a:pt x="530375" y="1509034"/>
                </a:lnTo>
                <a:lnTo>
                  <a:pt x="525946" y="1512220"/>
                </a:lnTo>
                <a:lnTo>
                  <a:pt x="520567" y="1514768"/>
                </a:lnTo>
                <a:lnTo>
                  <a:pt x="515188" y="1517316"/>
                </a:lnTo>
                <a:lnTo>
                  <a:pt x="511422" y="1518580"/>
                </a:lnTo>
                <a:lnTo>
                  <a:pt x="529292" y="1632494"/>
                </a:lnTo>
                <a:lnTo>
                  <a:pt x="666898" y="1361111"/>
                </a:lnTo>
                <a:lnTo>
                  <a:pt x="668973" y="1358269"/>
                </a:lnTo>
                <a:lnTo>
                  <a:pt x="678498" y="1363674"/>
                </a:lnTo>
                <a:lnTo>
                  <a:pt x="688023" y="1369079"/>
                </a:lnTo>
                <a:lnTo>
                  <a:pt x="697230" y="1374802"/>
                </a:lnTo>
                <a:lnTo>
                  <a:pt x="706438" y="1380524"/>
                </a:lnTo>
                <a:lnTo>
                  <a:pt x="715328" y="1386883"/>
                </a:lnTo>
                <a:lnTo>
                  <a:pt x="723900" y="1393560"/>
                </a:lnTo>
                <a:lnTo>
                  <a:pt x="732790" y="1400555"/>
                </a:lnTo>
                <a:lnTo>
                  <a:pt x="741045" y="1407549"/>
                </a:lnTo>
                <a:lnTo>
                  <a:pt x="749300" y="1414862"/>
                </a:lnTo>
                <a:lnTo>
                  <a:pt x="757873" y="1422493"/>
                </a:lnTo>
                <a:lnTo>
                  <a:pt x="765810" y="1430123"/>
                </a:lnTo>
                <a:lnTo>
                  <a:pt x="773430" y="1438072"/>
                </a:lnTo>
                <a:lnTo>
                  <a:pt x="781050" y="1446656"/>
                </a:lnTo>
                <a:lnTo>
                  <a:pt x="788670" y="1454923"/>
                </a:lnTo>
                <a:lnTo>
                  <a:pt x="796290" y="1463507"/>
                </a:lnTo>
                <a:lnTo>
                  <a:pt x="803593" y="1472409"/>
                </a:lnTo>
                <a:lnTo>
                  <a:pt x="810578" y="1481312"/>
                </a:lnTo>
                <a:lnTo>
                  <a:pt x="817563" y="1490850"/>
                </a:lnTo>
                <a:lnTo>
                  <a:pt x="824230" y="1500070"/>
                </a:lnTo>
                <a:lnTo>
                  <a:pt x="830898" y="1509608"/>
                </a:lnTo>
                <a:lnTo>
                  <a:pt x="837565" y="1519783"/>
                </a:lnTo>
                <a:lnTo>
                  <a:pt x="843915" y="1529957"/>
                </a:lnTo>
                <a:lnTo>
                  <a:pt x="849948" y="1539813"/>
                </a:lnTo>
                <a:lnTo>
                  <a:pt x="855980" y="1550305"/>
                </a:lnTo>
                <a:lnTo>
                  <a:pt x="862013" y="1560797"/>
                </a:lnTo>
                <a:lnTo>
                  <a:pt x="867728" y="1571289"/>
                </a:lnTo>
                <a:lnTo>
                  <a:pt x="873443" y="1582417"/>
                </a:lnTo>
                <a:lnTo>
                  <a:pt x="878523" y="1593227"/>
                </a:lnTo>
                <a:lnTo>
                  <a:pt x="889000" y="1615483"/>
                </a:lnTo>
                <a:lnTo>
                  <a:pt x="899160" y="1638374"/>
                </a:lnTo>
                <a:lnTo>
                  <a:pt x="908050" y="1661902"/>
                </a:lnTo>
                <a:lnTo>
                  <a:pt x="916623" y="1685748"/>
                </a:lnTo>
                <a:lnTo>
                  <a:pt x="924878" y="1709593"/>
                </a:lnTo>
                <a:lnTo>
                  <a:pt x="932180" y="1734393"/>
                </a:lnTo>
                <a:lnTo>
                  <a:pt x="939165" y="1759510"/>
                </a:lnTo>
                <a:lnTo>
                  <a:pt x="945515" y="1784627"/>
                </a:lnTo>
                <a:lnTo>
                  <a:pt x="950913" y="1810062"/>
                </a:lnTo>
                <a:lnTo>
                  <a:pt x="955675" y="1835816"/>
                </a:lnTo>
                <a:lnTo>
                  <a:pt x="960438" y="1861569"/>
                </a:lnTo>
                <a:lnTo>
                  <a:pt x="964248" y="1887322"/>
                </a:lnTo>
                <a:lnTo>
                  <a:pt x="967423" y="1913393"/>
                </a:lnTo>
                <a:lnTo>
                  <a:pt x="970280" y="1939464"/>
                </a:lnTo>
                <a:lnTo>
                  <a:pt x="972185" y="1965536"/>
                </a:lnTo>
                <a:lnTo>
                  <a:pt x="973773" y="1991289"/>
                </a:lnTo>
                <a:lnTo>
                  <a:pt x="974408" y="2017360"/>
                </a:lnTo>
                <a:lnTo>
                  <a:pt x="974725" y="2043113"/>
                </a:lnTo>
                <a:lnTo>
                  <a:pt x="0" y="2043113"/>
                </a:lnTo>
                <a:lnTo>
                  <a:pt x="0" y="2016406"/>
                </a:lnTo>
                <a:lnTo>
                  <a:pt x="635" y="1990017"/>
                </a:lnTo>
                <a:lnTo>
                  <a:pt x="1588" y="1963310"/>
                </a:lnTo>
                <a:lnTo>
                  <a:pt x="2858" y="1936603"/>
                </a:lnTo>
                <a:lnTo>
                  <a:pt x="5080" y="1909578"/>
                </a:lnTo>
                <a:lnTo>
                  <a:pt x="7303" y="1883189"/>
                </a:lnTo>
                <a:lnTo>
                  <a:pt x="10160" y="1856800"/>
                </a:lnTo>
                <a:lnTo>
                  <a:pt x="13335" y="1830729"/>
                </a:lnTo>
                <a:lnTo>
                  <a:pt x="17463" y="1804657"/>
                </a:lnTo>
                <a:lnTo>
                  <a:pt x="21590" y="1778904"/>
                </a:lnTo>
                <a:lnTo>
                  <a:pt x="26670" y="1753469"/>
                </a:lnTo>
                <a:lnTo>
                  <a:pt x="32385" y="1728352"/>
                </a:lnTo>
                <a:lnTo>
                  <a:pt x="38735" y="1703870"/>
                </a:lnTo>
                <a:lnTo>
                  <a:pt x="45403" y="1679389"/>
                </a:lnTo>
                <a:lnTo>
                  <a:pt x="53023" y="1655543"/>
                </a:lnTo>
                <a:lnTo>
                  <a:pt x="57150" y="1643779"/>
                </a:lnTo>
                <a:lnTo>
                  <a:pt x="61595" y="1632016"/>
                </a:lnTo>
                <a:lnTo>
                  <a:pt x="65723" y="1620888"/>
                </a:lnTo>
                <a:lnTo>
                  <a:pt x="70168" y="1609442"/>
                </a:lnTo>
                <a:lnTo>
                  <a:pt x="75248" y="1597996"/>
                </a:lnTo>
                <a:lnTo>
                  <a:pt x="79693" y="1586868"/>
                </a:lnTo>
                <a:lnTo>
                  <a:pt x="85090" y="1576058"/>
                </a:lnTo>
                <a:lnTo>
                  <a:pt x="90170" y="1565248"/>
                </a:lnTo>
                <a:lnTo>
                  <a:pt x="95885" y="1554438"/>
                </a:lnTo>
                <a:lnTo>
                  <a:pt x="101600" y="1544264"/>
                </a:lnTo>
                <a:lnTo>
                  <a:pt x="107633" y="1533772"/>
                </a:lnTo>
                <a:lnTo>
                  <a:pt x="113665" y="1523916"/>
                </a:lnTo>
                <a:lnTo>
                  <a:pt x="120015" y="1514060"/>
                </a:lnTo>
                <a:lnTo>
                  <a:pt x="126365" y="1504203"/>
                </a:lnTo>
                <a:lnTo>
                  <a:pt x="133033" y="1494665"/>
                </a:lnTo>
                <a:lnTo>
                  <a:pt x="140018" y="1485445"/>
                </a:lnTo>
                <a:lnTo>
                  <a:pt x="147003" y="1476225"/>
                </a:lnTo>
                <a:lnTo>
                  <a:pt x="154305" y="1467322"/>
                </a:lnTo>
                <a:lnTo>
                  <a:pt x="161925" y="1458738"/>
                </a:lnTo>
                <a:lnTo>
                  <a:pt x="169545" y="1449836"/>
                </a:lnTo>
                <a:lnTo>
                  <a:pt x="177800" y="1441569"/>
                </a:lnTo>
                <a:lnTo>
                  <a:pt x="186055" y="1433621"/>
                </a:lnTo>
                <a:lnTo>
                  <a:pt x="194310" y="1425672"/>
                </a:lnTo>
                <a:lnTo>
                  <a:pt x="202883" y="1418041"/>
                </a:lnTo>
                <a:lnTo>
                  <a:pt x="212090" y="1410729"/>
                </a:lnTo>
                <a:lnTo>
                  <a:pt x="221298" y="1403416"/>
                </a:lnTo>
                <a:lnTo>
                  <a:pt x="230823" y="1396739"/>
                </a:lnTo>
                <a:lnTo>
                  <a:pt x="240348" y="1390063"/>
                </a:lnTo>
                <a:lnTo>
                  <a:pt x="250508" y="1383704"/>
                </a:lnTo>
                <a:lnTo>
                  <a:pt x="260350" y="1377345"/>
                </a:lnTo>
                <a:lnTo>
                  <a:pt x="270828" y="1371622"/>
                </a:lnTo>
                <a:lnTo>
                  <a:pt x="281623" y="1365899"/>
                </a:lnTo>
                <a:lnTo>
                  <a:pt x="292418" y="1360494"/>
                </a:lnTo>
                <a:lnTo>
                  <a:pt x="303264" y="1355839"/>
                </a:lnTo>
                <a:close/>
                <a:moveTo>
                  <a:pt x="303530" y="1355725"/>
                </a:moveTo>
                <a:lnTo>
                  <a:pt x="303532" y="1355727"/>
                </a:lnTo>
                <a:lnTo>
                  <a:pt x="303525" y="1355727"/>
                </a:lnTo>
                <a:lnTo>
                  <a:pt x="303530" y="1355725"/>
                </a:lnTo>
                <a:close/>
                <a:moveTo>
                  <a:pt x="1481455" y="1064649"/>
                </a:moveTo>
                <a:lnTo>
                  <a:pt x="1492568" y="1069647"/>
                </a:lnTo>
                <a:lnTo>
                  <a:pt x="1492568" y="1069726"/>
                </a:lnTo>
                <a:lnTo>
                  <a:pt x="1481455" y="1064649"/>
                </a:lnTo>
                <a:close/>
                <a:moveTo>
                  <a:pt x="486569" y="830263"/>
                </a:moveTo>
                <a:lnTo>
                  <a:pt x="493856" y="830898"/>
                </a:lnTo>
                <a:lnTo>
                  <a:pt x="501460" y="831533"/>
                </a:lnTo>
                <a:lnTo>
                  <a:pt x="509381" y="832484"/>
                </a:lnTo>
                <a:lnTo>
                  <a:pt x="518252" y="833754"/>
                </a:lnTo>
                <a:lnTo>
                  <a:pt x="526807" y="835340"/>
                </a:lnTo>
                <a:lnTo>
                  <a:pt x="535361" y="836927"/>
                </a:lnTo>
                <a:lnTo>
                  <a:pt x="544549" y="839148"/>
                </a:lnTo>
                <a:lnTo>
                  <a:pt x="553737" y="841687"/>
                </a:lnTo>
                <a:lnTo>
                  <a:pt x="563242" y="844225"/>
                </a:lnTo>
                <a:lnTo>
                  <a:pt x="572431" y="847716"/>
                </a:lnTo>
                <a:lnTo>
                  <a:pt x="581619" y="851206"/>
                </a:lnTo>
                <a:lnTo>
                  <a:pt x="590807" y="855332"/>
                </a:lnTo>
                <a:lnTo>
                  <a:pt x="599995" y="859774"/>
                </a:lnTo>
                <a:lnTo>
                  <a:pt x="609183" y="864217"/>
                </a:lnTo>
                <a:lnTo>
                  <a:pt x="617738" y="869611"/>
                </a:lnTo>
                <a:lnTo>
                  <a:pt x="625975" y="875323"/>
                </a:lnTo>
                <a:lnTo>
                  <a:pt x="634530" y="881669"/>
                </a:lnTo>
                <a:lnTo>
                  <a:pt x="642134" y="888333"/>
                </a:lnTo>
                <a:lnTo>
                  <a:pt x="649738" y="895631"/>
                </a:lnTo>
                <a:lnTo>
                  <a:pt x="656708" y="903247"/>
                </a:lnTo>
                <a:lnTo>
                  <a:pt x="663045" y="911498"/>
                </a:lnTo>
                <a:lnTo>
                  <a:pt x="669065" y="920383"/>
                </a:lnTo>
                <a:lnTo>
                  <a:pt x="671599" y="924825"/>
                </a:lnTo>
                <a:lnTo>
                  <a:pt x="674451" y="929585"/>
                </a:lnTo>
                <a:lnTo>
                  <a:pt x="676669" y="934345"/>
                </a:lnTo>
                <a:lnTo>
                  <a:pt x="679203" y="939422"/>
                </a:lnTo>
                <a:lnTo>
                  <a:pt x="681421" y="944816"/>
                </a:lnTo>
                <a:lnTo>
                  <a:pt x="683005" y="950211"/>
                </a:lnTo>
                <a:lnTo>
                  <a:pt x="684590" y="955605"/>
                </a:lnTo>
                <a:lnTo>
                  <a:pt x="686491" y="961000"/>
                </a:lnTo>
                <a:lnTo>
                  <a:pt x="687758" y="967029"/>
                </a:lnTo>
                <a:lnTo>
                  <a:pt x="689025" y="973058"/>
                </a:lnTo>
                <a:lnTo>
                  <a:pt x="689659" y="979087"/>
                </a:lnTo>
                <a:lnTo>
                  <a:pt x="690609" y="985433"/>
                </a:lnTo>
                <a:lnTo>
                  <a:pt x="690926" y="991780"/>
                </a:lnTo>
                <a:lnTo>
                  <a:pt x="691560" y="998444"/>
                </a:lnTo>
                <a:lnTo>
                  <a:pt x="691560" y="1005107"/>
                </a:lnTo>
                <a:lnTo>
                  <a:pt x="690926" y="1012088"/>
                </a:lnTo>
                <a:lnTo>
                  <a:pt x="690609" y="1019069"/>
                </a:lnTo>
                <a:lnTo>
                  <a:pt x="689976" y="1026368"/>
                </a:lnTo>
                <a:lnTo>
                  <a:pt x="689025" y="1034301"/>
                </a:lnTo>
                <a:lnTo>
                  <a:pt x="688075" y="1041599"/>
                </a:lnTo>
                <a:lnTo>
                  <a:pt x="689025" y="1041916"/>
                </a:lnTo>
                <a:lnTo>
                  <a:pt x="691877" y="1042868"/>
                </a:lnTo>
                <a:lnTo>
                  <a:pt x="693778" y="1043820"/>
                </a:lnTo>
                <a:lnTo>
                  <a:pt x="695679" y="1044772"/>
                </a:lnTo>
                <a:lnTo>
                  <a:pt x="698213" y="1046676"/>
                </a:lnTo>
                <a:lnTo>
                  <a:pt x="700431" y="1048580"/>
                </a:lnTo>
                <a:lnTo>
                  <a:pt x="702649" y="1050802"/>
                </a:lnTo>
                <a:lnTo>
                  <a:pt x="704867" y="1053975"/>
                </a:lnTo>
                <a:lnTo>
                  <a:pt x="707085" y="1057148"/>
                </a:lnTo>
                <a:lnTo>
                  <a:pt x="708669" y="1061273"/>
                </a:lnTo>
                <a:lnTo>
                  <a:pt x="710253" y="1066033"/>
                </a:lnTo>
                <a:lnTo>
                  <a:pt x="711837" y="1071110"/>
                </a:lnTo>
                <a:lnTo>
                  <a:pt x="712471" y="1077139"/>
                </a:lnTo>
                <a:lnTo>
                  <a:pt x="712788" y="1084120"/>
                </a:lnTo>
                <a:lnTo>
                  <a:pt x="712471" y="1097765"/>
                </a:lnTo>
                <a:lnTo>
                  <a:pt x="711520" y="1108871"/>
                </a:lnTo>
                <a:lnTo>
                  <a:pt x="710887" y="1114266"/>
                </a:lnTo>
                <a:lnTo>
                  <a:pt x="709619" y="1119026"/>
                </a:lnTo>
                <a:lnTo>
                  <a:pt x="708669" y="1123468"/>
                </a:lnTo>
                <a:lnTo>
                  <a:pt x="707402" y="1127276"/>
                </a:lnTo>
                <a:lnTo>
                  <a:pt x="706451" y="1131401"/>
                </a:lnTo>
                <a:lnTo>
                  <a:pt x="704867" y="1134574"/>
                </a:lnTo>
                <a:lnTo>
                  <a:pt x="703283" y="1138065"/>
                </a:lnTo>
                <a:lnTo>
                  <a:pt x="701699" y="1140921"/>
                </a:lnTo>
                <a:lnTo>
                  <a:pt x="698213" y="1146315"/>
                </a:lnTo>
                <a:lnTo>
                  <a:pt x="694411" y="1151392"/>
                </a:lnTo>
                <a:lnTo>
                  <a:pt x="690293" y="1156470"/>
                </a:lnTo>
                <a:lnTo>
                  <a:pt x="688392" y="1159325"/>
                </a:lnTo>
                <a:lnTo>
                  <a:pt x="686174" y="1163133"/>
                </a:lnTo>
                <a:lnTo>
                  <a:pt x="684273" y="1167259"/>
                </a:lnTo>
                <a:lnTo>
                  <a:pt x="682372" y="1172653"/>
                </a:lnTo>
                <a:lnTo>
                  <a:pt x="681104" y="1178682"/>
                </a:lnTo>
                <a:lnTo>
                  <a:pt x="680154" y="1185663"/>
                </a:lnTo>
                <a:lnTo>
                  <a:pt x="678887" y="1193596"/>
                </a:lnTo>
                <a:lnTo>
                  <a:pt x="677302" y="1202164"/>
                </a:lnTo>
                <a:lnTo>
                  <a:pt x="675401" y="1210414"/>
                </a:lnTo>
                <a:lnTo>
                  <a:pt x="673184" y="1218982"/>
                </a:lnTo>
                <a:lnTo>
                  <a:pt x="670332" y="1227867"/>
                </a:lnTo>
                <a:lnTo>
                  <a:pt x="667164" y="1236435"/>
                </a:lnTo>
                <a:lnTo>
                  <a:pt x="663679" y="1245002"/>
                </a:lnTo>
                <a:lnTo>
                  <a:pt x="659877" y="1254205"/>
                </a:lnTo>
                <a:lnTo>
                  <a:pt x="655758" y="1262772"/>
                </a:lnTo>
                <a:lnTo>
                  <a:pt x="651005" y="1271657"/>
                </a:lnTo>
                <a:lnTo>
                  <a:pt x="646570" y="1280225"/>
                </a:lnTo>
                <a:lnTo>
                  <a:pt x="641183" y="1288793"/>
                </a:lnTo>
                <a:lnTo>
                  <a:pt x="635797" y="1297360"/>
                </a:lnTo>
                <a:lnTo>
                  <a:pt x="629777" y="1305611"/>
                </a:lnTo>
                <a:lnTo>
                  <a:pt x="623758" y="1313544"/>
                </a:lnTo>
                <a:lnTo>
                  <a:pt x="617421" y="1321477"/>
                </a:lnTo>
                <a:lnTo>
                  <a:pt x="610767" y="1329410"/>
                </a:lnTo>
                <a:lnTo>
                  <a:pt x="604114" y="1336708"/>
                </a:lnTo>
                <a:lnTo>
                  <a:pt x="596827" y="1343689"/>
                </a:lnTo>
                <a:lnTo>
                  <a:pt x="589540" y="1350353"/>
                </a:lnTo>
                <a:lnTo>
                  <a:pt x="581619" y="1356699"/>
                </a:lnTo>
                <a:lnTo>
                  <a:pt x="574015" y="1362729"/>
                </a:lnTo>
                <a:lnTo>
                  <a:pt x="566094" y="1368123"/>
                </a:lnTo>
                <a:lnTo>
                  <a:pt x="557856" y="1373200"/>
                </a:lnTo>
                <a:lnTo>
                  <a:pt x="549302" y="1377643"/>
                </a:lnTo>
                <a:lnTo>
                  <a:pt x="541064" y="1382085"/>
                </a:lnTo>
                <a:lnTo>
                  <a:pt x="532510" y="1385258"/>
                </a:lnTo>
                <a:lnTo>
                  <a:pt x="523321" y="1388432"/>
                </a:lnTo>
                <a:lnTo>
                  <a:pt x="514450" y="1390653"/>
                </a:lnTo>
                <a:lnTo>
                  <a:pt x="505262" y="1392239"/>
                </a:lnTo>
                <a:lnTo>
                  <a:pt x="496074" y="1393191"/>
                </a:lnTo>
                <a:lnTo>
                  <a:pt x="486569" y="1393826"/>
                </a:lnTo>
                <a:lnTo>
                  <a:pt x="477064" y="1393191"/>
                </a:lnTo>
                <a:lnTo>
                  <a:pt x="467876" y="1392239"/>
                </a:lnTo>
                <a:lnTo>
                  <a:pt x="458687" y="1390653"/>
                </a:lnTo>
                <a:lnTo>
                  <a:pt x="449816" y="1388432"/>
                </a:lnTo>
                <a:lnTo>
                  <a:pt x="440945" y="1385258"/>
                </a:lnTo>
                <a:lnTo>
                  <a:pt x="432073" y="1382085"/>
                </a:lnTo>
                <a:lnTo>
                  <a:pt x="423836" y="1377643"/>
                </a:lnTo>
                <a:lnTo>
                  <a:pt x="415281" y="1373200"/>
                </a:lnTo>
                <a:lnTo>
                  <a:pt x="407044" y="1368123"/>
                </a:lnTo>
                <a:lnTo>
                  <a:pt x="399123" y="1362729"/>
                </a:lnTo>
                <a:lnTo>
                  <a:pt x="391202" y="1356699"/>
                </a:lnTo>
                <a:lnTo>
                  <a:pt x="383915" y="1350353"/>
                </a:lnTo>
                <a:lnTo>
                  <a:pt x="376628" y="1343689"/>
                </a:lnTo>
                <a:lnTo>
                  <a:pt x="369024" y="1336708"/>
                </a:lnTo>
                <a:lnTo>
                  <a:pt x="362370" y="1329410"/>
                </a:lnTo>
                <a:lnTo>
                  <a:pt x="355717" y="1321477"/>
                </a:lnTo>
                <a:lnTo>
                  <a:pt x="349380" y="1313544"/>
                </a:lnTo>
                <a:lnTo>
                  <a:pt x="343360" y="1305611"/>
                </a:lnTo>
                <a:lnTo>
                  <a:pt x="337340" y="1297360"/>
                </a:lnTo>
                <a:lnTo>
                  <a:pt x="332271" y="1288793"/>
                </a:lnTo>
                <a:lnTo>
                  <a:pt x="326885" y="1280225"/>
                </a:lnTo>
                <a:lnTo>
                  <a:pt x="322132" y="1271657"/>
                </a:lnTo>
                <a:lnTo>
                  <a:pt x="317380" y="1262772"/>
                </a:lnTo>
                <a:lnTo>
                  <a:pt x="313261" y="1254205"/>
                </a:lnTo>
                <a:lnTo>
                  <a:pt x="309459" y="1245002"/>
                </a:lnTo>
                <a:lnTo>
                  <a:pt x="306291" y="1236435"/>
                </a:lnTo>
                <a:lnTo>
                  <a:pt x="302805" y="1227867"/>
                </a:lnTo>
                <a:lnTo>
                  <a:pt x="300271" y="1218982"/>
                </a:lnTo>
                <a:lnTo>
                  <a:pt x="297736" y="1210414"/>
                </a:lnTo>
                <a:lnTo>
                  <a:pt x="295835" y="1202164"/>
                </a:lnTo>
                <a:lnTo>
                  <a:pt x="294251" y="1193596"/>
                </a:lnTo>
                <a:lnTo>
                  <a:pt x="293300" y="1185663"/>
                </a:lnTo>
                <a:lnTo>
                  <a:pt x="292033" y="1178682"/>
                </a:lnTo>
                <a:lnTo>
                  <a:pt x="290766" y="1172653"/>
                </a:lnTo>
                <a:lnTo>
                  <a:pt x="288865" y="1167259"/>
                </a:lnTo>
                <a:lnTo>
                  <a:pt x="286964" y="1163133"/>
                </a:lnTo>
                <a:lnTo>
                  <a:pt x="284746" y="1159325"/>
                </a:lnTo>
                <a:lnTo>
                  <a:pt x="282845" y="1156470"/>
                </a:lnTo>
                <a:lnTo>
                  <a:pt x="278726" y="1151392"/>
                </a:lnTo>
                <a:lnTo>
                  <a:pt x="274924" y="1146315"/>
                </a:lnTo>
                <a:lnTo>
                  <a:pt x="271439" y="1140921"/>
                </a:lnTo>
                <a:lnTo>
                  <a:pt x="268271" y="1134574"/>
                </a:lnTo>
                <a:lnTo>
                  <a:pt x="266686" y="1131401"/>
                </a:lnTo>
                <a:lnTo>
                  <a:pt x="265419" y="1127276"/>
                </a:lnTo>
                <a:lnTo>
                  <a:pt x="264469" y="1123468"/>
                </a:lnTo>
                <a:lnTo>
                  <a:pt x="263518" y="1119026"/>
                </a:lnTo>
                <a:lnTo>
                  <a:pt x="262568" y="1114266"/>
                </a:lnTo>
                <a:lnTo>
                  <a:pt x="261934" y="1108871"/>
                </a:lnTo>
                <a:lnTo>
                  <a:pt x="260983" y="1097765"/>
                </a:lnTo>
                <a:lnTo>
                  <a:pt x="260350" y="1084120"/>
                </a:lnTo>
                <a:lnTo>
                  <a:pt x="260983" y="1077139"/>
                </a:lnTo>
                <a:lnTo>
                  <a:pt x="261617" y="1071110"/>
                </a:lnTo>
                <a:lnTo>
                  <a:pt x="262884" y="1066033"/>
                </a:lnTo>
                <a:lnTo>
                  <a:pt x="264469" y="1061273"/>
                </a:lnTo>
                <a:lnTo>
                  <a:pt x="266053" y="1057148"/>
                </a:lnTo>
                <a:lnTo>
                  <a:pt x="268271" y="1053975"/>
                </a:lnTo>
                <a:lnTo>
                  <a:pt x="270488" y="1050802"/>
                </a:lnTo>
                <a:lnTo>
                  <a:pt x="272706" y="1048580"/>
                </a:lnTo>
                <a:lnTo>
                  <a:pt x="275241" y="1046676"/>
                </a:lnTo>
                <a:lnTo>
                  <a:pt x="277459" y="1044772"/>
                </a:lnTo>
                <a:lnTo>
                  <a:pt x="279360" y="1043820"/>
                </a:lnTo>
                <a:lnTo>
                  <a:pt x="281578" y="1042868"/>
                </a:lnTo>
                <a:lnTo>
                  <a:pt x="284112" y="1041916"/>
                </a:lnTo>
                <a:lnTo>
                  <a:pt x="285063" y="1041599"/>
                </a:lnTo>
                <a:lnTo>
                  <a:pt x="283795" y="1034301"/>
                </a:lnTo>
                <a:lnTo>
                  <a:pt x="283162" y="1026368"/>
                </a:lnTo>
                <a:lnTo>
                  <a:pt x="282528" y="1019069"/>
                </a:lnTo>
                <a:lnTo>
                  <a:pt x="281894" y="1012088"/>
                </a:lnTo>
                <a:lnTo>
                  <a:pt x="281894" y="1005107"/>
                </a:lnTo>
                <a:lnTo>
                  <a:pt x="281894" y="998444"/>
                </a:lnTo>
                <a:lnTo>
                  <a:pt x="282211" y="991780"/>
                </a:lnTo>
                <a:lnTo>
                  <a:pt x="282528" y="985433"/>
                </a:lnTo>
                <a:lnTo>
                  <a:pt x="283162" y="979087"/>
                </a:lnTo>
                <a:lnTo>
                  <a:pt x="284112" y="973058"/>
                </a:lnTo>
                <a:lnTo>
                  <a:pt x="285063" y="967029"/>
                </a:lnTo>
                <a:lnTo>
                  <a:pt x="286964" y="961000"/>
                </a:lnTo>
                <a:lnTo>
                  <a:pt x="288231" y="955605"/>
                </a:lnTo>
                <a:lnTo>
                  <a:pt x="289815" y="950211"/>
                </a:lnTo>
                <a:lnTo>
                  <a:pt x="291716" y="944816"/>
                </a:lnTo>
                <a:lnTo>
                  <a:pt x="293934" y="939422"/>
                </a:lnTo>
                <a:lnTo>
                  <a:pt x="296152" y="934345"/>
                </a:lnTo>
                <a:lnTo>
                  <a:pt x="298687" y="929585"/>
                </a:lnTo>
                <a:lnTo>
                  <a:pt x="301221" y="924825"/>
                </a:lnTo>
                <a:lnTo>
                  <a:pt x="304073" y="920383"/>
                </a:lnTo>
                <a:lnTo>
                  <a:pt x="309776" y="911498"/>
                </a:lnTo>
                <a:lnTo>
                  <a:pt x="316429" y="903247"/>
                </a:lnTo>
                <a:lnTo>
                  <a:pt x="323400" y="895631"/>
                </a:lnTo>
                <a:lnTo>
                  <a:pt x="330687" y="888333"/>
                </a:lnTo>
                <a:lnTo>
                  <a:pt x="338924" y="881669"/>
                </a:lnTo>
                <a:lnTo>
                  <a:pt x="346845" y="875323"/>
                </a:lnTo>
                <a:lnTo>
                  <a:pt x="355400" y="869611"/>
                </a:lnTo>
                <a:lnTo>
                  <a:pt x="364271" y="864217"/>
                </a:lnTo>
                <a:lnTo>
                  <a:pt x="373142" y="859774"/>
                </a:lnTo>
                <a:lnTo>
                  <a:pt x="382014" y="855332"/>
                </a:lnTo>
                <a:lnTo>
                  <a:pt x="391519" y="851206"/>
                </a:lnTo>
                <a:lnTo>
                  <a:pt x="400707" y="847716"/>
                </a:lnTo>
                <a:lnTo>
                  <a:pt x="410212" y="844225"/>
                </a:lnTo>
                <a:lnTo>
                  <a:pt x="419400" y="841687"/>
                </a:lnTo>
                <a:lnTo>
                  <a:pt x="428588" y="839148"/>
                </a:lnTo>
                <a:lnTo>
                  <a:pt x="437776" y="836927"/>
                </a:lnTo>
                <a:lnTo>
                  <a:pt x="446331" y="835340"/>
                </a:lnTo>
                <a:lnTo>
                  <a:pt x="455202" y="833754"/>
                </a:lnTo>
                <a:lnTo>
                  <a:pt x="463440" y="832484"/>
                </a:lnTo>
                <a:lnTo>
                  <a:pt x="471678" y="831533"/>
                </a:lnTo>
                <a:lnTo>
                  <a:pt x="479598" y="830898"/>
                </a:lnTo>
                <a:lnTo>
                  <a:pt x="486569" y="830263"/>
                </a:lnTo>
                <a:close/>
                <a:moveTo>
                  <a:pt x="977804" y="422275"/>
                </a:moveTo>
                <a:lnTo>
                  <a:pt x="977804" y="1118375"/>
                </a:lnTo>
                <a:lnTo>
                  <a:pt x="1390015" y="817113"/>
                </a:lnTo>
                <a:lnTo>
                  <a:pt x="1449070" y="773953"/>
                </a:lnTo>
                <a:lnTo>
                  <a:pt x="1478598" y="752373"/>
                </a:lnTo>
                <a:lnTo>
                  <a:pt x="1493520" y="741583"/>
                </a:lnTo>
                <a:lnTo>
                  <a:pt x="1495108" y="740313"/>
                </a:lnTo>
                <a:lnTo>
                  <a:pt x="1495743" y="739996"/>
                </a:lnTo>
                <a:lnTo>
                  <a:pt x="1499235" y="741583"/>
                </a:lnTo>
                <a:lnTo>
                  <a:pt x="1491298" y="737457"/>
                </a:lnTo>
                <a:lnTo>
                  <a:pt x="1551940" y="766971"/>
                </a:lnTo>
                <a:lnTo>
                  <a:pt x="1551940" y="767288"/>
                </a:lnTo>
                <a:lnTo>
                  <a:pt x="1551940" y="768240"/>
                </a:lnTo>
                <a:lnTo>
                  <a:pt x="1552258" y="773001"/>
                </a:lnTo>
                <a:lnTo>
                  <a:pt x="1552575" y="781887"/>
                </a:lnTo>
                <a:lnTo>
                  <a:pt x="1557973" y="928187"/>
                </a:lnTo>
                <a:lnTo>
                  <a:pt x="1560361" y="996818"/>
                </a:lnTo>
                <a:lnTo>
                  <a:pt x="1511300" y="1036404"/>
                </a:lnTo>
                <a:lnTo>
                  <a:pt x="1507808" y="1039260"/>
                </a:lnTo>
                <a:lnTo>
                  <a:pt x="1505903" y="1040847"/>
                </a:lnTo>
                <a:lnTo>
                  <a:pt x="1505903" y="1041165"/>
                </a:lnTo>
                <a:lnTo>
                  <a:pt x="1549083" y="1060841"/>
                </a:lnTo>
                <a:lnTo>
                  <a:pt x="1563053" y="1067106"/>
                </a:lnTo>
                <a:lnTo>
                  <a:pt x="1563053" y="1067188"/>
                </a:lnTo>
                <a:lnTo>
                  <a:pt x="1573848" y="1071948"/>
                </a:lnTo>
                <a:lnTo>
                  <a:pt x="1563053" y="1067106"/>
                </a:lnTo>
                <a:lnTo>
                  <a:pt x="1563053" y="1066553"/>
                </a:lnTo>
                <a:lnTo>
                  <a:pt x="1563053" y="1065284"/>
                </a:lnTo>
                <a:lnTo>
                  <a:pt x="1562735" y="1056080"/>
                </a:lnTo>
                <a:lnTo>
                  <a:pt x="1562100" y="1037991"/>
                </a:lnTo>
                <a:lnTo>
                  <a:pt x="1560513" y="1001178"/>
                </a:lnTo>
                <a:lnTo>
                  <a:pt x="1560361" y="996818"/>
                </a:lnTo>
                <a:lnTo>
                  <a:pt x="1624965" y="944689"/>
                </a:lnTo>
                <a:lnTo>
                  <a:pt x="1990090" y="650185"/>
                </a:lnTo>
                <a:lnTo>
                  <a:pt x="2001202" y="641616"/>
                </a:lnTo>
                <a:lnTo>
                  <a:pt x="1911350" y="530225"/>
                </a:lnTo>
                <a:lnTo>
                  <a:pt x="2162175" y="556883"/>
                </a:lnTo>
                <a:lnTo>
                  <a:pt x="2135188" y="807592"/>
                </a:lnTo>
                <a:lnTo>
                  <a:pt x="2045652" y="696518"/>
                </a:lnTo>
                <a:lnTo>
                  <a:pt x="2034540" y="705087"/>
                </a:lnTo>
                <a:lnTo>
                  <a:pt x="1669415" y="999591"/>
                </a:lnTo>
                <a:lnTo>
                  <a:pt x="1555750" y="1091307"/>
                </a:lnTo>
                <a:lnTo>
                  <a:pt x="1551940" y="1094480"/>
                </a:lnTo>
                <a:lnTo>
                  <a:pt x="1550353" y="1095749"/>
                </a:lnTo>
                <a:lnTo>
                  <a:pt x="1550035" y="1095749"/>
                </a:lnTo>
                <a:lnTo>
                  <a:pt x="1506855" y="1076074"/>
                </a:lnTo>
                <a:lnTo>
                  <a:pt x="1492568" y="1069647"/>
                </a:lnTo>
                <a:lnTo>
                  <a:pt x="1492568" y="1069092"/>
                </a:lnTo>
                <a:lnTo>
                  <a:pt x="1492568" y="1068140"/>
                </a:lnTo>
                <a:lnTo>
                  <a:pt x="1492250" y="1058619"/>
                </a:lnTo>
                <a:lnTo>
                  <a:pt x="1491615" y="1040847"/>
                </a:lnTo>
                <a:lnTo>
                  <a:pt x="1490028" y="1004034"/>
                </a:lnTo>
                <a:lnTo>
                  <a:pt x="1487488" y="930726"/>
                </a:lnTo>
                <a:lnTo>
                  <a:pt x="1483991" y="836157"/>
                </a:lnTo>
                <a:lnTo>
                  <a:pt x="1490980" y="831076"/>
                </a:lnTo>
                <a:lnTo>
                  <a:pt x="1520190" y="809496"/>
                </a:lnTo>
                <a:lnTo>
                  <a:pt x="1534795" y="798706"/>
                </a:lnTo>
                <a:lnTo>
                  <a:pt x="1537018" y="797437"/>
                </a:lnTo>
                <a:lnTo>
                  <a:pt x="1537335" y="797120"/>
                </a:lnTo>
                <a:lnTo>
                  <a:pt x="1535492" y="795947"/>
                </a:lnTo>
                <a:lnTo>
                  <a:pt x="1541780" y="799024"/>
                </a:lnTo>
                <a:lnTo>
                  <a:pt x="1533843" y="794898"/>
                </a:lnTo>
                <a:lnTo>
                  <a:pt x="1535492" y="795947"/>
                </a:lnTo>
                <a:lnTo>
                  <a:pt x="1481455" y="769510"/>
                </a:lnTo>
                <a:lnTo>
                  <a:pt x="1481455" y="769827"/>
                </a:lnTo>
                <a:lnTo>
                  <a:pt x="1481455" y="771097"/>
                </a:lnTo>
                <a:lnTo>
                  <a:pt x="1481773" y="775540"/>
                </a:lnTo>
                <a:lnTo>
                  <a:pt x="1482090" y="784743"/>
                </a:lnTo>
                <a:lnTo>
                  <a:pt x="1483991" y="836157"/>
                </a:lnTo>
                <a:lnTo>
                  <a:pt x="1431608" y="874237"/>
                </a:lnTo>
                <a:lnTo>
                  <a:pt x="977804" y="1205369"/>
                </a:lnTo>
                <a:lnTo>
                  <a:pt x="977804" y="1279208"/>
                </a:lnTo>
                <a:lnTo>
                  <a:pt x="2233708" y="1279208"/>
                </a:lnTo>
                <a:lnTo>
                  <a:pt x="2233708" y="422275"/>
                </a:lnTo>
                <a:lnTo>
                  <a:pt x="977804" y="422275"/>
                </a:lnTo>
                <a:close/>
                <a:moveTo>
                  <a:pt x="1604961" y="109349"/>
                </a:moveTo>
                <a:lnTo>
                  <a:pt x="1432317" y="288925"/>
                </a:lnTo>
                <a:lnTo>
                  <a:pt x="1770657" y="288925"/>
                </a:lnTo>
                <a:lnTo>
                  <a:pt x="1604961" y="109349"/>
                </a:lnTo>
                <a:close/>
                <a:moveTo>
                  <a:pt x="1605916" y="0"/>
                </a:moveTo>
                <a:lnTo>
                  <a:pt x="1610688" y="317"/>
                </a:lnTo>
                <a:lnTo>
                  <a:pt x="1615461" y="951"/>
                </a:lnTo>
                <a:lnTo>
                  <a:pt x="1619915" y="2219"/>
                </a:lnTo>
                <a:lnTo>
                  <a:pt x="1623733" y="4121"/>
                </a:lnTo>
                <a:lnTo>
                  <a:pt x="1627870" y="6022"/>
                </a:lnTo>
                <a:lnTo>
                  <a:pt x="1631688" y="8241"/>
                </a:lnTo>
                <a:lnTo>
                  <a:pt x="1635188" y="11410"/>
                </a:lnTo>
                <a:lnTo>
                  <a:pt x="1638369" y="14263"/>
                </a:lnTo>
                <a:lnTo>
                  <a:pt x="1892057" y="288925"/>
                </a:lnTo>
                <a:lnTo>
                  <a:pt x="2401839" y="288925"/>
                </a:lnTo>
                <a:lnTo>
                  <a:pt x="2408511" y="289242"/>
                </a:lnTo>
                <a:lnTo>
                  <a:pt x="2415184" y="290192"/>
                </a:lnTo>
                <a:lnTo>
                  <a:pt x="2421538" y="291776"/>
                </a:lnTo>
                <a:lnTo>
                  <a:pt x="2427893" y="294310"/>
                </a:lnTo>
                <a:lnTo>
                  <a:pt x="2433612" y="297160"/>
                </a:lnTo>
                <a:lnTo>
                  <a:pt x="2439332" y="300645"/>
                </a:lnTo>
                <a:lnTo>
                  <a:pt x="2444415" y="304129"/>
                </a:lnTo>
                <a:lnTo>
                  <a:pt x="2448864" y="308563"/>
                </a:lnTo>
                <a:lnTo>
                  <a:pt x="2453312" y="313314"/>
                </a:lnTo>
                <a:lnTo>
                  <a:pt x="2457442" y="318699"/>
                </a:lnTo>
                <a:lnTo>
                  <a:pt x="2460620" y="323767"/>
                </a:lnTo>
                <a:lnTo>
                  <a:pt x="2463162" y="329785"/>
                </a:lnTo>
                <a:lnTo>
                  <a:pt x="2465703" y="335803"/>
                </a:lnTo>
                <a:lnTo>
                  <a:pt x="2467292" y="342138"/>
                </a:lnTo>
                <a:lnTo>
                  <a:pt x="2468245" y="348790"/>
                </a:lnTo>
                <a:lnTo>
                  <a:pt x="2468563" y="355442"/>
                </a:lnTo>
                <a:lnTo>
                  <a:pt x="2468245" y="362410"/>
                </a:lnTo>
                <a:lnTo>
                  <a:pt x="2467292" y="369062"/>
                </a:lnTo>
                <a:lnTo>
                  <a:pt x="2465703" y="375397"/>
                </a:lnTo>
                <a:lnTo>
                  <a:pt x="2463162" y="381415"/>
                </a:lnTo>
                <a:lnTo>
                  <a:pt x="2460620" y="387433"/>
                </a:lnTo>
                <a:lnTo>
                  <a:pt x="2457442" y="392818"/>
                </a:lnTo>
                <a:lnTo>
                  <a:pt x="2453312" y="397886"/>
                </a:lnTo>
                <a:lnTo>
                  <a:pt x="2448864" y="402954"/>
                </a:lnTo>
                <a:lnTo>
                  <a:pt x="2444415" y="407071"/>
                </a:lnTo>
                <a:lnTo>
                  <a:pt x="2439332" y="410872"/>
                </a:lnTo>
                <a:lnTo>
                  <a:pt x="2433612" y="414040"/>
                </a:lnTo>
                <a:lnTo>
                  <a:pt x="2427893" y="417207"/>
                </a:lnTo>
                <a:lnTo>
                  <a:pt x="2421538" y="419108"/>
                </a:lnTo>
                <a:lnTo>
                  <a:pt x="2415184" y="420691"/>
                </a:lnTo>
                <a:lnTo>
                  <a:pt x="2408511" y="421958"/>
                </a:lnTo>
                <a:lnTo>
                  <a:pt x="2401839" y="422275"/>
                </a:lnTo>
                <a:lnTo>
                  <a:pt x="2344738" y="422275"/>
                </a:lnTo>
                <a:lnTo>
                  <a:pt x="2344738" y="1390650"/>
                </a:lnTo>
                <a:lnTo>
                  <a:pt x="866775" y="1390650"/>
                </a:lnTo>
                <a:lnTo>
                  <a:pt x="866775" y="422275"/>
                </a:lnTo>
                <a:lnTo>
                  <a:pt x="809674" y="422275"/>
                </a:lnTo>
                <a:lnTo>
                  <a:pt x="803001" y="421958"/>
                </a:lnTo>
                <a:lnTo>
                  <a:pt x="796329" y="420691"/>
                </a:lnTo>
                <a:lnTo>
                  <a:pt x="789974" y="419108"/>
                </a:lnTo>
                <a:lnTo>
                  <a:pt x="783620" y="417207"/>
                </a:lnTo>
                <a:lnTo>
                  <a:pt x="777900" y="414040"/>
                </a:lnTo>
                <a:lnTo>
                  <a:pt x="772181" y="410872"/>
                </a:lnTo>
                <a:lnTo>
                  <a:pt x="767098" y="407071"/>
                </a:lnTo>
                <a:lnTo>
                  <a:pt x="762649" y="402954"/>
                </a:lnTo>
                <a:lnTo>
                  <a:pt x="758201" y="397886"/>
                </a:lnTo>
                <a:lnTo>
                  <a:pt x="754070" y="392818"/>
                </a:lnTo>
                <a:lnTo>
                  <a:pt x="750893" y="387433"/>
                </a:lnTo>
                <a:lnTo>
                  <a:pt x="748033" y="381415"/>
                </a:lnTo>
                <a:lnTo>
                  <a:pt x="745809" y="375397"/>
                </a:lnTo>
                <a:lnTo>
                  <a:pt x="744221" y="369062"/>
                </a:lnTo>
                <a:lnTo>
                  <a:pt x="743267" y="362410"/>
                </a:lnTo>
                <a:lnTo>
                  <a:pt x="742950" y="355442"/>
                </a:lnTo>
                <a:lnTo>
                  <a:pt x="743267" y="348790"/>
                </a:lnTo>
                <a:lnTo>
                  <a:pt x="744221" y="342138"/>
                </a:lnTo>
                <a:lnTo>
                  <a:pt x="745809" y="335803"/>
                </a:lnTo>
                <a:lnTo>
                  <a:pt x="748033" y="329785"/>
                </a:lnTo>
                <a:lnTo>
                  <a:pt x="750893" y="323767"/>
                </a:lnTo>
                <a:lnTo>
                  <a:pt x="754070" y="318699"/>
                </a:lnTo>
                <a:lnTo>
                  <a:pt x="758201" y="313314"/>
                </a:lnTo>
                <a:lnTo>
                  <a:pt x="762649" y="308563"/>
                </a:lnTo>
                <a:lnTo>
                  <a:pt x="767098" y="304129"/>
                </a:lnTo>
                <a:lnTo>
                  <a:pt x="772181" y="300645"/>
                </a:lnTo>
                <a:lnTo>
                  <a:pt x="777900" y="297160"/>
                </a:lnTo>
                <a:lnTo>
                  <a:pt x="783620" y="294310"/>
                </a:lnTo>
                <a:lnTo>
                  <a:pt x="789974" y="291776"/>
                </a:lnTo>
                <a:lnTo>
                  <a:pt x="796329" y="290192"/>
                </a:lnTo>
                <a:lnTo>
                  <a:pt x="803001" y="289242"/>
                </a:lnTo>
                <a:lnTo>
                  <a:pt x="809674" y="288925"/>
                </a:lnTo>
                <a:lnTo>
                  <a:pt x="1310879" y="288925"/>
                </a:lnTo>
                <a:lnTo>
                  <a:pt x="1311607" y="287475"/>
                </a:lnTo>
                <a:lnTo>
                  <a:pt x="1314152" y="283672"/>
                </a:lnTo>
                <a:lnTo>
                  <a:pt x="1317334" y="280502"/>
                </a:lnTo>
                <a:lnTo>
                  <a:pt x="1573462" y="13629"/>
                </a:lnTo>
                <a:lnTo>
                  <a:pt x="1576962" y="10777"/>
                </a:lnTo>
                <a:lnTo>
                  <a:pt x="1580780" y="7924"/>
                </a:lnTo>
                <a:lnTo>
                  <a:pt x="1584280" y="5705"/>
                </a:lnTo>
                <a:lnTo>
                  <a:pt x="1588735" y="3804"/>
                </a:lnTo>
                <a:lnTo>
                  <a:pt x="1592553" y="2219"/>
                </a:lnTo>
                <a:lnTo>
                  <a:pt x="1597007" y="951"/>
                </a:lnTo>
                <a:lnTo>
                  <a:pt x="1601780" y="317"/>
                </a:lnTo>
                <a:lnTo>
                  <a:pt x="1605916" y="0"/>
                </a:lnTo>
                <a:close/>
              </a:path>
            </a:pathLst>
          </a:custGeom>
          <a:solidFill>
            <a:srgbClr val="FEFFFF"/>
          </a:solidFill>
          <a:ln>
            <a:noFill/>
          </a:ln>
        </p:spPr>
        <p:txBody>
          <a:bodyPr anchor="ctr">
            <a:scene3d>
              <a:camera prst="orthographicFront"/>
              <a:lightRig rig="threePt" dir="t"/>
            </a:scene3d>
            <a:sp3d>
              <a:contourClr>
                <a:srgbClr val="FFFFFF"/>
              </a:contourClr>
            </a:sp3d>
          </a:bodyPr>
          <a:lstStyle/>
          <a:p>
            <a:pPr algn="ctr"/>
            <a:endParaRPr lang="zh-CN" altLang="en-US">
              <a:solidFill>
                <a:srgbClr val="FFFFFF"/>
              </a:solidFill>
              <a:ea typeface="宋体" panose="02010600030101010101" pitchFamily="2" charset="-122"/>
            </a:endParaRPr>
          </a:p>
        </p:txBody>
      </p:sp>
      <p:sp>
        <p:nvSpPr>
          <p:cNvPr id="19" name="Rectangle 42"/>
          <p:cNvSpPr>
            <a:spLocks noChangeArrowheads="1"/>
          </p:cNvSpPr>
          <p:nvPr/>
        </p:nvSpPr>
        <p:spPr bwMode="auto">
          <a:xfrm>
            <a:off x="1079766" y="2368333"/>
            <a:ext cx="2388892"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defRPr/>
            </a:pPr>
            <a:r>
              <a:rPr lang="en-US" altLang="zh-CN" sz="9600" b="1" dirty="0">
                <a:ln>
                  <a:solidFill>
                    <a:srgbClr val="FFFFFE"/>
                  </a:solidFill>
                </a:ln>
                <a:solidFill>
                  <a:schemeClr val="accent1"/>
                </a:solidFill>
                <a:latin typeface="+mn-lt"/>
              </a:rPr>
              <a:t>87</a:t>
            </a:r>
            <a:r>
              <a:rPr lang="zh-CN" altLang="en-US" sz="5400" b="1" dirty="0">
                <a:ln>
                  <a:solidFill>
                    <a:srgbClr val="FFFFFE"/>
                  </a:solidFill>
                </a:ln>
                <a:solidFill>
                  <a:schemeClr val="accent1"/>
                </a:solidFill>
                <a:latin typeface="+mn-lt"/>
              </a:rPr>
              <a:t>亿</a:t>
            </a:r>
            <a:endParaRPr lang="zh-CN" altLang="en-US" sz="7200" b="1" dirty="0">
              <a:ln>
                <a:solidFill>
                  <a:srgbClr val="FFFFFE"/>
                </a:solidFill>
              </a:ln>
              <a:solidFill>
                <a:schemeClr val="accent1"/>
              </a:solidFill>
              <a:latin typeface="+mn-lt"/>
            </a:endParaRPr>
          </a:p>
        </p:txBody>
      </p:sp>
      <p:sp>
        <p:nvSpPr>
          <p:cNvPr id="22" name="矩形 21"/>
          <p:cNvSpPr/>
          <p:nvPr/>
        </p:nvSpPr>
        <p:spPr>
          <a:xfrm>
            <a:off x="6114057" y="1911760"/>
            <a:ext cx="5069113" cy="46470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457200" indent="-457200">
              <a:lnSpc>
                <a:spcPct val="150000"/>
              </a:lnSpc>
              <a:buFont typeface="Wingdings" panose="05000000000000000000" pitchFamily="2" charset="2"/>
              <a:buChar char="Ø"/>
            </a:pPr>
            <a:r>
              <a:rPr lang="zh-CN" altLang="en-US" sz="2000" dirty="0">
                <a:solidFill>
                  <a:schemeClr val="tx1"/>
                </a:solidFill>
                <a:latin typeface="幼圆" panose="02010509060101010101" pitchFamily="49" charset="-122"/>
                <a:ea typeface="幼圆" panose="02010509060101010101" pitchFamily="49" charset="-122"/>
              </a:rPr>
              <a:t>请输入文本请输入文本请输入文本请输入文本请输入文本</a:t>
            </a:r>
            <a:endParaRPr lang="en-US" altLang="zh-CN" sz="2000" dirty="0">
              <a:solidFill>
                <a:schemeClr val="tx1"/>
              </a:solidFill>
              <a:latin typeface="幼圆" panose="02010509060101010101" pitchFamily="49" charset="-122"/>
              <a:ea typeface="幼圆" panose="02010509060101010101" pitchFamily="49" charset="-122"/>
            </a:endParaRPr>
          </a:p>
          <a:p>
            <a:pPr marL="457200" indent="-457200">
              <a:lnSpc>
                <a:spcPct val="150000"/>
              </a:lnSpc>
              <a:buFont typeface="Wingdings" panose="05000000000000000000" pitchFamily="2" charset="2"/>
              <a:buChar char="Ø"/>
            </a:pPr>
            <a:r>
              <a:rPr lang="zh-CN" altLang="en-US" sz="2000" dirty="0">
                <a:solidFill>
                  <a:schemeClr val="tx1"/>
                </a:solidFill>
                <a:latin typeface="幼圆" panose="02010509060101010101" pitchFamily="49" charset="-122"/>
                <a:ea typeface="幼圆" panose="02010509060101010101" pitchFamily="49" charset="-122"/>
              </a:rPr>
              <a:t>请输入文本请输入文本请输入文本请输入文本请输入文本</a:t>
            </a:r>
            <a:endParaRPr lang="en-US" altLang="zh-CN" sz="2000" dirty="0">
              <a:solidFill>
                <a:schemeClr val="tx1"/>
              </a:solidFill>
              <a:latin typeface="幼圆" panose="02010509060101010101" pitchFamily="49" charset="-122"/>
              <a:ea typeface="幼圆" panose="02010509060101010101" pitchFamily="49" charset="-122"/>
            </a:endParaRPr>
          </a:p>
          <a:p>
            <a:pPr marL="457200" indent="-457200">
              <a:lnSpc>
                <a:spcPct val="150000"/>
              </a:lnSpc>
              <a:buFont typeface="Wingdings" panose="05000000000000000000" pitchFamily="2" charset="2"/>
              <a:buChar char="Ø"/>
            </a:pPr>
            <a:r>
              <a:rPr lang="zh-CN" altLang="en-US" sz="2000" dirty="0">
                <a:solidFill>
                  <a:schemeClr val="tx1"/>
                </a:solidFill>
                <a:latin typeface="幼圆" panose="02010509060101010101" pitchFamily="49" charset="-122"/>
                <a:ea typeface="幼圆" panose="02010509060101010101" pitchFamily="49" charset="-122"/>
              </a:rPr>
              <a:t>请输入文本请输入文本请输入文本请输入文本请输入文本</a:t>
            </a:r>
            <a:endParaRPr lang="en-US" altLang="zh-CN" sz="2000" dirty="0">
              <a:solidFill>
                <a:schemeClr val="tx1"/>
              </a:solidFill>
              <a:latin typeface="幼圆" panose="02010509060101010101" pitchFamily="49" charset="-122"/>
              <a:ea typeface="幼圆" panose="02010509060101010101" pitchFamily="49" charset="-122"/>
            </a:endParaRPr>
          </a:p>
          <a:p>
            <a:pPr marL="457200" indent="-457200">
              <a:lnSpc>
                <a:spcPct val="150000"/>
              </a:lnSpc>
              <a:buFont typeface="Wingdings" panose="05000000000000000000" pitchFamily="2" charset="2"/>
              <a:buChar char="Ø"/>
            </a:pPr>
            <a:r>
              <a:rPr lang="zh-CN" altLang="en-US" sz="2000" dirty="0">
                <a:solidFill>
                  <a:schemeClr val="tx1"/>
                </a:solidFill>
                <a:latin typeface="幼圆" panose="02010509060101010101" pitchFamily="49" charset="-122"/>
                <a:ea typeface="幼圆" panose="02010509060101010101" pitchFamily="49" charset="-122"/>
              </a:rPr>
              <a:t>请输入文本请输入文本请输入文本请输入文本请输入文本</a:t>
            </a:r>
            <a:endParaRPr lang="zh-CN" altLang="zh-CN" sz="2000" dirty="0">
              <a:solidFill>
                <a:schemeClr val="tx1"/>
              </a:solidFill>
              <a:latin typeface="幼圆" panose="02010509060101010101" pitchFamily="49" charset="-122"/>
              <a:ea typeface="幼圆" panose="02010509060101010101" pitchFamily="49" charset="-122"/>
            </a:endParaRPr>
          </a:p>
        </p:txBody>
      </p:sp>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标题 3"/>
          <p:cNvSpPr>
            <a:spLocks noGrp="1"/>
          </p:cNvSpPr>
          <p:nvPr>
            <p:ph type="title"/>
          </p:nvPr>
        </p:nvSpPr>
        <p:spPr/>
        <p:txBody>
          <a:bodyPr/>
          <a:lstStyle/>
          <a:p>
            <a:r>
              <a:rPr lang="zh-CN" altLang="en-US"/>
              <a:t>请在此输入您的大标题</a:t>
            </a:r>
            <a:endParaRPr lang="en-US" altLang="zh-CN" dirty="0"/>
          </a:p>
        </p:txBody>
      </p:sp>
      <p:sp>
        <p:nvSpPr>
          <p:cNvPr id="8" name="Freeform 51"/>
          <p:cNvSpPr>
            <a:spLocks noEditPoints="1" noChangeArrowheads="1"/>
          </p:cNvSpPr>
          <p:nvPr/>
        </p:nvSpPr>
        <p:spPr bwMode="auto">
          <a:xfrm>
            <a:off x="7702742" y="2298489"/>
            <a:ext cx="3566304" cy="2989674"/>
          </a:xfrm>
          <a:custGeom>
            <a:avLst/>
            <a:gdLst>
              <a:gd name="T0" fmla="*/ 496 w 510"/>
              <a:gd name="T1" fmla="*/ 256 h 428"/>
              <a:gd name="T2" fmla="*/ 465 w 510"/>
              <a:gd name="T3" fmla="*/ 229 h 428"/>
              <a:gd name="T4" fmla="*/ 438 w 510"/>
              <a:gd name="T5" fmla="*/ 188 h 428"/>
              <a:gd name="T6" fmla="*/ 504 w 510"/>
              <a:gd name="T7" fmla="*/ 62 h 428"/>
              <a:gd name="T8" fmla="*/ 377 w 510"/>
              <a:gd name="T9" fmla="*/ 18 h 428"/>
              <a:gd name="T10" fmla="*/ 304 w 510"/>
              <a:gd name="T11" fmla="*/ 57 h 428"/>
              <a:gd name="T12" fmla="*/ 338 w 510"/>
              <a:gd name="T13" fmla="*/ 152 h 428"/>
              <a:gd name="T14" fmla="*/ 352 w 510"/>
              <a:gd name="T15" fmla="*/ 203 h 428"/>
              <a:gd name="T16" fmla="*/ 313 w 510"/>
              <a:gd name="T17" fmla="*/ 253 h 428"/>
              <a:gd name="T18" fmla="*/ 299 w 510"/>
              <a:gd name="T19" fmla="*/ 238 h 428"/>
              <a:gd name="T20" fmla="*/ 272 w 510"/>
              <a:gd name="T21" fmla="*/ 172 h 428"/>
              <a:gd name="T22" fmla="*/ 218 w 510"/>
              <a:gd name="T23" fmla="*/ 118 h 428"/>
              <a:gd name="T24" fmla="*/ 222 w 510"/>
              <a:gd name="T25" fmla="*/ 81 h 428"/>
              <a:gd name="T26" fmla="*/ 189 w 510"/>
              <a:gd name="T27" fmla="*/ 32 h 428"/>
              <a:gd name="T28" fmla="*/ 140 w 510"/>
              <a:gd name="T29" fmla="*/ 76 h 428"/>
              <a:gd name="T30" fmla="*/ 150 w 510"/>
              <a:gd name="T31" fmla="*/ 122 h 428"/>
              <a:gd name="T32" fmla="*/ 127 w 510"/>
              <a:gd name="T33" fmla="*/ 155 h 428"/>
              <a:gd name="T34" fmla="*/ 50 w 510"/>
              <a:gd name="T35" fmla="*/ 200 h 428"/>
              <a:gd name="T36" fmla="*/ 29 w 510"/>
              <a:gd name="T37" fmla="*/ 425 h 428"/>
              <a:gd name="T38" fmla="*/ 269 w 510"/>
              <a:gd name="T39" fmla="*/ 428 h 428"/>
              <a:gd name="T40" fmla="*/ 268 w 510"/>
              <a:gd name="T41" fmla="*/ 299 h 428"/>
              <a:gd name="T42" fmla="*/ 305 w 510"/>
              <a:gd name="T43" fmla="*/ 326 h 428"/>
              <a:gd name="T44" fmla="*/ 340 w 510"/>
              <a:gd name="T45" fmla="*/ 303 h 428"/>
              <a:gd name="T46" fmla="*/ 396 w 510"/>
              <a:gd name="T47" fmla="*/ 230 h 428"/>
              <a:gd name="T48" fmla="*/ 404 w 510"/>
              <a:gd name="T49" fmla="*/ 224 h 428"/>
              <a:gd name="T50" fmla="*/ 389 w 510"/>
              <a:gd name="T51" fmla="*/ 251 h 428"/>
              <a:gd name="T52" fmla="*/ 380 w 510"/>
              <a:gd name="T53" fmla="*/ 318 h 428"/>
              <a:gd name="T54" fmla="*/ 446 w 510"/>
              <a:gd name="T55" fmla="*/ 321 h 428"/>
              <a:gd name="T56" fmla="*/ 489 w 510"/>
              <a:gd name="T57" fmla="*/ 65 h 428"/>
              <a:gd name="T58" fmla="*/ 458 w 510"/>
              <a:gd name="T59" fmla="*/ 38 h 428"/>
              <a:gd name="T60" fmla="*/ 290 w 510"/>
              <a:gd name="T61" fmla="*/ 111 h 428"/>
              <a:gd name="T62" fmla="*/ 333 w 510"/>
              <a:gd name="T63" fmla="*/ 138 h 428"/>
              <a:gd name="T64" fmla="*/ 219 w 510"/>
              <a:gd name="T65" fmla="*/ 395 h 428"/>
              <a:gd name="T66" fmla="*/ 119 w 510"/>
              <a:gd name="T67" fmla="*/ 383 h 428"/>
              <a:gd name="T68" fmla="*/ 145 w 510"/>
              <a:gd name="T69" fmla="*/ 176 h 428"/>
              <a:gd name="T70" fmla="*/ 169 w 510"/>
              <a:gd name="T71" fmla="*/ 187 h 428"/>
              <a:gd name="T72" fmla="*/ 167 w 510"/>
              <a:gd name="T73" fmla="*/ 368 h 428"/>
              <a:gd name="T74" fmla="*/ 190 w 510"/>
              <a:gd name="T75" fmla="*/ 210 h 428"/>
              <a:gd name="T76" fmla="*/ 205 w 510"/>
              <a:gd name="T77" fmla="*/ 156 h 428"/>
              <a:gd name="T78" fmla="*/ 213 w 510"/>
              <a:gd name="T79" fmla="*/ 289 h 428"/>
              <a:gd name="T80" fmla="*/ 345 w 510"/>
              <a:gd name="T81" fmla="*/ 94 h 428"/>
              <a:gd name="T82" fmla="*/ 420 w 510"/>
              <a:gd name="T83" fmla="*/ 49 h 428"/>
              <a:gd name="T84" fmla="*/ 429 w 510"/>
              <a:gd name="T85" fmla="*/ 85 h 428"/>
              <a:gd name="T86" fmla="*/ 442 w 510"/>
              <a:gd name="T87" fmla="*/ 299 h 428"/>
              <a:gd name="T88" fmla="*/ 460 w 510"/>
              <a:gd name="T89" fmla="*/ 270 h 42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10"/>
              <a:gd name="T136" fmla="*/ 0 h 428"/>
              <a:gd name="T137" fmla="*/ 510 w 510"/>
              <a:gd name="T138" fmla="*/ 428 h 42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10" h="428">
                <a:moveTo>
                  <a:pt x="508" y="293"/>
                </a:moveTo>
                <a:cubicBezTo>
                  <a:pt x="507" y="289"/>
                  <a:pt x="503" y="290"/>
                  <a:pt x="503" y="290"/>
                </a:cubicBezTo>
                <a:cubicBezTo>
                  <a:pt x="503" y="290"/>
                  <a:pt x="496" y="259"/>
                  <a:pt x="496" y="256"/>
                </a:cubicBezTo>
                <a:cubicBezTo>
                  <a:pt x="495" y="254"/>
                  <a:pt x="493" y="253"/>
                  <a:pt x="493" y="253"/>
                </a:cubicBezTo>
                <a:cubicBezTo>
                  <a:pt x="491" y="239"/>
                  <a:pt x="466" y="234"/>
                  <a:pt x="466" y="234"/>
                </a:cubicBezTo>
                <a:cubicBezTo>
                  <a:pt x="464" y="232"/>
                  <a:pt x="465" y="229"/>
                  <a:pt x="465" y="229"/>
                </a:cubicBezTo>
                <a:cubicBezTo>
                  <a:pt x="471" y="224"/>
                  <a:pt x="458" y="226"/>
                  <a:pt x="458" y="226"/>
                </a:cubicBezTo>
                <a:cubicBezTo>
                  <a:pt x="457" y="222"/>
                  <a:pt x="441" y="215"/>
                  <a:pt x="441" y="215"/>
                </a:cubicBezTo>
                <a:cubicBezTo>
                  <a:pt x="430" y="211"/>
                  <a:pt x="438" y="188"/>
                  <a:pt x="438" y="188"/>
                </a:cubicBezTo>
                <a:cubicBezTo>
                  <a:pt x="449" y="184"/>
                  <a:pt x="442" y="172"/>
                  <a:pt x="442" y="172"/>
                </a:cubicBezTo>
                <a:cubicBezTo>
                  <a:pt x="464" y="161"/>
                  <a:pt x="468" y="133"/>
                  <a:pt x="469" y="121"/>
                </a:cubicBezTo>
                <a:cubicBezTo>
                  <a:pt x="494" y="114"/>
                  <a:pt x="510" y="88"/>
                  <a:pt x="504" y="62"/>
                </a:cubicBezTo>
                <a:cubicBezTo>
                  <a:pt x="499" y="40"/>
                  <a:pt x="480" y="24"/>
                  <a:pt x="458" y="23"/>
                </a:cubicBezTo>
                <a:cubicBezTo>
                  <a:pt x="457" y="9"/>
                  <a:pt x="458" y="0"/>
                  <a:pt x="458" y="0"/>
                </a:cubicBezTo>
                <a:cubicBezTo>
                  <a:pt x="377" y="18"/>
                  <a:pt x="377" y="18"/>
                  <a:pt x="377" y="18"/>
                </a:cubicBezTo>
                <a:cubicBezTo>
                  <a:pt x="376" y="18"/>
                  <a:pt x="376" y="18"/>
                  <a:pt x="376" y="18"/>
                </a:cubicBezTo>
                <a:cubicBezTo>
                  <a:pt x="295" y="37"/>
                  <a:pt x="295" y="37"/>
                  <a:pt x="295" y="37"/>
                </a:cubicBezTo>
                <a:cubicBezTo>
                  <a:pt x="295" y="37"/>
                  <a:pt x="299" y="45"/>
                  <a:pt x="304" y="57"/>
                </a:cubicBezTo>
                <a:cubicBezTo>
                  <a:pt x="282" y="66"/>
                  <a:pt x="270" y="90"/>
                  <a:pt x="275" y="114"/>
                </a:cubicBezTo>
                <a:cubicBezTo>
                  <a:pt x="281" y="142"/>
                  <a:pt x="308" y="158"/>
                  <a:pt x="336" y="152"/>
                </a:cubicBezTo>
                <a:cubicBezTo>
                  <a:pt x="336" y="152"/>
                  <a:pt x="337" y="152"/>
                  <a:pt x="338" y="152"/>
                </a:cubicBezTo>
                <a:cubicBezTo>
                  <a:pt x="342" y="159"/>
                  <a:pt x="352" y="174"/>
                  <a:pt x="366" y="181"/>
                </a:cubicBezTo>
                <a:cubicBezTo>
                  <a:pt x="361" y="190"/>
                  <a:pt x="357" y="202"/>
                  <a:pt x="357" y="202"/>
                </a:cubicBezTo>
                <a:cubicBezTo>
                  <a:pt x="357" y="202"/>
                  <a:pt x="355" y="202"/>
                  <a:pt x="352" y="203"/>
                </a:cubicBezTo>
                <a:cubicBezTo>
                  <a:pt x="349" y="204"/>
                  <a:pt x="343" y="216"/>
                  <a:pt x="339" y="222"/>
                </a:cubicBezTo>
                <a:cubicBezTo>
                  <a:pt x="335" y="229"/>
                  <a:pt x="327" y="243"/>
                  <a:pt x="321" y="248"/>
                </a:cubicBezTo>
                <a:cubicBezTo>
                  <a:pt x="315" y="253"/>
                  <a:pt x="317" y="251"/>
                  <a:pt x="313" y="253"/>
                </a:cubicBezTo>
                <a:cubicBezTo>
                  <a:pt x="310" y="254"/>
                  <a:pt x="309" y="264"/>
                  <a:pt x="307" y="261"/>
                </a:cubicBezTo>
                <a:cubicBezTo>
                  <a:pt x="306" y="258"/>
                  <a:pt x="299" y="252"/>
                  <a:pt x="298" y="248"/>
                </a:cubicBezTo>
                <a:cubicBezTo>
                  <a:pt x="297" y="245"/>
                  <a:pt x="299" y="243"/>
                  <a:pt x="299" y="238"/>
                </a:cubicBezTo>
                <a:cubicBezTo>
                  <a:pt x="299" y="232"/>
                  <a:pt x="298" y="234"/>
                  <a:pt x="296" y="228"/>
                </a:cubicBezTo>
                <a:cubicBezTo>
                  <a:pt x="293" y="222"/>
                  <a:pt x="288" y="208"/>
                  <a:pt x="288" y="208"/>
                </a:cubicBezTo>
                <a:cubicBezTo>
                  <a:pt x="284" y="188"/>
                  <a:pt x="272" y="172"/>
                  <a:pt x="272" y="172"/>
                </a:cubicBezTo>
                <a:cubicBezTo>
                  <a:pt x="222" y="159"/>
                  <a:pt x="222" y="159"/>
                  <a:pt x="222" y="159"/>
                </a:cubicBezTo>
                <a:cubicBezTo>
                  <a:pt x="220" y="157"/>
                  <a:pt x="210" y="149"/>
                  <a:pt x="210" y="149"/>
                </a:cubicBezTo>
                <a:cubicBezTo>
                  <a:pt x="213" y="145"/>
                  <a:pt x="218" y="118"/>
                  <a:pt x="218" y="118"/>
                </a:cubicBezTo>
                <a:cubicBezTo>
                  <a:pt x="221" y="115"/>
                  <a:pt x="223" y="90"/>
                  <a:pt x="223" y="90"/>
                </a:cubicBezTo>
                <a:cubicBezTo>
                  <a:pt x="223" y="85"/>
                  <a:pt x="220" y="92"/>
                  <a:pt x="220" y="92"/>
                </a:cubicBezTo>
                <a:cubicBezTo>
                  <a:pt x="220" y="92"/>
                  <a:pt x="222" y="85"/>
                  <a:pt x="222" y="81"/>
                </a:cubicBezTo>
                <a:cubicBezTo>
                  <a:pt x="222" y="76"/>
                  <a:pt x="223" y="64"/>
                  <a:pt x="221" y="58"/>
                </a:cubicBezTo>
                <a:cubicBezTo>
                  <a:pt x="219" y="52"/>
                  <a:pt x="212" y="48"/>
                  <a:pt x="209" y="45"/>
                </a:cubicBezTo>
                <a:cubicBezTo>
                  <a:pt x="206" y="42"/>
                  <a:pt x="197" y="34"/>
                  <a:pt x="189" y="32"/>
                </a:cubicBezTo>
                <a:cubicBezTo>
                  <a:pt x="180" y="31"/>
                  <a:pt x="175" y="29"/>
                  <a:pt x="166" y="33"/>
                </a:cubicBezTo>
                <a:cubicBezTo>
                  <a:pt x="157" y="38"/>
                  <a:pt x="150" y="43"/>
                  <a:pt x="144" y="50"/>
                </a:cubicBezTo>
                <a:cubicBezTo>
                  <a:pt x="138" y="57"/>
                  <a:pt x="138" y="69"/>
                  <a:pt x="140" y="76"/>
                </a:cubicBezTo>
                <a:cubicBezTo>
                  <a:pt x="142" y="82"/>
                  <a:pt x="144" y="94"/>
                  <a:pt x="144" y="94"/>
                </a:cubicBezTo>
                <a:cubicBezTo>
                  <a:pt x="134" y="85"/>
                  <a:pt x="140" y="110"/>
                  <a:pt x="140" y="110"/>
                </a:cubicBezTo>
                <a:cubicBezTo>
                  <a:pt x="142" y="125"/>
                  <a:pt x="150" y="122"/>
                  <a:pt x="150" y="122"/>
                </a:cubicBezTo>
                <a:cubicBezTo>
                  <a:pt x="148" y="124"/>
                  <a:pt x="151" y="142"/>
                  <a:pt x="151" y="142"/>
                </a:cubicBezTo>
                <a:cubicBezTo>
                  <a:pt x="150" y="142"/>
                  <a:pt x="136" y="154"/>
                  <a:pt x="136" y="154"/>
                </a:cubicBezTo>
                <a:cubicBezTo>
                  <a:pt x="131" y="156"/>
                  <a:pt x="127" y="155"/>
                  <a:pt x="127" y="155"/>
                </a:cubicBezTo>
                <a:cubicBezTo>
                  <a:pt x="116" y="159"/>
                  <a:pt x="80" y="163"/>
                  <a:pt x="70" y="165"/>
                </a:cubicBezTo>
                <a:cubicBezTo>
                  <a:pt x="60" y="166"/>
                  <a:pt x="56" y="184"/>
                  <a:pt x="52" y="194"/>
                </a:cubicBezTo>
                <a:cubicBezTo>
                  <a:pt x="51" y="196"/>
                  <a:pt x="50" y="198"/>
                  <a:pt x="50" y="200"/>
                </a:cubicBezTo>
                <a:cubicBezTo>
                  <a:pt x="8" y="259"/>
                  <a:pt x="1" y="274"/>
                  <a:pt x="0" y="312"/>
                </a:cubicBezTo>
                <a:cubicBezTo>
                  <a:pt x="0" y="362"/>
                  <a:pt x="14" y="427"/>
                  <a:pt x="14" y="427"/>
                </a:cubicBezTo>
                <a:cubicBezTo>
                  <a:pt x="29" y="425"/>
                  <a:pt x="29" y="425"/>
                  <a:pt x="29" y="425"/>
                </a:cubicBezTo>
                <a:cubicBezTo>
                  <a:pt x="37" y="426"/>
                  <a:pt x="37" y="426"/>
                  <a:pt x="37" y="426"/>
                </a:cubicBezTo>
                <a:cubicBezTo>
                  <a:pt x="36" y="427"/>
                  <a:pt x="42" y="426"/>
                  <a:pt x="44" y="428"/>
                </a:cubicBezTo>
                <a:cubicBezTo>
                  <a:pt x="269" y="428"/>
                  <a:pt x="269" y="428"/>
                  <a:pt x="269" y="428"/>
                </a:cubicBezTo>
                <a:cubicBezTo>
                  <a:pt x="270" y="414"/>
                  <a:pt x="271" y="397"/>
                  <a:pt x="269" y="389"/>
                </a:cubicBezTo>
                <a:cubicBezTo>
                  <a:pt x="268" y="379"/>
                  <a:pt x="268" y="368"/>
                  <a:pt x="265" y="354"/>
                </a:cubicBezTo>
                <a:cubicBezTo>
                  <a:pt x="263" y="341"/>
                  <a:pt x="267" y="302"/>
                  <a:pt x="268" y="299"/>
                </a:cubicBezTo>
                <a:cubicBezTo>
                  <a:pt x="268" y="299"/>
                  <a:pt x="268" y="299"/>
                  <a:pt x="269" y="299"/>
                </a:cubicBezTo>
                <a:cubicBezTo>
                  <a:pt x="273" y="299"/>
                  <a:pt x="275" y="302"/>
                  <a:pt x="278" y="307"/>
                </a:cubicBezTo>
                <a:cubicBezTo>
                  <a:pt x="282" y="312"/>
                  <a:pt x="297" y="324"/>
                  <a:pt x="305" y="326"/>
                </a:cubicBezTo>
                <a:cubicBezTo>
                  <a:pt x="314" y="328"/>
                  <a:pt x="319" y="329"/>
                  <a:pt x="323" y="326"/>
                </a:cubicBezTo>
                <a:cubicBezTo>
                  <a:pt x="327" y="324"/>
                  <a:pt x="331" y="319"/>
                  <a:pt x="334" y="315"/>
                </a:cubicBezTo>
                <a:cubicBezTo>
                  <a:pt x="337" y="311"/>
                  <a:pt x="337" y="308"/>
                  <a:pt x="340" y="303"/>
                </a:cubicBezTo>
                <a:cubicBezTo>
                  <a:pt x="343" y="299"/>
                  <a:pt x="385" y="251"/>
                  <a:pt x="387" y="242"/>
                </a:cubicBezTo>
                <a:cubicBezTo>
                  <a:pt x="387" y="242"/>
                  <a:pt x="387" y="241"/>
                  <a:pt x="387" y="241"/>
                </a:cubicBezTo>
                <a:cubicBezTo>
                  <a:pt x="387" y="232"/>
                  <a:pt x="396" y="230"/>
                  <a:pt x="396" y="230"/>
                </a:cubicBezTo>
                <a:cubicBezTo>
                  <a:pt x="398" y="228"/>
                  <a:pt x="398" y="223"/>
                  <a:pt x="398" y="223"/>
                </a:cubicBezTo>
                <a:cubicBezTo>
                  <a:pt x="398" y="223"/>
                  <a:pt x="402" y="221"/>
                  <a:pt x="406" y="219"/>
                </a:cubicBezTo>
                <a:cubicBezTo>
                  <a:pt x="406" y="221"/>
                  <a:pt x="405" y="222"/>
                  <a:pt x="404" y="224"/>
                </a:cubicBezTo>
                <a:cubicBezTo>
                  <a:pt x="404" y="224"/>
                  <a:pt x="392" y="237"/>
                  <a:pt x="393" y="241"/>
                </a:cubicBezTo>
                <a:cubicBezTo>
                  <a:pt x="393" y="241"/>
                  <a:pt x="380" y="245"/>
                  <a:pt x="388" y="247"/>
                </a:cubicBezTo>
                <a:cubicBezTo>
                  <a:pt x="388" y="247"/>
                  <a:pt x="391" y="249"/>
                  <a:pt x="389" y="251"/>
                </a:cubicBezTo>
                <a:cubicBezTo>
                  <a:pt x="389" y="251"/>
                  <a:pt x="370" y="267"/>
                  <a:pt x="374" y="280"/>
                </a:cubicBezTo>
                <a:cubicBezTo>
                  <a:pt x="374" y="280"/>
                  <a:pt x="372" y="282"/>
                  <a:pt x="373" y="285"/>
                </a:cubicBezTo>
                <a:cubicBezTo>
                  <a:pt x="373" y="287"/>
                  <a:pt x="380" y="318"/>
                  <a:pt x="380" y="318"/>
                </a:cubicBezTo>
                <a:cubicBezTo>
                  <a:pt x="380" y="318"/>
                  <a:pt x="376" y="319"/>
                  <a:pt x="377" y="323"/>
                </a:cubicBezTo>
                <a:cubicBezTo>
                  <a:pt x="379" y="328"/>
                  <a:pt x="379" y="328"/>
                  <a:pt x="379" y="328"/>
                </a:cubicBezTo>
                <a:cubicBezTo>
                  <a:pt x="379" y="328"/>
                  <a:pt x="409" y="331"/>
                  <a:pt x="446" y="321"/>
                </a:cubicBezTo>
                <a:cubicBezTo>
                  <a:pt x="483" y="314"/>
                  <a:pt x="509" y="298"/>
                  <a:pt x="509" y="298"/>
                </a:cubicBezTo>
                <a:lnTo>
                  <a:pt x="508" y="293"/>
                </a:lnTo>
                <a:close/>
                <a:moveTo>
                  <a:pt x="489" y="65"/>
                </a:moveTo>
                <a:cubicBezTo>
                  <a:pt x="494" y="83"/>
                  <a:pt x="484" y="100"/>
                  <a:pt x="467" y="107"/>
                </a:cubicBezTo>
                <a:cubicBezTo>
                  <a:pt x="463" y="87"/>
                  <a:pt x="463" y="87"/>
                  <a:pt x="463" y="87"/>
                </a:cubicBezTo>
                <a:cubicBezTo>
                  <a:pt x="460" y="72"/>
                  <a:pt x="459" y="54"/>
                  <a:pt x="458" y="38"/>
                </a:cubicBezTo>
                <a:cubicBezTo>
                  <a:pt x="473" y="39"/>
                  <a:pt x="486" y="50"/>
                  <a:pt x="489" y="65"/>
                </a:cubicBezTo>
                <a:close/>
                <a:moveTo>
                  <a:pt x="332" y="138"/>
                </a:moveTo>
                <a:cubicBezTo>
                  <a:pt x="313" y="142"/>
                  <a:pt x="294" y="130"/>
                  <a:pt x="290" y="111"/>
                </a:cubicBezTo>
                <a:cubicBezTo>
                  <a:pt x="286" y="94"/>
                  <a:pt x="295" y="77"/>
                  <a:pt x="310" y="70"/>
                </a:cubicBezTo>
                <a:cubicBezTo>
                  <a:pt x="317" y="85"/>
                  <a:pt x="324" y="103"/>
                  <a:pt x="328" y="118"/>
                </a:cubicBezTo>
                <a:cubicBezTo>
                  <a:pt x="333" y="138"/>
                  <a:pt x="333" y="138"/>
                  <a:pt x="333" y="138"/>
                </a:cubicBezTo>
                <a:cubicBezTo>
                  <a:pt x="333" y="138"/>
                  <a:pt x="332" y="138"/>
                  <a:pt x="332" y="138"/>
                </a:cubicBezTo>
                <a:close/>
                <a:moveTo>
                  <a:pt x="220" y="380"/>
                </a:moveTo>
                <a:cubicBezTo>
                  <a:pt x="218" y="387"/>
                  <a:pt x="219" y="395"/>
                  <a:pt x="219" y="395"/>
                </a:cubicBezTo>
                <a:cubicBezTo>
                  <a:pt x="219" y="395"/>
                  <a:pt x="196" y="398"/>
                  <a:pt x="185" y="395"/>
                </a:cubicBezTo>
                <a:cubicBezTo>
                  <a:pt x="185" y="395"/>
                  <a:pt x="161" y="392"/>
                  <a:pt x="157" y="393"/>
                </a:cubicBezTo>
                <a:cubicBezTo>
                  <a:pt x="157" y="393"/>
                  <a:pt x="122" y="387"/>
                  <a:pt x="119" y="383"/>
                </a:cubicBezTo>
                <a:cubicBezTo>
                  <a:pt x="119" y="383"/>
                  <a:pt x="131" y="342"/>
                  <a:pt x="139" y="328"/>
                </a:cubicBezTo>
                <a:cubicBezTo>
                  <a:pt x="139" y="328"/>
                  <a:pt x="146" y="305"/>
                  <a:pt x="146" y="278"/>
                </a:cubicBezTo>
                <a:cubicBezTo>
                  <a:pt x="146" y="278"/>
                  <a:pt x="146" y="184"/>
                  <a:pt x="145" y="176"/>
                </a:cubicBezTo>
                <a:cubicBezTo>
                  <a:pt x="145" y="176"/>
                  <a:pt x="142" y="151"/>
                  <a:pt x="151" y="144"/>
                </a:cubicBezTo>
                <a:cubicBezTo>
                  <a:pt x="151" y="144"/>
                  <a:pt x="171" y="178"/>
                  <a:pt x="183" y="179"/>
                </a:cubicBezTo>
                <a:cubicBezTo>
                  <a:pt x="183" y="179"/>
                  <a:pt x="171" y="181"/>
                  <a:pt x="169" y="187"/>
                </a:cubicBezTo>
                <a:cubicBezTo>
                  <a:pt x="182" y="200"/>
                  <a:pt x="182" y="200"/>
                  <a:pt x="182" y="200"/>
                </a:cubicBezTo>
                <a:cubicBezTo>
                  <a:pt x="182" y="200"/>
                  <a:pt x="172" y="217"/>
                  <a:pt x="173" y="227"/>
                </a:cubicBezTo>
                <a:cubicBezTo>
                  <a:pt x="173" y="227"/>
                  <a:pt x="179" y="340"/>
                  <a:pt x="167" y="368"/>
                </a:cubicBezTo>
                <a:cubicBezTo>
                  <a:pt x="191" y="391"/>
                  <a:pt x="191" y="391"/>
                  <a:pt x="191" y="391"/>
                </a:cubicBezTo>
                <a:cubicBezTo>
                  <a:pt x="208" y="369"/>
                  <a:pt x="208" y="369"/>
                  <a:pt x="208" y="369"/>
                </a:cubicBezTo>
                <a:cubicBezTo>
                  <a:pt x="208" y="369"/>
                  <a:pt x="219" y="253"/>
                  <a:pt x="190" y="210"/>
                </a:cubicBezTo>
                <a:cubicBezTo>
                  <a:pt x="190" y="210"/>
                  <a:pt x="188" y="188"/>
                  <a:pt x="196" y="184"/>
                </a:cubicBezTo>
                <a:cubicBezTo>
                  <a:pt x="196" y="184"/>
                  <a:pt x="191" y="178"/>
                  <a:pt x="185" y="179"/>
                </a:cubicBezTo>
                <a:cubicBezTo>
                  <a:pt x="185" y="179"/>
                  <a:pt x="204" y="166"/>
                  <a:pt x="205" y="156"/>
                </a:cubicBezTo>
                <a:cubicBezTo>
                  <a:pt x="208" y="152"/>
                  <a:pt x="208" y="152"/>
                  <a:pt x="208" y="152"/>
                </a:cubicBezTo>
                <a:cubicBezTo>
                  <a:pt x="208" y="152"/>
                  <a:pt x="212" y="186"/>
                  <a:pt x="211" y="203"/>
                </a:cubicBezTo>
                <a:cubicBezTo>
                  <a:pt x="211" y="203"/>
                  <a:pt x="212" y="281"/>
                  <a:pt x="213" y="289"/>
                </a:cubicBezTo>
                <a:cubicBezTo>
                  <a:pt x="215" y="297"/>
                  <a:pt x="219" y="334"/>
                  <a:pt x="219" y="341"/>
                </a:cubicBezTo>
                <a:cubicBezTo>
                  <a:pt x="219" y="348"/>
                  <a:pt x="222" y="373"/>
                  <a:pt x="220" y="380"/>
                </a:cubicBezTo>
                <a:close/>
                <a:moveTo>
                  <a:pt x="345" y="94"/>
                </a:moveTo>
                <a:cubicBezTo>
                  <a:pt x="342" y="78"/>
                  <a:pt x="342" y="78"/>
                  <a:pt x="342" y="78"/>
                </a:cubicBezTo>
                <a:cubicBezTo>
                  <a:pt x="341" y="72"/>
                  <a:pt x="344" y="67"/>
                  <a:pt x="350" y="65"/>
                </a:cubicBezTo>
                <a:cubicBezTo>
                  <a:pt x="420" y="49"/>
                  <a:pt x="420" y="49"/>
                  <a:pt x="420" y="49"/>
                </a:cubicBezTo>
                <a:cubicBezTo>
                  <a:pt x="426" y="48"/>
                  <a:pt x="432" y="51"/>
                  <a:pt x="433" y="57"/>
                </a:cubicBezTo>
                <a:cubicBezTo>
                  <a:pt x="436" y="73"/>
                  <a:pt x="436" y="73"/>
                  <a:pt x="436" y="73"/>
                </a:cubicBezTo>
                <a:cubicBezTo>
                  <a:pt x="438" y="78"/>
                  <a:pt x="434" y="84"/>
                  <a:pt x="429" y="85"/>
                </a:cubicBezTo>
                <a:cubicBezTo>
                  <a:pt x="358" y="102"/>
                  <a:pt x="358" y="102"/>
                  <a:pt x="358" y="102"/>
                </a:cubicBezTo>
                <a:cubicBezTo>
                  <a:pt x="352" y="103"/>
                  <a:pt x="347" y="99"/>
                  <a:pt x="345" y="94"/>
                </a:cubicBezTo>
                <a:close/>
                <a:moveTo>
                  <a:pt x="442" y="299"/>
                </a:moveTo>
                <a:cubicBezTo>
                  <a:pt x="430" y="302"/>
                  <a:pt x="417" y="294"/>
                  <a:pt x="414" y="281"/>
                </a:cubicBezTo>
                <a:cubicBezTo>
                  <a:pt x="411" y="268"/>
                  <a:pt x="419" y="256"/>
                  <a:pt x="432" y="253"/>
                </a:cubicBezTo>
                <a:cubicBezTo>
                  <a:pt x="444" y="250"/>
                  <a:pt x="457" y="258"/>
                  <a:pt x="460" y="270"/>
                </a:cubicBezTo>
                <a:cubicBezTo>
                  <a:pt x="463" y="283"/>
                  <a:pt x="455" y="296"/>
                  <a:pt x="442" y="299"/>
                </a:cubicBezTo>
                <a:close/>
              </a:path>
            </a:pathLst>
          </a:custGeom>
          <a:solidFill>
            <a:schemeClr val="accent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a:ln>
                <a:noFill/>
              </a:ln>
              <a:solidFill>
                <a:srgbClr val="000000"/>
              </a:solidFill>
              <a:effectLst/>
              <a:uLnTx/>
              <a:uFillTx/>
              <a:sym typeface="宋体" panose="02010600030101010101" pitchFamily="2" charset="-122"/>
            </a:endParaRPr>
          </a:p>
        </p:txBody>
      </p:sp>
      <p:sp>
        <p:nvSpPr>
          <p:cNvPr id="9" name="文本框 8"/>
          <p:cNvSpPr txBox="1"/>
          <p:nvPr/>
        </p:nvSpPr>
        <p:spPr>
          <a:xfrm>
            <a:off x="7716810" y="5571460"/>
            <a:ext cx="3075015" cy="400110"/>
          </a:xfrm>
          <a:prstGeom prst="rect">
            <a:avLst/>
          </a:prstGeom>
          <a:noFill/>
        </p:spPr>
        <p:txBody>
          <a:bodyPr wrap="square" rtlCol="0">
            <a:spAutoFit/>
          </a:bodyPr>
          <a:lstStyle/>
          <a:p>
            <a:pPr algn="ctr"/>
            <a:r>
              <a:rPr lang="zh-CN" altLang="en-US" sz="2000" dirty="0">
                <a:solidFill>
                  <a:srgbClr val="4C4D4D"/>
                </a:solidFill>
                <a:latin typeface="+mj-ea"/>
                <a:ea typeface="+mj-ea"/>
              </a:rPr>
              <a:t>请输入文本</a:t>
            </a:r>
          </a:p>
        </p:txBody>
      </p:sp>
      <p:sp>
        <p:nvSpPr>
          <p:cNvPr id="10" name="文本框 9"/>
          <p:cNvSpPr txBox="1"/>
          <p:nvPr/>
        </p:nvSpPr>
        <p:spPr>
          <a:xfrm>
            <a:off x="1009667" y="2739033"/>
            <a:ext cx="1569335" cy="769441"/>
          </a:xfrm>
          <a:prstGeom prst="rect">
            <a:avLst/>
          </a:prstGeom>
          <a:noFill/>
        </p:spPr>
        <p:txBody>
          <a:bodyPr wrap="square" rtlCol="0">
            <a:spAutoFit/>
          </a:bodyPr>
          <a:lstStyle/>
          <a:p>
            <a:pPr algn="ctr"/>
            <a:r>
              <a:rPr lang="en-US" altLang="zh-CN" sz="4400" b="1" dirty="0">
                <a:solidFill>
                  <a:schemeClr val="accent1"/>
                </a:solidFill>
                <a:latin typeface="+mj-ea"/>
                <a:ea typeface="+mj-ea"/>
              </a:rPr>
              <a:t>69</a:t>
            </a:r>
            <a:r>
              <a:rPr lang="en-US" altLang="zh-CN" sz="2000" dirty="0">
                <a:solidFill>
                  <a:schemeClr val="accent1"/>
                </a:solidFill>
                <a:latin typeface="+mj-ea"/>
                <a:ea typeface="+mj-ea"/>
              </a:rPr>
              <a:t>%</a:t>
            </a:r>
            <a:endParaRPr lang="zh-CN" altLang="en-US" sz="4400" dirty="0">
              <a:solidFill>
                <a:schemeClr val="accent1"/>
              </a:solidFill>
              <a:latin typeface="+mj-ea"/>
              <a:ea typeface="+mj-ea"/>
            </a:endParaRPr>
          </a:p>
        </p:txBody>
      </p:sp>
      <p:sp>
        <p:nvSpPr>
          <p:cNvPr id="11" name="文本框 10"/>
          <p:cNvSpPr txBox="1"/>
          <p:nvPr/>
        </p:nvSpPr>
        <p:spPr>
          <a:xfrm>
            <a:off x="647116" y="3593271"/>
            <a:ext cx="2294435" cy="400110"/>
          </a:xfrm>
          <a:prstGeom prst="rect">
            <a:avLst/>
          </a:prstGeom>
          <a:noFill/>
        </p:spPr>
        <p:txBody>
          <a:bodyPr wrap="square" rtlCol="0">
            <a:spAutoFit/>
          </a:bodyPr>
          <a:lstStyle/>
          <a:p>
            <a:pPr algn="ctr"/>
            <a:r>
              <a:rPr lang="zh-CN" altLang="en-US" sz="2000" dirty="0">
                <a:latin typeface="+mj-ea"/>
                <a:ea typeface="+mj-ea"/>
              </a:rPr>
              <a:t>请输入文本</a:t>
            </a:r>
          </a:p>
        </p:txBody>
      </p:sp>
      <p:sp>
        <p:nvSpPr>
          <p:cNvPr id="12" name="矩形 11"/>
          <p:cNvSpPr/>
          <p:nvPr/>
        </p:nvSpPr>
        <p:spPr>
          <a:xfrm>
            <a:off x="3056078" y="2595200"/>
            <a:ext cx="3730917" cy="14863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请输入文本请输入文本请输入文本请输入文本请输入文本请输入文本请输入文本请输入文本请输入文本</a:t>
            </a:r>
            <a:endParaRPr lang="en-US" altLang="zh-CN" sz="1800" dirty="0">
              <a:solidFill>
                <a:schemeClr val="tx1"/>
              </a:solidFill>
              <a:latin typeface="幼圆" panose="02010509060101010101" pitchFamily="49" charset="-122"/>
              <a:ea typeface="幼圆" panose="02010509060101010101" pitchFamily="49" charset="-122"/>
            </a:endParaRPr>
          </a:p>
        </p:txBody>
      </p:sp>
      <p:sp>
        <p:nvSpPr>
          <p:cNvPr id="13" name="文本框 12"/>
          <p:cNvSpPr txBox="1"/>
          <p:nvPr/>
        </p:nvSpPr>
        <p:spPr>
          <a:xfrm>
            <a:off x="1009667" y="4411783"/>
            <a:ext cx="1569335" cy="769441"/>
          </a:xfrm>
          <a:prstGeom prst="rect">
            <a:avLst/>
          </a:prstGeom>
          <a:noFill/>
        </p:spPr>
        <p:txBody>
          <a:bodyPr wrap="square" rtlCol="0">
            <a:spAutoFit/>
          </a:bodyPr>
          <a:lstStyle/>
          <a:p>
            <a:pPr algn="ctr"/>
            <a:r>
              <a:rPr lang="en-US" altLang="zh-CN" sz="4400" b="1" dirty="0">
                <a:solidFill>
                  <a:schemeClr val="accent1"/>
                </a:solidFill>
                <a:latin typeface="+mj-ea"/>
                <a:ea typeface="+mj-ea"/>
              </a:rPr>
              <a:t>83</a:t>
            </a:r>
            <a:r>
              <a:rPr lang="en-US" altLang="zh-CN" sz="2000" dirty="0">
                <a:solidFill>
                  <a:schemeClr val="accent1"/>
                </a:solidFill>
                <a:latin typeface="+mj-ea"/>
                <a:ea typeface="+mj-ea"/>
              </a:rPr>
              <a:t>%</a:t>
            </a:r>
            <a:endParaRPr lang="zh-CN" altLang="en-US" sz="4400" dirty="0">
              <a:solidFill>
                <a:schemeClr val="accent1"/>
              </a:solidFill>
              <a:latin typeface="+mj-ea"/>
              <a:ea typeface="+mj-ea"/>
            </a:endParaRPr>
          </a:p>
        </p:txBody>
      </p:sp>
      <p:sp>
        <p:nvSpPr>
          <p:cNvPr id="14" name="文本框 13"/>
          <p:cNvSpPr txBox="1"/>
          <p:nvPr/>
        </p:nvSpPr>
        <p:spPr>
          <a:xfrm>
            <a:off x="647116" y="5266021"/>
            <a:ext cx="2294435" cy="400110"/>
          </a:xfrm>
          <a:prstGeom prst="rect">
            <a:avLst/>
          </a:prstGeom>
          <a:noFill/>
        </p:spPr>
        <p:txBody>
          <a:bodyPr wrap="square" rtlCol="0">
            <a:spAutoFit/>
          </a:bodyPr>
          <a:lstStyle/>
          <a:p>
            <a:pPr algn="ctr"/>
            <a:r>
              <a:rPr lang="zh-CN" altLang="en-US" sz="2000" dirty="0">
                <a:latin typeface="+mj-ea"/>
                <a:ea typeface="+mj-ea"/>
              </a:rPr>
              <a:t>请输入文本</a:t>
            </a:r>
          </a:p>
        </p:txBody>
      </p:sp>
      <p:sp>
        <p:nvSpPr>
          <p:cNvPr id="17" name="矩形 16"/>
          <p:cNvSpPr/>
          <p:nvPr/>
        </p:nvSpPr>
        <p:spPr>
          <a:xfrm>
            <a:off x="3056078" y="4267950"/>
            <a:ext cx="3730917" cy="14863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请输入文本请输入文本请输入文本请输入文本请输入文本请输入文本请输入文本请输入文本</a:t>
            </a:r>
            <a:endParaRPr lang="en-US" altLang="zh-CN" sz="1800" dirty="0">
              <a:solidFill>
                <a:schemeClr val="tx1"/>
              </a:solidFill>
              <a:latin typeface="幼圆" panose="02010509060101010101" pitchFamily="49" charset="-122"/>
              <a:ea typeface="幼圆" panose="02010509060101010101" pitchFamily="49" charset="-122"/>
            </a:endParaRPr>
          </a:p>
        </p:txBody>
      </p:sp>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标题 3"/>
          <p:cNvSpPr>
            <a:spLocks noGrp="1"/>
          </p:cNvSpPr>
          <p:nvPr>
            <p:ph type="title"/>
          </p:nvPr>
        </p:nvSpPr>
        <p:spPr/>
        <p:txBody>
          <a:bodyPr/>
          <a:lstStyle/>
          <a:p>
            <a:pPr eaLnBrk="1" hangingPunct="1"/>
            <a:r>
              <a:rPr lang="zh-CN" altLang="en-US" dirty="0"/>
              <a:t>请在此输入您的大标题</a:t>
            </a:r>
            <a:endParaRPr lang="en-US" altLang="zh-CN" dirty="0"/>
          </a:p>
        </p:txBody>
      </p:sp>
      <p:sp>
        <p:nvSpPr>
          <p:cNvPr id="286" name="Freeform 5"/>
          <p:cNvSpPr/>
          <p:nvPr/>
        </p:nvSpPr>
        <p:spPr bwMode="auto">
          <a:xfrm>
            <a:off x="6404184" y="3203132"/>
            <a:ext cx="1562100" cy="1804987"/>
          </a:xfrm>
          <a:custGeom>
            <a:avLst/>
            <a:gdLst>
              <a:gd name="T0" fmla="*/ 0 w 789"/>
              <a:gd name="T1" fmla="*/ 2147483646 h 912"/>
              <a:gd name="T2" fmla="*/ 2147483646 w 789"/>
              <a:gd name="T3" fmla="*/ 0 h 912"/>
              <a:gd name="T4" fmla="*/ 2147483646 w 789"/>
              <a:gd name="T5" fmla="*/ 2147483646 h 912"/>
              <a:gd name="T6" fmla="*/ 2147483646 w 789"/>
              <a:gd name="T7" fmla="*/ 2147483646 h 912"/>
              <a:gd name="T8" fmla="*/ 2147483646 w 789"/>
              <a:gd name="T9" fmla="*/ 2147483646 h 912"/>
              <a:gd name="T10" fmla="*/ 0 w 789"/>
              <a:gd name="T11" fmla="*/ 2147483646 h 912"/>
              <a:gd name="T12" fmla="*/ 0 w 789"/>
              <a:gd name="T13" fmla="*/ 2147483646 h 9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89" h="912">
                <a:moveTo>
                  <a:pt x="0" y="227"/>
                </a:moveTo>
                <a:lnTo>
                  <a:pt x="396" y="0"/>
                </a:lnTo>
                <a:lnTo>
                  <a:pt x="789" y="227"/>
                </a:lnTo>
                <a:lnTo>
                  <a:pt x="789" y="682"/>
                </a:lnTo>
                <a:lnTo>
                  <a:pt x="396" y="912"/>
                </a:lnTo>
                <a:lnTo>
                  <a:pt x="0" y="682"/>
                </a:lnTo>
                <a:lnTo>
                  <a:pt x="0" y="227"/>
                </a:lnTo>
                <a:close/>
              </a:path>
            </a:pathLst>
          </a:custGeom>
          <a:solidFill>
            <a:schemeClr val="accent1"/>
          </a:solidFill>
          <a:ln>
            <a:noFill/>
          </a:ln>
        </p:spPr>
        <p:txBody>
          <a:bodyPr/>
          <a:lstStyle/>
          <a:p>
            <a:endParaRPr lang="zh-CN" altLang="en-US"/>
          </a:p>
        </p:txBody>
      </p:sp>
      <p:sp>
        <p:nvSpPr>
          <p:cNvPr id="287" name="Freeform 10"/>
          <p:cNvSpPr/>
          <p:nvPr/>
        </p:nvSpPr>
        <p:spPr bwMode="auto">
          <a:xfrm>
            <a:off x="5966489" y="4786096"/>
            <a:ext cx="1079500" cy="1244600"/>
          </a:xfrm>
          <a:custGeom>
            <a:avLst/>
            <a:gdLst>
              <a:gd name="T0" fmla="*/ 0 w 545"/>
              <a:gd name="T1" fmla="*/ 2147483646 h 629"/>
              <a:gd name="T2" fmla="*/ 2147483646 w 545"/>
              <a:gd name="T3" fmla="*/ 0 h 629"/>
              <a:gd name="T4" fmla="*/ 2147483646 w 545"/>
              <a:gd name="T5" fmla="*/ 2147483646 h 629"/>
              <a:gd name="T6" fmla="*/ 2147483646 w 545"/>
              <a:gd name="T7" fmla="*/ 2147483646 h 629"/>
              <a:gd name="T8" fmla="*/ 2147483646 w 545"/>
              <a:gd name="T9" fmla="*/ 2147483646 h 629"/>
              <a:gd name="T10" fmla="*/ 0 w 545"/>
              <a:gd name="T11" fmla="*/ 2147483646 h 629"/>
              <a:gd name="T12" fmla="*/ 0 w 545"/>
              <a:gd name="T13" fmla="*/ 2147483646 h 6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45" h="629">
                <a:moveTo>
                  <a:pt x="0" y="157"/>
                </a:moveTo>
                <a:lnTo>
                  <a:pt x="274" y="0"/>
                </a:lnTo>
                <a:lnTo>
                  <a:pt x="545" y="157"/>
                </a:lnTo>
                <a:lnTo>
                  <a:pt x="545" y="472"/>
                </a:lnTo>
                <a:lnTo>
                  <a:pt x="274" y="629"/>
                </a:lnTo>
                <a:lnTo>
                  <a:pt x="0" y="472"/>
                </a:lnTo>
                <a:lnTo>
                  <a:pt x="0" y="157"/>
                </a:lnTo>
                <a:close/>
              </a:path>
            </a:pathLst>
          </a:custGeom>
          <a:solidFill>
            <a:schemeClr val="accent1"/>
          </a:solidFill>
          <a:ln>
            <a:noFill/>
          </a:ln>
        </p:spPr>
        <p:txBody>
          <a:bodyPr/>
          <a:lstStyle/>
          <a:p>
            <a:endParaRPr lang="zh-CN" altLang="en-US"/>
          </a:p>
        </p:txBody>
      </p:sp>
      <p:sp>
        <p:nvSpPr>
          <p:cNvPr id="288" name="Freeform 8"/>
          <p:cNvSpPr/>
          <p:nvPr/>
        </p:nvSpPr>
        <p:spPr bwMode="auto">
          <a:xfrm>
            <a:off x="4225717" y="2984226"/>
            <a:ext cx="2047158" cy="2365603"/>
          </a:xfrm>
          <a:custGeom>
            <a:avLst/>
            <a:gdLst>
              <a:gd name="T0" fmla="*/ 0 w 397"/>
              <a:gd name="T1" fmla="*/ 2147483646 h 459"/>
              <a:gd name="T2" fmla="*/ 2147483646 w 397"/>
              <a:gd name="T3" fmla="*/ 0 h 459"/>
              <a:gd name="T4" fmla="*/ 2147483646 w 397"/>
              <a:gd name="T5" fmla="*/ 2147483646 h 459"/>
              <a:gd name="T6" fmla="*/ 2147483646 w 397"/>
              <a:gd name="T7" fmla="*/ 2147483646 h 459"/>
              <a:gd name="T8" fmla="*/ 2147483646 w 397"/>
              <a:gd name="T9" fmla="*/ 2147483646 h 459"/>
              <a:gd name="T10" fmla="*/ 0 w 397"/>
              <a:gd name="T11" fmla="*/ 2147483646 h 459"/>
              <a:gd name="T12" fmla="*/ 0 w 397"/>
              <a:gd name="T13" fmla="*/ 2147483646 h 45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97" h="459">
                <a:moveTo>
                  <a:pt x="0" y="115"/>
                </a:moveTo>
                <a:lnTo>
                  <a:pt x="198" y="0"/>
                </a:lnTo>
                <a:lnTo>
                  <a:pt x="397" y="115"/>
                </a:lnTo>
                <a:lnTo>
                  <a:pt x="397" y="344"/>
                </a:lnTo>
                <a:lnTo>
                  <a:pt x="198" y="459"/>
                </a:lnTo>
                <a:lnTo>
                  <a:pt x="0" y="344"/>
                </a:lnTo>
                <a:lnTo>
                  <a:pt x="0" y="115"/>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98" name="Freeform 10"/>
          <p:cNvSpPr/>
          <p:nvPr/>
        </p:nvSpPr>
        <p:spPr bwMode="auto">
          <a:xfrm>
            <a:off x="562659" y="2526940"/>
            <a:ext cx="522515" cy="602429"/>
          </a:xfrm>
          <a:custGeom>
            <a:avLst/>
            <a:gdLst>
              <a:gd name="T0" fmla="*/ 0 w 545"/>
              <a:gd name="T1" fmla="*/ 2147483646 h 629"/>
              <a:gd name="T2" fmla="*/ 2147483646 w 545"/>
              <a:gd name="T3" fmla="*/ 0 h 629"/>
              <a:gd name="T4" fmla="*/ 2147483646 w 545"/>
              <a:gd name="T5" fmla="*/ 2147483646 h 629"/>
              <a:gd name="T6" fmla="*/ 2147483646 w 545"/>
              <a:gd name="T7" fmla="*/ 2147483646 h 629"/>
              <a:gd name="T8" fmla="*/ 2147483646 w 545"/>
              <a:gd name="T9" fmla="*/ 2147483646 h 629"/>
              <a:gd name="T10" fmla="*/ 0 w 545"/>
              <a:gd name="T11" fmla="*/ 2147483646 h 629"/>
              <a:gd name="T12" fmla="*/ 0 w 545"/>
              <a:gd name="T13" fmla="*/ 2147483646 h 6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45" h="629">
                <a:moveTo>
                  <a:pt x="0" y="157"/>
                </a:moveTo>
                <a:lnTo>
                  <a:pt x="274" y="0"/>
                </a:lnTo>
                <a:lnTo>
                  <a:pt x="545" y="157"/>
                </a:lnTo>
                <a:lnTo>
                  <a:pt x="545" y="472"/>
                </a:lnTo>
                <a:lnTo>
                  <a:pt x="274" y="629"/>
                </a:lnTo>
                <a:lnTo>
                  <a:pt x="0" y="472"/>
                </a:lnTo>
                <a:lnTo>
                  <a:pt x="0" y="157"/>
                </a:lnTo>
                <a:close/>
              </a:path>
            </a:pathLst>
          </a:custGeom>
          <a:solidFill>
            <a:schemeClr val="accent1">
              <a:lumMod val="20000"/>
              <a:lumOff val="80000"/>
            </a:schemeClr>
          </a:solidFill>
          <a:ln>
            <a:noFill/>
          </a:ln>
        </p:spPr>
        <p:txBody>
          <a:bodyPr/>
          <a:lstStyle/>
          <a:p>
            <a:endParaRPr lang="zh-CN" altLang="en-US"/>
          </a:p>
        </p:txBody>
      </p:sp>
      <p:sp>
        <p:nvSpPr>
          <p:cNvPr id="299" name="Freeform 10"/>
          <p:cNvSpPr/>
          <p:nvPr/>
        </p:nvSpPr>
        <p:spPr bwMode="auto">
          <a:xfrm>
            <a:off x="792163" y="2003118"/>
            <a:ext cx="522515" cy="602429"/>
          </a:xfrm>
          <a:custGeom>
            <a:avLst/>
            <a:gdLst>
              <a:gd name="T0" fmla="*/ 0 w 545"/>
              <a:gd name="T1" fmla="*/ 2147483646 h 629"/>
              <a:gd name="T2" fmla="*/ 2147483646 w 545"/>
              <a:gd name="T3" fmla="*/ 0 h 629"/>
              <a:gd name="T4" fmla="*/ 2147483646 w 545"/>
              <a:gd name="T5" fmla="*/ 2147483646 h 629"/>
              <a:gd name="T6" fmla="*/ 2147483646 w 545"/>
              <a:gd name="T7" fmla="*/ 2147483646 h 629"/>
              <a:gd name="T8" fmla="*/ 2147483646 w 545"/>
              <a:gd name="T9" fmla="*/ 2147483646 h 629"/>
              <a:gd name="T10" fmla="*/ 0 w 545"/>
              <a:gd name="T11" fmla="*/ 2147483646 h 629"/>
              <a:gd name="T12" fmla="*/ 0 w 545"/>
              <a:gd name="T13" fmla="*/ 2147483646 h 6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45" h="629">
                <a:moveTo>
                  <a:pt x="0" y="157"/>
                </a:moveTo>
                <a:lnTo>
                  <a:pt x="274" y="0"/>
                </a:lnTo>
                <a:lnTo>
                  <a:pt x="545" y="157"/>
                </a:lnTo>
                <a:lnTo>
                  <a:pt x="545" y="472"/>
                </a:lnTo>
                <a:lnTo>
                  <a:pt x="274" y="629"/>
                </a:lnTo>
                <a:lnTo>
                  <a:pt x="0" y="472"/>
                </a:lnTo>
                <a:lnTo>
                  <a:pt x="0" y="157"/>
                </a:lnTo>
                <a:close/>
              </a:path>
            </a:pathLst>
          </a:custGeom>
          <a:solidFill>
            <a:schemeClr val="accent1">
              <a:lumMod val="20000"/>
              <a:lumOff val="80000"/>
            </a:schemeClr>
          </a:solidFill>
          <a:ln>
            <a:noFill/>
          </a:ln>
        </p:spPr>
        <p:txBody>
          <a:bodyPr/>
          <a:lstStyle/>
          <a:p>
            <a:endParaRPr lang="zh-CN" altLang="en-US"/>
          </a:p>
        </p:txBody>
      </p:sp>
      <p:sp>
        <p:nvSpPr>
          <p:cNvPr id="300" name="Freeform 10"/>
          <p:cNvSpPr/>
          <p:nvPr/>
        </p:nvSpPr>
        <p:spPr bwMode="auto">
          <a:xfrm>
            <a:off x="2134053" y="2591682"/>
            <a:ext cx="361732" cy="417056"/>
          </a:xfrm>
          <a:custGeom>
            <a:avLst/>
            <a:gdLst>
              <a:gd name="T0" fmla="*/ 0 w 545"/>
              <a:gd name="T1" fmla="*/ 2147483646 h 629"/>
              <a:gd name="T2" fmla="*/ 2147483646 w 545"/>
              <a:gd name="T3" fmla="*/ 0 h 629"/>
              <a:gd name="T4" fmla="*/ 2147483646 w 545"/>
              <a:gd name="T5" fmla="*/ 2147483646 h 629"/>
              <a:gd name="T6" fmla="*/ 2147483646 w 545"/>
              <a:gd name="T7" fmla="*/ 2147483646 h 629"/>
              <a:gd name="T8" fmla="*/ 2147483646 w 545"/>
              <a:gd name="T9" fmla="*/ 2147483646 h 629"/>
              <a:gd name="T10" fmla="*/ 0 w 545"/>
              <a:gd name="T11" fmla="*/ 2147483646 h 629"/>
              <a:gd name="T12" fmla="*/ 0 w 545"/>
              <a:gd name="T13" fmla="*/ 2147483646 h 6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45" h="629">
                <a:moveTo>
                  <a:pt x="0" y="157"/>
                </a:moveTo>
                <a:lnTo>
                  <a:pt x="274" y="0"/>
                </a:lnTo>
                <a:lnTo>
                  <a:pt x="545" y="157"/>
                </a:lnTo>
                <a:lnTo>
                  <a:pt x="545" y="472"/>
                </a:lnTo>
                <a:lnTo>
                  <a:pt x="274" y="629"/>
                </a:lnTo>
                <a:lnTo>
                  <a:pt x="0" y="472"/>
                </a:lnTo>
                <a:lnTo>
                  <a:pt x="0" y="157"/>
                </a:lnTo>
                <a:close/>
              </a:path>
            </a:pathLst>
          </a:custGeom>
          <a:solidFill>
            <a:schemeClr val="accent1">
              <a:lumMod val="20000"/>
              <a:lumOff val="80000"/>
            </a:schemeClr>
          </a:solidFill>
          <a:ln>
            <a:noFill/>
          </a:ln>
        </p:spPr>
        <p:txBody>
          <a:bodyPr/>
          <a:lstStyle/>
          <a:p>
            <a:endParaRPr lang="zh-CN" altLang="en-US"/>
          </a:p>
        </p:txBody>
      </p:sp>
      <p:sp>
        <p:nvSpPr>
          <p:cNvPr id="19" name="矩形 18"/>
          <p:cNvSpPr/>
          <p:nvPr/>
        </p:nvSpPr>
        <p:spPr>
          <a:xfrm>
            <a:off x="8360227" y="3609024"/>
            <a:ext cx="3244661" cy="10448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1800" dirty="0">
                <a:solidFill>
                  <a:schemeClr val="tx1"/>
                </a:solidFill>
                <a:latin typeface="+mj-ea"/>
                <a:ea typeface="+mj-ea"/>
              </a:rPr>
              <a:t>请输入文本请输入文本请输入文本请输入文本</a:t>
            </a:r>
            <a:r>
              <a:rPr lang="zh-CN" altLang="en-US" sz="1800" dirty="0">
                <a:solidFill>
                  <a:schemeClr val="tx1"/>
                </a:solidFill>
                <a:latin typeface="+mj-ea"/>
              </a:rPr>
              <a:t>请输入文本</a:t>
            </a:r>
            <a:endParaRPr lang="zh-CN" altLang="zh-CN" sz="1800" dirty="0">
              <a:solidFill>
                <a:schemeClr val="tx1"/>
              </a:solidFill>
              <a:latin typeface="+mj-ea"/>
              <a:ea typeface="+mj-ea"/>
            </a:endParaRPr>
          </a:p>
        </p:txBody>
      </p:sp>
      <p:sp>
        <p:nvSpPr>
          <p:cNvPr id="20" name="矩形 19"/>
          <p:cNvSpPr/>
          <p:nvPr/>
        </p:nvSpPr>
        <p:spPr>
          <a:xfrm>
            <a:off x="692588" y="3609024"/>
            <a:ext cx="3244661" cy="10448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1800" dirty="0">
                <a:solidFill>
                  <a:schemeClr val="tx1"/>
                </a:solidFill>
                <a:latin typeface="+mj-ea"/>
                <a:ea typeface="+mj-ea"/>
              </a:rPr>
              <a:t>请输入文本请输入文本请输入文本请输入文本</a:t>
            </a:r>
            <a:r>
              <a:rPr lang="zh-CN" altLang="en-US" sz="1800" dirty="0">
                <a:solidFill>
                  <a:schemeClr val="tx1"/>
                </a:solidFill>
                <a:latin typeface="+mj-ea"/>
              </a:rPr>
              <a:t>请输入文本</a:t>
            </a:r>
            <a:endParaRPr lang="zh-CN" altLang="zh-CN" sz="1800" dirty="0">
              <a:solidFill>
                <a:schemeClr val="tx1"/>
              </a:solidFill>
              <a:latin typeface="+mj-ea"/>
              <a:ea typeface="+mj-ea"/>
            </a:endParaRPr>
          </a:p>
        </p:txBody>
      </p:sp>
      <p:sp>
        <p:nvSpPr>
          <p:cNvPr id="21" name="矩形 20"/>
          <p:cNvSpPr/>
          <p:nvPr/>
        </p:nvSpPr>
        <p:spPr>
          <a:xfrm>
            <a:off x="2547333" y="5608692"/>
            <a:ext cx="3244661" cy="10448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1800" dirty="0">
                <a:solidFill>
                  <a:schemeClr val="tx1"/>
                </a:solidFill>
                <a:latin typeface="+mj-ea"/>
                <a:ea typeface="+mj-ea"/>
              </a:rPr>
              <a:t>请输入文本请输入文本请输入文本请输入文本</a:t>
            </a:r>
            <a:r>
              <a:rPr lang="zh-CN" altLang="en-US" sz="1800" dirty="0">
                <a:solidFill>
                  <a:schemeClr val="tx1"/>
                </a:solidFill>
                <a:latin typeface="+mj-ea"/>
              </a:rPr>
              <a:t>请输入文本</a:t>
            </a:r>
            <a:endParaRPr lang="zh-CN" altLang="zh-CN" sz="1800" dirty="0">
              <a:solidFill>
                <a:schemeClr val="tx1"/>
              </a:solidFill>
              <a:latin typeface="+mj-ea"/>
              <a:ea typeface="+mj-ea"/>
            </a:endParaRPr>
          </a:p>
        </p:txBody>
      </p:sp>
      <p:sp>
        <p:nvSpPr>
          <p:cNvPr id="15" name="KSO_Shape"/>
          <p:cNvSpPr/>
          <p:nvPr/>
        </p:nvSpPr>
        <p:spPr bwMode="auto">
          <a:xfrm>
            <a:off x="4617585" y="3459163"/>
            <a:ext cx="1263421" cy="1415731"/>
          </a:xfrm>
          <a:custGeom>
            <a:avLst/>
            <a:gdLst>
              <a:gd name="T0" fmla="*/ 569561 w 3714"/>
              <a:gd name="T1" fmla="*/ 1074354 h 4161"/>
              <a:gd name="T2" fmla="*/ 339920 w 3714"/>
              <a:gd name="T3" fmla="*/ 1074354 h 4161"/>
              <a:gd name="T4" fmla="*/ 998570 w 3714"/>
              <a:gd name="T5" fmla="*/ 249226 h 4161"/>
              <a:gd name="T6" fmla="*/ 894345 w 3714"/>
              <a:gd name="T7" fmla="*/ 239274 h 4161"/>
              <a:gd name="T8" fmla="*/ 811744 w 3714"/>
              <a:gd name="T9" fmla="*/ 255283 h 4161"/>
              <a:gd name="T10" fmla="*/ 839854 w 3714"/>
              <a:gd name="T11" fmla="*/ 287735 h 4161"/>
              <a:gd name="T12" fmla="*/ 976082 w 3714"/>
              <a:gd name="T13" fmla="*/ 339224 h 4161"/>
              <a:gd name="T14" fmla="*/ 997273 w 3714"/>
              <a:gd name="T15" fmla="*/ 464270 h 4161"/>
              <a:gd name="T16" fmla="*/ 927213 w 3714"/>
              <a:gd name="T17" fmla="*/ 523547 h 4161"/>
              <a:gd name="T18" fmla="*/ 876182 w 3714"/>
              <a:gd name="T19" fmla="*/ 578065 h 4161"/>
              <a:gd name="T20" fmla="*/ 839854 w 3714"/>
              <a:gd name="T21" fmla="*/ 531336 h 4161"/>
              <a:gd name="T22" fmla="*/ 742116 w 3714"/>
              <a:gd name="T23" fmla="*/ 496288 h 4161"/>
              <a:gd name="T24" fmla="*/ 703627 w 3714"/>
              <a:gd name="T25" fmla="*/ 421867 h 4161"/>
              <a:gd name="T26" fmla="*/ 815204 w 3714"/>
              <a:gd name="T27" fmla="*/ 445664 h 4161"/>
              <a:gd name="T28" fmla="*/ 916401 w 3714"/>
              <a:gd name="T29" fmla="*/ 427492 h 4161"/>
              <a:gd name="T30" fmla="*/ 876182 w 3714"/>
              <a:gd name="T31" fmla="*/ 388117 h 4161"/>
              <a:gd name="T32" fmla="*/ 769362 w 3714"/>
              <a:gd name="T33" fmla="*/ 353503 h 4161"/>
              <a:gd name="T34" fmla="*/ 717898 w 3714"/>
              <a:gd name="T35" fmla="*/ 266966 h 4161"/>
              <a:gd name="T36" fmla="*/ 839854 w 3714"/>
              <a:gd name="T37" fmla="*/ 160958 h 4161"/>
              <a:gd name="T38" fmla="*/ 876182 w 3714"/>
              <a:gd name="T39" fmla="*/ 136295 h 4161"/>
              <a:gd name="T40" fmla="*/ 960513 w 3714"/>
              <a:gd name="T41" fmla="*/ 186919 h 4161"/>
              <a:gd name="T42" fmla="*/ 854126 w 3714"/>
              <a:gd name="T43" fmla="*/ 0 h 4161"/>
              <a:gd name="T44" fmla="*/ 854126 w 3714"/>
              <a:gd name="T45" fmla="*/ 709601 h 4161"/>
              <a:gd name="T46" fmla="*/ 854126 w 3714"/>
              <a:gd name="T47" fmla="*/ 0 h 4161"/>
              <a:gd name="T48" fmla="*/ 603294 w 3714"/>
              <a:gd name="T49" fmla="*/ 354801 h 4161"/>
              <a:gd name="T50" fmla="*/ 1104525 w 3714"/>
              <a:gd name="T51" fmla="*/ 354801 h 4161"/>
              <a:gd name="T52" fmla="*/ 420792 w 3714"/>
              <a:gd name="T53" fmla="*/ 1032383 h 4161"/>
              <a:gd name="T54" fmla="*/ 420792 w 3714"/>
              <a:gd name="T55" fmla="*/ 1158727 h 4161"/>
              <a:gd name="T56" fmla="*/ 420792 w 3714"/>
              <a:gd name="T57" fmla="*/ 1032383 h 4161"/>
              <a:gd name="T58" fmla="*/ 854126 w 3714"/>
              <a:gd name="T59" fmla="*/ 822532 h 4161"/>
              <a:gd name="T60" fmla="*/ 505124 w 3714"/>
              <a:gd name="T61" fmla="*/ 785321 h 4161"/>
              <a:gd name="T62" fmla="*/ 359814 w 3714"/>
              <a:gd name="T63" fmla="*/ 717390 h 4161"/>
              <a:gd name="T64" fmla="*/ 155689 w 3714"/>
              <a:gd name="T65" fmla="*/ 1059210 h 4161"/>
              <a:gd name="T66" fmla="*/ 0 w 3714"/>
              <a:gd name="T67" fmla="*/ 1091661 h 4161"/>
              <a:gd name="T68" fmla="*/ 32435 w 3714"/>
              <a:gd name="T69" fmla="*/ 1386751 h 4161"/>
              <a:gd name="T70" fmla="*/ 413440 w 3714"/>
              <a:gd name="T71" fmla="*/ 1615641 h 4161"/>
              <a:gd name="T72" fmla="*/ 437226 w 3714"/>
              <a:gd name="T73" fmla="*/ 1800397 h 4161"/>
              <a:gd name="T74" fmla="*/ 686328 w 3714"/>
              <a:gd name="T75" fmla="*/ 1776167 h 4161"/>
              <a:gd name="T76" fmla="*/ 795310 w 3714"/>
              <a:gd name="T77" fmla="*/ 1698716 h 4161"/>
              <a:gd name="T78" fmla="*/ 978244 w 3714"/>
              <a:gd name="T79" fmla="*/ 1772705 h 4161"/>
              <a:gd name="T80" fmla="*/ 1223454 w 3714"/>
              <a:gd name="T81" fmla="*/ 1800397 h 4161"/>
              <a:gd name="T82" fmla="*/ 1251132 w 3714"/>
              <a:gd name="T83" fmla="*/ 1574536 h 4161"/>
              <a:gd name="T84" fmla="*/ 1526182 w 3714"/>
              <a:gd name="T85" fmla="*/ 1270792 h 4161"/>
              <a:gd name="T86" fmla="*/ 1526182 w 3714"/>
              <a:gd name="T87" fmla="*/ 1150073 h 4161"/>
              <a:gd name="T88" fmla="*/ 1056954 w 3714"/>
              <a:gd name="T89" fmla="*/ 776235 h 416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714" h="4161">
                <a:moveTo>
                  <a:pt x="1052" y="2218"/>
                </a:moveTo>
                <a:cubicBezTo>
                  <a:pt x="1198" y="2218"/>
                  <a:pt x="1317" y="2336"/>
                  <a:pt x="1317" y="2483"/>
                </a:cubicBezTo>
                <a:cubicBezTo>
                  <a:pt x="1317" y="2630"/>
                  <a:pt x="1198" y="2748"/>
                  <a:pt x="1052" y="2748"/>
                </a:cubicBezTo>
                <a:cubicBezTo>
                  <a:pt x="905" y="2748"/>
                  <a:pt x="786" y="2630"/>
                  <a:pt x="786" y="2483"/>
                </a:cubicBezTo>
                <a:cubicBezTo>
                  <a:pt x="786" y="2336"/>
                  <a:pt x="905" y="2218"/>
                  <a:pt x="1052" y="2218"/>
                </a:cubicBezTo>
                <a:close/>
                <a:moveTo>
                  <a:pt x="2309" y="576"/>
                </a:moveTo>
                <a:cubicBezTo>
                  <a:pt x="2097" y="610"/>
                  <a:pt x="2097" y="610"/>
                  <a:pt x="2097" y="610"/>
                </a:cubicBezTo>
                <a:cubicBezTo>
                  <a:pt x="2086" y="583"/>
                  <a:pt x="2076" y="564"/>
                  <a:pt x="2068" y="553"/>
                </a:cubicBezTo>
                <a:cubicBezTo>
                  <a:pt x="2032" y="509"/>
                  <a:pt x="1929" y="502"/>
                  <a:pt x="1892" y="549"/>
                </a:cubicBezTo>
                <a:cubicBezTo>
                  <a:pt x="1882" y="560"/>
                  <a:pt x="1877" y="574"/>
                  <a:pt x="1877" y="590"/>
                </a:cubicBezTo>
                <a:cubicBezTo>
                  <a:pt x="1877" y="607"/>
                  <a:pt x="1882" y="621"/>
                  <a:pt x="1892" y="634"/>
                </a:cubicBezTo>
                <a:cubicBezTo>
                  <a:pt x="1902" y="646"/>
                  <a:pt x="1918" y="657"/>
                  <a:pt x="1942" y="665"/>
                </a:cubicBezTo>
                <a:cubicBezTo>
                  <a:pt x="2026" y="686"/>
                  <a:pt x="2026" y="686"/>
                  <a:pt x="2026" y="686"/>
                </a:cubicBezTo>
                <a:cubicBezTo>
                  <a:pt x="2141" y="717"/>
                  <a:pt x="2218" y="750"/>
                  <a:pt x="2257" y="784"/>
                </a:cubicBezTo>
                <a:cubicBezTo>
                  <a:pt x="2308" y="830"/>
                  <a:pt x="2334" y="888"/>
                  <a:pt x="2334" y="959"/>
                </a:cubicBezTo>
                <a:cubicBezTo>
                  <a:pt x="2334" y="1000"/>
                  <a:pt x="2325" y="1038"/>
                  <a:pt x="2306" y="1073"/>
                </a:cubicBezTo>
                <a:cubicBezTo>
                  <a:pt x="2288" y="1107"/>
                  <a:pt x="2264" y="1136"/>
                  <a:pt x="2235" y="1160"/>
                </a:cubicBezTo>
                <a:cubicBezTo>
                  <a:pt x="2207" y="1182"/>
                  <a:pt x="2176" y="1199"/>
                  <a:pt x="2144" y="1210"/>
                </a:cubicBezTo>
                <a:cubicBezTo>
                  <a:pt x="2112" y="1220"/>
                  <a:pt x="2072" y="1227"/>
                  <a:pt x="2026" y="1228"/>
                </a:cubicBezTo>
                <a:cubicBezTo>
                  <a:pt x="2026" y="1336"/>
                  <a:pt x="2026" y="1336"/>
                  <a:pt x="2026" y="1336"/>
                </a:cubicBezTo>
                <a:cubicBezTo>
                  <a:pt x="1942" y="1336"/>
                  <a:pt x="1942" y="1336"/>
                  <a:pt x="1942" y="1336"/>
                </a:cubicBezTo>
                <a:cubicBezTo>
                  <a:pt x="1942" y="1228"/>
                  <a:pt x="1942" y="1228"/>
                  <a:pt x="1942" y="1228"/>
                </a:cubicBezTo>
                <a:cubicBezTo>
                  <a:pt x="1886" y="1223"/>
                  <a:pt x="1841" y="1214"/>
                  <a:pt x="1806" y="1201"/>
                </a:cubicBezTo>
                <a:cubicBezTo>
                  <a:pt x="1772" y="1188"/>
                  <a:pt x="1742" y="1170"/>
                  <a:pt x="1716" y="1147"/>
                </a:cubicBezTo>
                <a:cubicBezTo>
                  <a:pt x="1691" y="1124"/>
                  <a:pt x="1672" y="1099"/>
                  <a:pt x="1658" y="1072"/>
                </a:cubicBezTo>
                <a:cubicBezTo>
                  <a:pt x="1644" y="1045"/>
                  <a:pt x="1634" y="1013"/>
                  <a:pt x="1627" y="975"/>
                </a:cubicBezTo>
                <a:cubicBezTo>
                  <a:pt x="1857" y="948"/>
                  <a:pt x="1857" y="948"/>
                  <a:pt x="1857" y="948"/>
                </a:cubicBezTo>
                <a:cubicBezTo>
                  <a:pt x="1864" y="986"/>
                  <a:pt x="1873" y="1013"/>
                  <a:pt x="1885" y="1030"/>
                </a:cubicBezTo>
                <a:cubicBezTo>
                  <a:pt x="1927" y="1090"/>
                  <a:pt x="2047" y="1099"/>
                  <a:pt x="2097" y="1044"/>
                </a:cubicBezTo>
                <a:cubicBezTo>
                  <a:pt x="2111" y="1028"/>
                  <a:pt x="2119" y="1009"/>
                  <a:pt x="2119" y="988"/>
                </a:cubicBezTo>
                <a:cubicBezTo>
                  <a:pt x="2119" y="971"/>
                  <a:pt x="2113" y="954"/>
                  <a:pt x="2100" y="939"/>
                </a:cubicBezTo>
                <a:cubicBezTo>
                  <a:pt x="2087" y="924"/>
                  <a:pt x="2062" y="910"/>
                  <a:pt x="2026" y="897"/>
                </a:cubicBezTo>
                <a:cubicBezTo>
                  <a:pt x="1942" y="873"/>
                  <a:pt x="1942" y="873"/>
                  <a:pt x="1942" y="873"/>
                </a:cubicBezTo>
                <a:cubicBezTo>
                  <a:pt x="1866" y="852"/>
                  <a:pt x="1811" y="833"/>
                  <a:pt x="1779" y="817"/>
                </a:cubicBezTo>
                <a:cubicBezTo>
                  <a:pt x="1747" y="802"/>
                  <a:pt x="1719" y="777"/>
                  <a:pt x="1696" y="743"/>
                </a:cubicBezTo>
                <a:cubicBezTo>
                  <a:pt x="1672" y="708"/>
                  <a:pt x="1660" y="666"/>
                  <a:pt x="1660" y="617"/>
                </a:cubicBezTo>
                <a:cubicBezTo>
                  <a:pt x="1660" y="549"/>
                  <a:pt x="1684" y="493"/>
                  <a:pt x="1731" y="447"/>
                </a:cubicBezTo>
                <a:cubicBezTo>
                  <a:pt x="1778" y="402"/>
                  <a:pt x="1849" y="377"/>
                  <a:pt x="1942" y="372"/>
                </a:cubicBezTo>
                <a:cubicBezTo>
                  <a:pt x="1942" y="315"/>
                  <a:pt x="1942" y="315"/>
                  <a:pt x="1942" y="315"/>
                </a:cubicBezTo>
                <a:cubicBezTo>
                  <a:pt x="2026" y="315"/>
                  <a:pt x="2026" y="315"/>
                  <a:pt x="2026" y="315"/>
                </a:cubicBezTo>
                <a:cubicBezTo>
                  <a:pt x="2026" y="372"/>
                  <a:pt x="2026" y="372"/>
                  <a:pt x="2026" y="372"/>
                </a:cubicBezTo>
                <a:cubicBezTo>
                  <a:pt x="2111" y="377"/>
                  <a:pt x="2176" y="397"/>
                  <a:pt x="2221" y="432"/>
                </a:cubicBezTo>
                <a:cubicBezTo>
                  <a:pt x="2266" y="467"/>
                  <a:pt x="2295" y="515"/>
                  <a:pt x="2309" y="576"/>
                </a:cubicBezTo>
                <a:close/>
                <a:moveTo>
                  <a:pt x="1975" y="0"/>
                </a:moveTo>
                <a:cubicBezTo>
                  <a:pt x="1522" y="0"/>
                  <a:pt x="1155" y="367"/>
                  <a:pt x="1155" y="820"/>
                </a:cubicBezTo>
                <a:cubicBezTo>
                  <a:pt x="1155" y="1272"/>
                  <a:pt x="1522" y="1640"/>
                  <a:pt x="1975" y="1640"/>
                </a:cubicBezTo>
                <a:cubicBezTo>
                  <a:pt x="2428" y="1640"/>
                  <a:pt x="2794" y="1272"/>
                  <a:pt x="2794" y="820"/>
                </a:cubicBezTo>
                <a:cubicBezTo>
                  <a:pt x="2794" y="367"/>
                  <a:pt x="2428" y="0"/>
                  <a:pt x="1975" y="0"/>
                </a:cubicBezTo>
                <a:close/>
                <a:moveTo>
                  <a:pt x="1975" y="240"/>
                </a:moveTo>
                <a:cubicBezTo>
                  <a:pt x="1654" y="240"/>
                  <a:pt x="1395" y="500"/>
                  <a:pt x="1395" y="820"/>
                </a:cubicBezTo>
                <a:cubicBezTo>
                  <a:pt x="1395" y="1140"/>
                  <a:pt x="1654" y="1399"/>
                  <a:pt x="1975" y="1399"/>
                </a:cubicBezTo>
                <a:cubicBezTo>
                  <a:pt x="2295" y="1399"/>
                  <a:pt x="2554" y="1140"/>
                  <a:pt x="2554" y="820"/>
                </a:cubicBezTo>
                <a:cubicBezTo>
                  <a:pt x="2554" y="500"/>
                  <a:pt x="2295" y="240"/>
                  <a:pt x="1975" y="240"/>
                </a:cubicBezTo>
                <a:close/>
                <a:moveTo>
                  <a:pt x="973" y="2386"/>
                </a:moveTo>
                <a:cubicBezTo>
                  <a:pt x="893" y="2386"/>
                  <a:pt x="827" y="2451"/>
                  <a:pt x="827" y="2532"/>
                </a:cubicBezTo>
                <a:cubicBezTo>
                  <a:pt x="827" y="2613"/>
                  <a:pt x="893" y="2678"/>
                  <a:pt x="973" y="2678"/>
                </a:cubicBezTo>
                <a:cubicBezTo>
                  <a:pt x="1054" y="2678"/>
                  <a:pt x="1119" y="2613"/>
                  <a:pt x="1119" y="2532"/>
                </a:cubicBezTo>
                <a:cubicBezTo>
                  <a:pt x="1119" y="2451"/>
                  <a:pt x="1054" y="2386"/>
                  <a:pt x="973" y="2386"/>
                </a:cubicBezTo>
                <a:close/>
                <a:moveTo>
                  <a:pt x="2444" y="1794"/>
                </a:moveTo>
                <a:cubicBezTo>
                  <a:pt x="2302" y="1863"/>
                  <a:pt x="2143" y="1901"/>
                  <a:pt x="1975" y="1901"/>
                </a:cubicBezTo>
                <a:cubicBezTo>
                  <a:pt x="1772" y="1901"/>
                  <a:pt x="1583" y="1845"/>
                  <a:pt x="1421" y="1748"/>
                </a:cubicBezTo>
                <a:cubicBezTo>
                  <a:pt x="1333" y="1766"/>
                  <a:pt x="1249" y="1788"/>
                  <a:pt x="1168" y="1815"/>
                </a:cubicBezTo>
                <a:cubicBezTo>
                  <a:pt x="997" y="1589"/>
                  <a:pt x="997" y="1589"/>
                  <a:pt x="997" y="1589"/>
                </a:cubicBezTo>
                <a:cubicBezTo>
                  <a:pt x="915" y="1478"/>
                  <a:pt x="879" y="1498"/>
                  <a:pt x="832" y="1658"/>
                </a:cubicBezTo>
                <a:cubicBezTo>
                  <a:pt x="717" y="2043"/>
                  <a:pt x="717" y="2043"/>
                  <a:pt x="717" y="2043"/>
                </a:cubicBezTo>
                <a:cubicBezTo>
                  <a:pt x="560" y="2157"/>
                  <a:pt x="437" y="2295"/>
                  <a:pt x="360" y="2448"/>
                </a:cubicBezTo>
                <a:cubicBezTo>
                  <a:pt x="75" y="2448"/>
                  <a:pt x="75" y="2448"/>
                  <a:pt x="75" y="2448"/>
                </a:cubicBezTo>
                <a:cubicBezTo>
                  <a:pt x="34" y="2448"/>
                  <a:pt x="0" y="2482"/>
                  <a:pt x="0" y="2523"/>
                </a:cubicBezTo>
                <a:cubicBezTo>
                  <a:pt x="0" y="3130"/>
                  <a:pt x="0" y="3130"/>
                  <a:pt x="0" y="3130"/>
                </a:cubicBezTo>
                <a:cubicBezTo>
                  <a:pt x="0" y="3171"/>
                  <a:pt x="34" y="3205"/>
                  <a:pt x="75" y="3205"/>
                </a:cubicBezTo>
                <a:cubicBezTo>
                  <a:pt x="369" y="3205"/>
                  <a:pt x="369" y="3205"/>
                  <a:pt x="369" y="3205"/>
                </a:cubicBezTo>
                <a:cubicBezTo>
                  <a:pt x="483" y="3421"/>
                  <a:pt x="690" y="3606"/>
                  <a:pt x="956" y="3734"/>
                </a:cubicBezTo>
                <a:cubicBezTo>
                  <a:pt x="956" y="4105"/>
                  <a:pt x="956" y="4105"/>
                  <a:pt x="956" y="4105"/>
                </a:cubicBezTo>
                <a:cubicBezTo>
                  <a:pt x="956" y="4136"/>
                  <a:pt x="981" y="4161"/>
                  <a:pt x="1011" y="4161"/>
                </a:cubicBezTo>
                <a:cubicBezTo>
                  <a:pt x="1532" y="4161"/>
                  <a:pt x="1532" y="4161"/>
                  <a:pt x="1532" y="4161"/>
                </a:cubicBezTo>
                <a:cubicBezTo>
                  <a:pt x="1562" y="4161"/>
                  <a:pt x="1587" y="4136"/>
                  <a:pt x="1587" y="4105"/>
                </a:cubicBezTo>
                <a:cubicBezTo>
                  <a:pt x="1587" y="3912"/>
                  <a:pt x="1587" y="3912"/>
                  <a:pt x="1587" y="3912"/>
                </a:cubicBezTo>
                <a:cubicBezTo>
                  <a:pt x="1669" y="3922"/>
                  <a:pt x="1753" y="3926"/>
                  <a:pt x="1839" y="3926"/>
                </a:cubicBezTo>
                <a:cubicBezTo>
                  <a:pt x="1986" y="3926"/>
                  <a:pt x="2127" y="3912"/>
                  <a:pt x="2262" y="3886"/>
                </a:cubicBezTo>
                <a:cubicBezTo>
                  <a:pt x="2262" y="4097"/>
                  <a:pt x="2262" y="4097"/>
                  <a:pt x="2262" y="4097"/>
                </a:cubicBezTo>
                <a:cubicBezTo>
                  <a:pt x="2262" y="4132"/>
                  <a:pt x="2290" y="4161"/>
                  <a:pt x="2325" y="4161"/>
                </a:cubicBezTo>
                <a:cubicBezTo>
                  <a:pt x="2829" y="4161"/>
                  <a:pt x="2829" y="4161"/>
                  <a:pt x="2829" y="4161"/>
                </a:cubicBezTo>
                <a:cubicBezTo>
                  <a:pt x="2864" y="4161"/>
                  <a:pt x="2893" y="4132"/>
                  <a:pt x="2893" y="4097"/>
                </a:cubicBezTo>
                <a:cubicBezTo>
                  <a:pt x="2893" y="3639"/>
                  <a:pt x="2893" y="3639"/>
                  <a:pt x="2893" y="3639"/>
                </a:cubicBezTo>
                <a:cubicBezTo>
                  <a:pt x="3182" y="3453"/>
                  <a:pt x="3373" y="3192"/>
                  <a:pt x="3403" y="2900"/>
                </a:cubicBezTo>
                <a:cubicBezTo>
                  <a:pt x="3436" y="2923"/>
                  <a:pt x="3480" y="2937"/>
                  <a:pt x="3529" y="2937"/>
                </a:cubicBezTo>
                <a:cubicBezTo>
                  <a:pt x="3631" y="2937"/>
                  <a:pt x="3714" y="2875"/>
                  <a:pt x="3714" y="2797"/>
                </a:cubicBezTo>
                <a:cubicBezTo>
                  <a:pt x="3714" y="2720"/>
                  <a:pt x="3631" y="2658"/>
                  <a:pt x="3529" y="2658"/>
                </a:cubicBezTo>
                <a:cubicBezTo>
                  <a:pt x="3478" y="2658"/>
                  <a:pt x="3432" y="2673"/>
                  <a:pt x="3398" y="2699"/>
                </a:cubicBezTo>
                <a:cubicBezTo>
                  <a:pt x="3337" y="2290"/>
                  <a:pt x="2960" y="1947"/>
                  <a:pt x="2444" y="1794"/>
                </a:cubicBezTo>
                <a:close/>
              </a:path>
            </a:pathLst>
          </a:custGeom>
          <a:solidFill>
            <a:srgbClr val="FFFFFF"/>
          </a:solidFill>
          <a:ln>
            <a:noFill/>
          </a:ln>
        </p:spPr>
        <p:txBody>
          <a:bodyPr anchor="ctr" anchorCtr="1"/>
          <a:lstStyle/>
          <a:p>
            <a:endParaRPr lang="zh-CN" altLang="en-US">
              <a:ea typeface="宋体" panose="02010600030101010101" pitchFamily="2" charset="-122"/>
            </a:endParaRPr>
          </a:p>
        </p:txBody>
      </p:sp>
      <p:sp>
        <p:nvSpPr>
          <p:cNvPr id="16" name="KSO_Shape"/>
          <p:cNvSpPr/>
          <p:nvPr/>
        </p:nvSpPr>
        <p:spPr bwMode="auto">
          <a:xfrm>
            <a:off x="6912940" y="3951867"/>
            <a:ext cx="544584" cy="359214"/>
          </a:xfrm>
          <a:custGeom>
            <a:avLst/>
            <a:gdLst>
              <a:gd name="T0" fmla="*/ 1691265 w 3283"/>
              <a:gd name="T1" fmla="*/ 972666 h 2167"/>
              <a:gd name="T2" fmla="*/ 1691265 w 3283"/>
              <a:gd name="T3" fmla="*/ 1114753 h 2167"/>
              <a:gd name="T4" fmla="*/ 1582682 w 3283"/>
              <a:gd name="T5" fmla="*/ 1114753 h 2167"/>
              <a:gd name="T6" fmla="*/ 0 w 3283"/>
              <a:gd name="T7" fmla="*/ 1188814 h 2167"/>
              <a:gd name="T8" fmla="*/ 106390 w 3283"/>
              <a:gd name="T9" fmla="*/ 285820 h 2167"/>
              <a:gd name="T10" fmla="*/ 106390 w 3283"/>
              <a:gd name="T11" fmla="*/ 145379 h 2167"/>
              <a:gd name="T12" fmla="*/ 215521 w 3283"/>
              <a:gd name="T13" fmla="*/ 145379 h 2167"/>
              <a:gd name="T14" fmla="*/ 215521 w 3283"/>
              <a:gd name="T15" fmla="*/ 0 h 2167"/>
              <a:gd name="T16" fmla="*/ 1726911 w 3283"/>
              <a:gd name="T17" fmla="*/ 0 h 2167"/>
              <a:gd name="T18" fmla="*/ 1800397 w 3283"/>
              <a:gd name="T19" fmla="*/ 68026 h 2167"/>
              <a:gd name="T20" fmla="*/ 1800397 w 3283"/>
              <a:gd name="T21" fmla="*/ 972666 h 2167"/>
              <a:gd name="T22" fmla="*/ 71840 w 3283"/>
              <a:gd name="T23" fmla="*/ 357687 h 2167"/>
              <a:gd name="T24" fmla="*/ 1509197 w 3283"/>
              <a:gd name="T25" fmla="*/ 1114205 h 2167"/>
              <a:gd name="T26" fmla="*/ 71840 w 3283"/>
              <a:gd name="T27" fmla="*/ 357687 h 2167"/>
              <a:gd name="T28" fmla="*/ 180424 w 3283"/>
              <a:gd name="T29" fmla="*/ 285820 h 2167"/>
              <a:gd name="T30" fmla="*/ 1582682 w 3283"/>
              <a:gd name="T31" fmla="*/ 1046727 h 2167"/>
              <a:gd name="T32" fmla="*/ 1617231 w 3283"/>
              <a:gd name="T33" fmla="*/ 213405 h 2167"/>
              <a:gd name="T34" fmla="*/ 1726911 w 3283"/>
              <a:gd name="T35" fmla="*/ 68026 h 2167"/>
              <a:gd name="T36" fmla="*/ 289555 w 3283"/>
              <a:gd name="T37" fmla="*/ 145379 h 2167"/>
              <a:gd name="T38" fmla="*/ 1691265 w 3283"/>
              <a:gd name="T39" fmla="*/ 145379 h 2167"/>
              <a:gd name="T40" fmla="*/ 1691265 w 3283"/>
              <a:gd name="T41" fmla="*/ 898605 h 2167"/>
              <a:gd name="T42" fmla="*/ 1726911 w 3283"/>
              <a:gd name="T43" fmla="*/ 68026 h 2167"/>
              <a:gd name="T44" fmla="*/ 255006 w 3283"/>
              <a:gd name="T45" fmla="*/ 1081837 h 2167"/>
              <a:gd name="T46" fmla="*/ 106938 w 3283"/>
              <a:gd name="T47" fmla="*/ 965534 h 2167"/>
              <a:gd name="T48" fmla="*/ 119551 w 3283"/>
              <a:gd name="T49" fmla="*/ 552439 h 2167"/>
              <a:gd name="T50" fmla="*/ 252264 w 3283"/>
              <a:gd name="T51" fmla="*/ 398283 h 2167"/>
              <a:gd name="T52" fmla="*/ 1339193 w 3283"/>
              <a:gd name="T53" fmla="*/ 410352 h 2167"/>
              <a:gd name="T54" fmla="*/ 1478486 w 3283"/>
              <a:gd name="T55" fmla="*/ 963888 h 2167"/>
              <a:gd name="T56" fmla="*/ 310394 w 3283"/>
              <a:gd name="T57" fmla="*/ 655576 h 2167"/>
              <a:gd name="T58" fmla="*/ 310394 w 3283"/>
              <a:gd name="T59" fmla="*/ 851974 h 2167"/>
              <a:gd name="T60" fmla="*/ 310394 w 3283"/>
              <a:gd name="T61" fmla="*/ 655576 h 2167"/>
              <a:gd name="T62" fmla="*/ 539626 w 3283"/>
              <a:gd name="T63" fmla="*/ 753775 h 2167"/>
              <a:gd name="T64" fmla="*/ 1055121 w 3283"/>
              <a:gd name="T65" fmla="*/ 753775 h 2167"/>
              <a:gd name="T66" fmla="*/ 1274481 w 3283"/>
              <a:gd name="T67" fmla="*/ 655576 h 2167"/>
              <a:gd name="T68" fmla="*/ 1274481 w 3283"/>
              <a:gd name="T69" fmla="*/ 851974 h 2167"/>
              <a:gd name="T70" fmla="*/ 1274481 w 3283"/>
              <a:gd name="T71" fmla="*/ 655576 h 2167"/>
              <a:gd name="T72" fmla="*/ 811632 w 3283"/>
              <a:gd name="T73" fmla="*/ 949625 h 2167"/>
              <a:gd name="T74" fmla="*/ 772147 w 3283"/>
              <a:gd name="T75" fmla="*/ 911772 h 2167"/>
              <a:gd name="T76" fmla="*/ 704146 w 3283"/>
              <a:gd name="T77" fmla="*/ 870078 h 2167"/>
              <a:gd name="T78" fmla="*/ 727178 w 3283"/>
              <a:gd name="T79" fmla="*/ 813024 h 2167"/>
              <a:gd name="T80" fmla="*/ 772147 w 3283"/>
              <a:gd name="T81" fmla="*/ 879953 h 2167"/>
              <a:gd name="T82" fmla="*/ 733211 w 3283"/>
              <a:gd name="T83" fmla="*/ 741706 h 2167"/>
              <a:gd name="T84" fmla="*/ 695371 w 3283"/>
              <a:gd name="T85" fmla="*/ 673131 h 2167"/>
              <a:gd name="T86" fmla="*/ 772147 w 3283"/>
              <a:gd name="T87" fmla="*/ 587550 h 2167"/>
              <a:gd name="T88" fmla="*/ 811632 w 3283"/>
              <a:gd name="T89" fmla="*/ 569446 h 2167"/>
              <a:gd name="T90" fmla="*/ 854956 w 3283"/>
              <a:gd name="T91" fmla="*/ 606750 h 2167"/>
              <a:gd name="T92" fmla="*/ 846181 w 3283"/>
              <a:gd name="T93" fmla="*/ 669291 h 2167"/>
              <a:gd name="T94" fmla="*/ 811632 w 3283"/>
              <a:gd name="T95" fmla="*/ 619368 h 2167"/>
              <a:gd name="T96" fmla="*/ 840697 w 3283"/>
              <a:gd name="T97" fmla="*/ 739511 h 2167"/>
              <a:gd name="T98" fmla="*/ 886763 w 3283"/>
              <a:gd name="T99" fmla="*/ 785045 h 2167"/>
              <a:gd name="T100" fmla="*/ 867569 w 3283"/>
              <a:gd name="T101" fmla="*/ 883244 h 2167"/>
              <a:gd name="T102" fmla="*/ 772147 w 3283"/>
              <a:gd name="T103" fmla="*/ 618820 h 2167"/>
              <a:gd name="T104" fmla="*/ 733211 w 3283"/>
              <a:gd name="T105" fmla="*/ 670388 h 2167"/>
              <a:gd name="T106" fmla="*/ 772147 w 3283"/>
              <a:gd name="T107" fmla="*/ 723602 h 2167"/>
              <a:gd name="T108" fmla="*/ 843439 w 3283"/>
              <a:gd name="T109" fmla="*/ 787240 h 2167"/>
              <a:gd name="T110" fmla="*/ 811632 w 3283"/>
              <a:gd name="T111" fmla="*/ 879953 h 2167"/>
              <a:gd name="T112" fmla="*/ 853859 w 3283"/>
              <a:gd name="T113" fmla="*/ 820704 h 216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283" h="2167">
                <a:moveTo>
                  <a:pt x="3149" y="1773"/>
                </a:moveTo>
                <a:cubicBezTo>
                  <a:pt x="3084" y="1773"/>
                  <a:pt x="3084" y="1773"/>
                  <a:pt x="3084" y="1773"/>
                </a:cubicBezTo>
                <a:cubicBezTo>
                  <a:pt x="3084" y="1908"/>
                  <a:pt x="3084" y="1908"/>
                  <a:pt x="3084" y="1908"/>
                </a:cubicBezTo>
                <a:cubicBezTo>
                  <a:pt x="3084" y="2032"/>
                  <a:pt x="3084" y="2032"/>
                  <a:pt x="3084" y="2032"/>
                </a:cubicBezTo>
                <a:cubicBezTo>
                  <a:pt x="2949" y="2032"/>
                  <a:pt x="2949" y="2032"/>
                  <a:pt x="2949" y="2032"/>
                </a:cubicBezTo>
                <a:cubicBezTo>
                  <a:pt x="2886" y="2032"/>
                  <a:pt x="2886" y="2032"/>
                  <a:pt x="2886" y="2032"/>
                </a:cubicBezTo>
                <a:cubicBezTo>
                  <a:pt x="2886" y="2167"/>
                  <a:pt x="2886" y="2167"/>
                  <a:pt x="2886" y="2167"/>
                </a:cubicBezTo>
                <a:cubicBezTo>
                  <a:pt x="0" y="2167"/>
                  <a:pt x="0" y="2167"/>
                  <a:pt x="0" y="2167"/>
                </a:cubicBezTo>
                <a:cubicBezTo>
                  <a:pt x="0" y="521"/>
                  <a:pt x="0" y="521"/>
                  <a:pt x="0" y="521"/>
                </a:cubicBezTo>
                <a:cubicBezTo>
                  <a:pt x="194" y="521"/>
                  <a:pt x="194" y="521"/>
                  <a:pt x="194" y="521"/>
                </a:cubicBezTo>
                <a:cubicBezTo>
                  <a:pt x="194" y="389"/>
                  <a:pt x="194" y="389"/>
                  <a:pt x="194" y="389"/>
                </a:cubicBezTo>
                <a:cubicBezTo>
                  <a:pt x="194" y="265"/>
                  <a:pt x="194" y="265"/>
                  <a:pt x="194" y="265"/>
                </a:cubicBezTo>
                <a:cubicBezTo>
                  <a:pt x="329" y="265"/>
                  <a:pt x="329" y="265"/>
                  <a:pt x="329" y="265"/>
                </a:cubicBezTo>
                <a:cubicBezTo>
                  <a:pt x="393" y="265"/>
                  <a:pt x="393" y="265"/>
                  <a:pt x="393" y="265"/>
                </a:cubicBezTo>
                <a:cubicBezTo>
                  <a:pt x="393" y="124"/>
                  <a:pt x="393" y="124"/>
                  <a:pt x="393" y="124"/>
                </a:cubicBezTo>
                <a:cubicBezTo>
                  <a:pt x="393" y="0"/>
                  <a:pt x="393" y="0"/>
                  <a:pt x="393" y="0"/>
                </a:cubicBezTo>
                <a:cubicBezTo>
                  <a:pt x="528" y="0"/>
                  <a:pt x="528" y="0"/>
                  <a:pt x="528" y="0"/>
                </a:cubicBezTo>
                <a:cubicBezTo>
                  <a:pt x="3149" y="0"/>
                  <a:pt x="3149" y="0"/>
                  <a:pt x="3149" y="0"/>
                </a:cubicBezTo>
                <a:cubicBezTo>
                  <a:pt x="3283" y="0"/>
                  <a:pt x="3283" y="0"/>
                  <a:pt x="3283" y="0"/>
                </a:cubicBezTo>
                <a:cubicBezTo>
                  <a:pt x="3283" y="124"/>
                  <a:pt x="3283" y="124"/>
                  <a:pt x="3283" y="124"/>
                </a:cubicBezTo>
                <a:cubicBezTo>
                  <a:pt x="3283" y="1638"/>
                  <a:pt x="3283" y="1638"/>
                  <a:pt x="3283" y="1638"/>
                </a:cubicBezTo>
                <a:cubicBezTo>
                  <a:pt x="3283" y="1773"/>
                  <a:pt x="3283" y="1773"/>
                  <a:pt x="3283" y="1773"/>
                </a:cubicBezTo>
                <a:lnTo>
                  <a:pt x="3149" y="1773"/>
                </a:lnTo>
                <a:close/>
                <a:moveTo>
                  <a:pt x="131" y="652"/>
                </a:moveTo>
                <a:cubicBezTo>
                  <a:pt x="131" y="2031"/>
                  <a:pt x="131" y="2031"/>
                  <a:pt x="131" y="2031"/>
                </a:cubicBezTo>
                <a:cubicBezTo>
                  <a:pt x="2752" y="2031"/>
                  <a:pt x="2752" y="2031"/>
                  <a:pt x="2752" y="2031"/>
                </a:cubicBezTo>
                <a:cubicBezTo>
                  <a:pt x="2752" y="652"/>
                  <a:pt x="2752" y="652"/>
                  <a:pt x="2752" y="652"/>
                </a:cubicBezTo>
                <a:lnTo>
                  <a:pt x="131" y="652"/>
                </a:lnTo>
                <a:close/>
                <a:moveTo>
                  <a:pt x="329" y="389"/>
                </a:moveTo>
                <a:cubicBezTo>
                  <a:pt x="329" y="521"/>
                  <a:pt x="329" y="521"/>
                  <a:pt x="329" y="521"/>
                </a:cubicBezTo>
                <a:cubicBezTo>
                  <a:pt x="2886" y="521"/>
                  <a:pt x="2886" y="521"/>
                  <a:pt x="2886" y="521"/>
                </a:cubicBezTo>
                <a:cubicBezTo>
                  <a:pt x="2886" y="1908"/>
                  <a:pt x="2886" y="1908"/>
                  <a:pt x="2886" y="1908"/>
                </a:cubicBezTo>
                <a:cubicBezTo>
                  <a:pt x="2949" y="1908"/>
                  <a:pt x="2949" y="1908"/>
                  <a:pt x="2949" y="1908"/>
                </a:cubicBezTo>
                <a:cubicBezTo>
                  <a:pt x="2949" y="389"/>
                  <a:pt x="2949" y="389"/>
                  <a:pt x="2949" y="389"/>
                </a:cubicBezTo>
                <a:lnTo>
                  <a:pt x="329" y="389"/>
                </a:lnTo>
                <a:close/>
                <a:moveTo>
                  <a:pt x="3149" y="124"/>
                </a:moveTo>
                <a:cubicBezTo>
                  <a:pt x="528" y="124"/>
                  <a:pt x="528" y="124"/>
                  <a:pt x="528" y="124"/>
                </a:cubicBezTo>
                <a:cubicBezTo>
                  <a:pt x="528" y="265"/>
                  <a:pt x="528" y="265"/>
                  <a:pt x="528" y="265"/>
                </a:cubicBezTo>
                <a:cubicBezTo>
                  <a:pt x="2949" y="265"/>
                  <a:pt x="2949" y="265"/>
                  <a:pt x="2949" y="265"/>
                </a:cubicBezTo>
                <a:cubicBezTo>
                  <a:pt x="3084" y="265"/>
                  <a:pt x="3084" y="265"/>
                  <a:pt x="3084" y="265"/>
                </a:cubicBezTo>
                <a:cubicBezTo>
                  <a:pt x="3084" y="389"/>
                  <a:pt x="3084" y="389"/>
                  <a:pt x="3084" y="389"/>
                </a:cubicBezTo>
                <a:cubicBezTo>
                  <a:pt x="3084" y="1638"/>
                  <a:pt x="3084" y="1638"/>
                  <a:pt x="3084" y="1638"/>
                </a:cubicBezTo>
                <a:cubicBezTo>
                  <a:pt x="3149" y="1638"/>
                  <a:pt x="3149" y="1638"/>
                  <a:pt x="3149" y="1638"/>
                </a:cubicBezTo>
                <a:lnTo>
                  <a:pt x="3149" y="124"/>
                </a:lnTo>
                <a:close/>
                <a:moveTo>
                  <a:pt x="2444" y="1972"/>
                </a:moveTo>
                <a:cubicBezTo>
                  <a:pt x="465" y="1972"/>
                  <a:pt x="465" y="1972"/>
                  <a:pt x="465" y="1972"/>
                </a:cubicBezTo>
                <a:cubicBezTo>
                  <a:pt x="453" y="1850"/>
                  <a:pt x="343" y="1755"/>
                  <a:pt x="218" y="1755"/>
                </a:cubicBezTo>
                <a:cubicBezTo>
                  <a:pt x="209" y="1755"/>
                  <a:pt x="203" y="1758"/>
                  <a:pt x="195" y="1760"/>
                </a:cubicBezTo>
                <a:cubicBezTo>
                  <a:pt x="195" y="971"/>
                  <a:pt x="195" y="971"/>
                  <a:pt x="195" y="971"/>
                </a:cubicBezTo>
                <a:cubicBezTo>
                  <a:pt x="202" y="982"/>
                  <a:pt x="209" y="993"/>
                  <a:pt x="218" y="1007"/>
                </a:cubicBezTo>
                <a:cubicBezTo>
                  <a:pt x="350" y="1007"/>
                  <a:pt x="467" y="881"/>
                  <a:pt x="467" y="748"/>
                </a:cubicBezTo>
                <a:cubicBezTo>
                  <a:pt x="467" y="740"/>
                  <a:pt x="462" y="733"/>
                  <a:pt x="460" y="726"/>
                </a:cubicBezTo>
                <a:cubicBezTo>
                  <a:pt x="2447" y="726"/>
                  <a:pt x="2447" y="726"/>
                  <a:pt x="2447" y="726"/>
                </a:cubicBezTo>
                <a:cubicBezTo>
                  <a:pt x="2446" y="734"/>
                  <a:pt x="2442" y="740"/>
                  <a:pt x="2442" y="748"/>
                </a:cubicBezTo>
                <a:cubicBezTo>
                  <a:pt x="2442" y="873"/>
                  <a:pt x="2575" y="993"/>
                  <a:pt x="2696" y="1005"/>
                </a:cubicBezTo>
                <a:cubicBezTo>
                  <a:pt x="2696" y="1757"/>
                  <a:pt x="2696" y="1757"/>
                  <a:pt x="2696" y="1757"/>
                </a:cubicBezTo>
                <a:cubicBezTo>
                  <a:pt x="2582" y="1768"/>
                  <a:pt x="2455" y="1858"/>
                  <a:pt x="2444" y="1972"/>
                </a:cubicBezTo>
                <a:close/>
                <a:moveTo>
                  <a:pt x="566" y="1195"/>
                </a:moveTo>
                <a:cubicBezTo>
                  <a:pt x="467" y="1195"/>
                  <a:pt x="387" y="1275"/>
                  <a:pt x="387" y="1374"/>
                </a:cubicBezTo>
                <a:cubicBezTo>
                  <a:pt x="387" y="1473"/>
                  <a:pt x="467" y="1553"/>
                  <a:pt x="566" y="1553"/>
                </a:cubicBezTo>
                <a:cubicBezTo>
                  <a:pt x="665" y="1553"/>
                  <a:pt x="745" y="1473"/>
                  <a:pt x="745" y="1374"/>
                </a:cubicBezTo>
                <a:cubicBezTo>
                  <a:pt x="745" y="1275"/>
                  <a:pt x="665" y="1195"/>
                  <a:pt x="566" y="1195"/>
                </a:cubicBezTo>
                <a:close/>
                <a:moveTo>
                  <a:pt x="1454" y="905"/>
                </a:moveTo>
                <a:cubicBezTo>
                  <a:pt x="1195" y="905"/>
                  <a:pt x="984" y="1115"/>
                  <a:pt x="984" y="1374"/>
                </a:cubicBezTo>
                <a:cubicBezTo>
                  <a:pt x="984" y="1634"/>
                  <a:pt x="1195" y="1844"/>
                  <a:pt x="1454" y="1844"/>
                </a:cubicBezTo>
                <a:cubicBezTo>
                  <a:pt x="1714" y="1844"/>
                  <a:pt x="1924" y="1634"/>
                  <a:pt x="1924" y="1374"/>
                </a:cubicBezTo>
                <a:cubicBezTo>
                  <a:pt x="1924" y="1115"/>
                  <a:pt x="1714" y="905"/>
                  <a:pt x="1454" y="905"/>
                </a:cubicBezTo>
                <a:close/>
                <a:moveTo>
                  <a:pt x="2324" y="1195"/>
                </a:moveTo>
                <a:cubicBezTo>
                  <a:pt x="2225" y="1195"/>
                  <a:pt x="2145" y="1275"/>
                  <a:pt x="2145" y="1374"/>
                </a:cubicBezTo>
                <a:cubicBezTo>
                  <a:pt x="2145" y="1473"/>
                  <a:pt x="2225" y="1553"/>
                  <a:pt x="2324" y="1553"/>
                </a:cubicBezTo>
                <a:cubicBezTo>
                  <a:pt x="2422" y="1553"/>
                  <a:pt x="2502" y="1473"/>
                  <a:pt x="2502" y="1374"/>
                </a:cubicBezTo>
                <a:cubicBezTo>
                  <a:pt x="2502" y="1275"/>
                  <a:pt x="2422" y="1195"/>
                  <a:pt x="2324" y="1195"/>
                </a:cubicBezTo>
                <a:close/>
                <a:moveTo>
                  <a:pt x="1480" y="1662"/>
                </a:moveTo>
                <a:cubicBezTo>
                  <a:pt x="1480" y="1731"/>
                  <a:pt x="1480" y="1731"/>
                  <a:pt x="1480" y="1731"/>
                </a:cubicBezTo>
                <a:cubicBezTo>
                  <a:pt x="1408" y="1731"/>
                  <a:pt x="1408" y="1731"/>
                  <a:pt x="1408" y="1731"/>
                </a:cubicBezTo>
                <a:cubicBezTo>
                  <a:pt x="1408" y="1662"/>
                  <a:pt x="1408" y="1662"/>
                  <a:pt x="1408" y="1662"/>
                </a:cubicBezTo>
                <a:cubicBezTo>
                  <a:pt x="1373" y="1658"/>
                  <a:pt x="1361" y="1650"/>
                  <a:pt x="1340" y="1639"/>
                </a:cubicBezTo>
                <a:cubicBezTo>
                  <a:pt x="1318" y="1628"/>
                  <a:pt x="1299" y="1610"/>
                  <a:pt x="1284" y="1586"/>
                </a:cubicBezTo>
                <a:cubicBezTo>
                  <a:pt x="1268" y="1561"/>
                  <a:pt x="1259" y="1530"/>
                  <a:pt x="1256" y="1495"/>
                </a:cubicBezTo>
                <a:cubicBezTo>
                  <a:pt x="1326" y="1482"/>
                  <a:pt x="1326" y="1482"/>
                  <a:pt x="1326" y="1482"/>
                </a:cubicBezTo>
                <a:cubicBezTo>
                  <a:pt x="1331" y="1519"/>
                  <a:pt x="1341" y="1546"/>
                  <a:pt x="1354" y="1563"/>
                </a:cubicBezTo>
                <a:cubicBezTo>
                  <a:pt x="1373" y="1588"/>
                  <a:pt x="1381" y="1601"/>
                  <a:pt x="1408" y="1604"/>
                </a:cubicBezTo>
                <a:cubicBezTo>
                  <a:pt x="1408" y="1385"/>
                  <a:pt x="1408" y="1385"/>
                  <a:pt x="1408" y="1385"/>
                </a:cubicBezTo>
                <a:cubicBezTo>
                  <a:pt x="1380" y="1380"/>
                  <a:pt x="1367" y="1369"/>
                  <a:pt x="1337" y="1352"/>
                </a:cubicBezTo>
                <a:cubicBezTo>
                  <a:pt x="1315" y="1340"/>
                  <a:pt x="1298" y="1323"/>
                  <a:pt x="1286" y="1301"/>
                </a:cubicBezTo>
                <a:cubicBezTo>
                  <a:pt x="1274" y="1280"/>
                  <a:pt x="1268" y="1255"/>
                  <a:pt x="1268" y="1227"/>
                </a:cubicBezTo>
                <a:cubicBezTo>
                  <a:pt x="1268" y="1178"/>
                  <a:pt x="1286" y="1139"/>
                  <a:pt x="1320" y="1108"/>
                </a:cubicBezTo>
                <a:cubicBezTo>
                  <a:pt x="1344" y="1088"/>
                  <a:pt x="1362" y="1075"/>
                  <a:pt x="1408" y="1071"/>
                </a:cubicBezTo>
                <a:cubicBezTo>
                  <a:pt x="1408" y="1038"/>
                  <a:pt x="1408" y="1038"/>
                  <a:pt x="1408" y="1038"/>
                </a:cubicBezTo>
                <a:cubicBezTo>
                  <a:pt x="1480" y="1038"/>
                  <a:pt x="1480" y="1038"/>
                  <a:pt x="1480" y="1038"/>
                </a:cubicBezTo>
                <a:cubicBezTo>
                  <a:pt x="1480" y="1071"/>
                  <a:pt x="1480" y="1071"/>
                  <a:pt x="1480" y="1071"/>
                </a:cubicBezTo>
                <a:cubicBezTo>
                  <a:pt x="1520" y="1074"/>
                  <a:pt x="1536" y="1086"/>
                  <a:pt x="1559" y="1106"/>
                </a:cubicBezTo>
                <a:cubicBezTo>
                  <a:pt x="1590" y="1131"/>
                  <a:pt x="1608" y="1165"/>
                  <a:pt x="1614" y="1209"/>
                </a:cubicBezTo>
                <a:cubicBezTo>
                  <a:pt x="1543" y="1220"/>
                  <a:pt x="1543" y="1220"/>
                  <a:pt x="1543" y="1220"/>
                </a:cubicBezTo>
                <a:cubicBezTo>
                  <a:pt x="1539" y="1193"/>
                  <a:pt x="1530" y="1172"/>
                  <a:pt x="1517" y="1157"/>
                </a:cubicBezTo>
                <a:cubicBezTo>
                  <a:pt x="1504" y="1143"/>
                  <a:pt x="1503" y="1133"/>
                  <a:pt x="1480" y="1129"/>
                </a:cubicBezTo>
                <a:cubicBezTo>
                  <a:pt x="1480" y="1328"/>
                  <a:pt x="1480" y="1328"/>
                  <a:pt x="1480" y="1328"/>
                </a:cubicBezTo>
                <a:cubicBezTo>
                  <a:pt x="1515" y="1336"/>
                  <a:pt x="1522" y="1343"/>
                  <a:pt x="1533" y="1348"/>
                </a:cubicBezTo>
                <a:cubicBezTo>
                  <a:pt x="1555" y="1357"/>
                  <a:pt x="1572" y="1369"/>
                  <a:pt x="1586" y="1382"/>
                </a:cubicBezTo>
                <a:cubicBezTo>
                  <a:pt x="1599" y="1396"/>
                  <a:pt x="1610" y="1412"/>
                  <a:pt x="1617" y="1431"/>
                </a:cubicBezTo>
                <a:cubicBezTo>
                  <a:pt x="1624" y="1449"/>
                  <a:pt x="1628" y="1469"/>
                  <a:pt x="1628" y="1491"/>
                </a:cubicBezTo>
                <a:cubicBezTo>
                  <a:pt x="1628" y="1539"/>
                  <a:pt x="1613" y="1578"/>
                  <a:pt x="1582" y="1610"/>
                </a:cubicBezTo>
                <a:cubicBezTo>
                  <a:pt x="1552" y="1642"/>
                  <a:pt x="1529" y="1659"/>
                  <a:pt x="1480" y="1662"/>
                </a:cubicBezTo>
                <a:close/>
                <a:moveTo>
                  <a:pt x="1408" y="1128"/>
                </a:moveTo>
                <a:cubicBezTo>
                  <a:pt x="1381" y="1132"/>
                  <a:pt x="1376" y="1143"/>
                  <a:pt x="1360" y="1160"/>
                </a:cubicBezTo>
                <a:cubicBezTo>
                  <a:pt x="1345" y="1178"/>
                  <a:pt x="1337" y="1198"/>
                  <a:pt x="1337" y="1222"/>
                </a:cubicBezTo>
                <a:cubicBezTo>
                  <a:pt x="1337" y="1245"/>
                  <a:pt x="1344" y="1265"/>
                  <a:pt x="1357" y="1281"/>
                </a:cubicBezTo>
                <a:cubicBezTo>
                  <a:pt x="1370" y="1297"/>
                  <a:pt x="1376" y="1309"/>
                  <a:pt x="1408" y="1319"/>
                </a:cubicBezTo>
                <a:lnTo>
                  <a:pt x="1408" y="1128"/>
                </a:lnTo>
                <a:close/>
                <a:moveTo>
                  <a:pt x="1538" y="1435"/>
                </a:moveTo>
                <a:cubicBezTo>
                  <a:pt x="1526" y="1420"/>
                  <a:pt x="1517" y="1407"/>
                  <a:pt x="1480" y="1394"/>
                </a:cubicBezTo>
                <a:cubicBezTo>
                  <a:pt x="1480" y="1604"/>
                  <a:pt x="1480" y="1604"/>
                  <a:pt x="1480" y="1604"/>
                </a:cubicBezTo>
                <a:cubicBezTo>
                  <a:pt x="1507" y="1601"/>
                  <a:pt x="1513" y="1589"/>
                  <a:pt x="1531" y="1569"/>
                </a:cubicBezTo>
                <a:cubicBezTo>
                  <a:pt x="1548" y="1549"/>
                  <a:pt x="1557" y="1525"/>
                  <a:pt x="1557" y="1496"/>
                </a:cubicBezTo>
                <a:cubicBezTo>
                  <a:pt x="1557" y="1470"/>
                  <a:pt x="1551" y="1450"/>
                  <a:pt x="1538" y="143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 name="KSO_Shape"/>
          <p:cNvSpPr/>
          <p:nvPr/>
        </p:nvSpPr>
        <p:spPr bwMode="auto">
          <a:xfrm>
            <a:off x="6233230" y="5172172"/>
            <a:ext cx="546017" cy="512312"/>
          </a:xfrm>
          <a:custGeom>
            <a:avLst/>
            <a:gdLst>
              <a:gd name="T0" fmla="*/ 1055443 w 3282"/>
              <a:gd name="T1" fmla="*/ 1189453 h 3077"/>
              <a:gd name="T2" fmla="*/ 931467 w 3282"/>
              <a:gd name="T3" fmla="*/ 1056072 h 3077"/>
              <a:gd name="T4" fmla="*/ 931467 w 3282"/>
              <a:gd name="T5" fmla="*/ 944097 h 3077"/>
              <a:gd name="T6" fmla="*/ 1055443 w 3282"/>
              <a:gd name="T7" fmla="*/ 825536 h 3077"/>
              <a:gd name="T8" fmla="*/ 1800397 w 3282"/>
              <a:gd name="T9" fmla="*/ 825536 h 3077"/>
              <a:gd name="T10" fmla="*/ 1800397 w 3282"/>
              <a:gd name="T11" fmla="*/ 1189453 h 3077"/>
              <a:gd name="T12" fmla="*/ 1055443 w 3282"/>
              <a:gd name="T13" fmla="*/ 1189453 h 3077"/>
              <a:gd name="T14" fmla="*/ 1148699 w 3282"/>
              <a:gd name="T15" fmla="*/ 905675 h 3077"/>
              <a:gd name="T16" fmla="*/ 1055443 w 3282"/>
              <a:gd name="T17" fmla="*/ 998987 h 3077"/>
              <a:gd name="T18" fmla="*/ 1148699 w 3282"/>
              <a:gd name="T19" fmla="*/ 1092299 h 3077"/>
              <a:gd name="T20" fmla="*/ 1241956 w 3282"/>
              <a:gd name="T21" fmla="*/ 998987 h 3077"/>
              <a:gd name="T22" fmla="*/ 1148699 w 3282"/>
              <a:gd name="T23" fmla="*/ 905675 h 3077"/>
              <a:gd name="T24" fmla="*/ 868930 w 3282"/>
              <a:gd name="T25" fmla="*/ 932022 h 3077"/>
              <a:gd name="T26" fmla="*/ 868930 w 3282"/>
              <a:gd name="T27" fmla="*/ 1056072 h 3077"/>
              <a:gd name="T28" fmla="*/ 1055443 w 3282"/>
              <a:gd name="T29" fmla="*/ 1257516 h 3077"/>
              <a:gd name="T30" fmla="*/ 1691232 w 3282"/>
              <a:gd name="T31" fmla="*/ 1257516 h 3077"/>
              <a:gd name="T32" fmla="*/ 1691232 w 3282"/>
              <a:gd name="T33" fmla="*/ 1490795 h 3077"/>
              <a:gd name="T34" fmla="*/ 1489908 w 3282"/>
              <a:gd name="T35" fmla="*/ 1688946 h 3077"/>
              <a:gd name="T36" fmla="*/ 186513 w 3282"/>
              <a:gd name="T37" fmla="*/ 1688946 h 3077"/>
              <a:gd name="T38" fmla="*/ 0 w 3282"/>
              <a:gd name="T39" fmla="*/ 1490795 h 3077"/>
              <a:gd name="T40" fmla="*/ 0 w 3282"/>
              <a:gd name="T41" fmla="*/ 310674 h 3077"/>
              <a:gd name="T42" fmla="*/ 186513 w 3282"/>
              <a:gd name="T43" fmla="*/ 109230 h 3077"/>
              <a:gd name="T44" fmla="*/ 784451 w 3282"/>
              <a:gd name="T45" fmla="*/ 109230 h 3077"/>
              <a:gd name="T46" fmla="*/ 638532 w 3282"/>
              <a:gd name="T47" fmla="*/ 215166 h 3077"/>
              <a:gd name="T48" fmla="*/ 155244 w 3282"/>
              <a:gd name="T49" fmla="*/ 215166 h 3077"/>
              <a:gd name="T50" fmla="*/ 61988 w 3282"/>
              <a:gd name="T51" fmla="*/ 287071 h 3077"/>
              <a:gd name="T52" fmla="*/ 155244 w 3282"/>
              <a:gd name="T53" fmla="*/ 359525 h 3077"/>
              <a:gd name="T54" fmla="*/ 1691232 w 3282"/>
              <a:gd name="T55" fmla="*/ 359525 h 3077"/>
              <a:gd name="T56" fmla="*/ 1691232 w 3282"/>
              <a:gd name="T57" fmla="*/ 754729 h 3077"/>
              <a:gd name="T58" fmla="*/ 1055443 w 3282"/>
              <a:gd name="T59" fmla="*/ 754729 h 3077"/>
              <a:gd name="T60" fmla="*/ 868930 w 3282"/>
              <a:gd name="T61" fmla="*/ 932022 h 3077"/>
              <a:gd name="T62" fmla="*/ 179930 w 3282"/>
              <a:gd name="T63" fmla="*/ 503884 h 3077"/>
              <a:gd name="T64" fmla="*/ 108068 w 3282"/>
              <a:gd name="T65" fmla="*/ 503884 h 3077"/>
              <a:gd name="T66" fmla="*/ 108068 w 3282"/>
              <a:gd name="T67" fmla="*/ 648243 h 3077"/>
              <a:gd name="T68" fmla="*/ 179930 w 3282"/>
              <a:gd name="T69" fmla="*/ 648243 h 3077"/>
              <a:gd name="T70" fmla="*/ 179930 w 3282"/>
              <a:gd name="T71" fmla="*/ 503884 h 3077"/>
              <a:gd name="T72" fmla="*/ 179930 w 3282"/>
              <a:gd name="T73" fmla="*/ 792054 h 3077"/>
              <a:gd name="T74" fmla="*/ 108068 w 3282"/>
              <a:gd name="T75" fmla="*/ 792054 h 3077"/>
              <a:gd name="T76" fmla="*/ 108068 w 3282"/>
              <a:gd name="T77" fmla="*/ 936413 h 3077"/>
              <a:gd name="T78" fmla="*/ 179930 w 3282"/>
              <a:gd name="T79" fmla="*/ 936413 h 3077"/>
              <a:gd name="T80" fmla="*/ 179930 w 3282"/>
              <a:gd name="T81" fmla="*/ 792054 h 3077"/>
              <a:gd name="T82" fmla="*/ 179930 w 3282"/>
              <a:gd name="T83" fmla="*/ 1080223 h 3077"/>
              <a:gd name="T84" fmla="*/ 108068 w 3282"/>
              <a:gd name="T85" fmla="*/ 1080223 h 3077"/>
              <a:gd name="T86" fmla="*/ 108068 w 3282"/>
              <a:gd name="T87" fmla="*/ 1224033 h 3077"/>
              <a:gd name="T88" fmla="*/ 179930 w 3282"/>
              <a:gd name="T89" fmla="*/ 1224033 h 3077"/>
              <a:gd name="T90" fmla="*/ 179930 w 3282"/>
              <a:gd name="T91" fmla="*/ 1080223 h 3077"/>
              <a:gd name="T92" fmla="*/ 179930 w 3282"/>
              <a:gd name="T93" fmla="*/ 1367843 h 3077"/>
              <a:gd name="T94" fmla="*/ 108068 w 3282"/>
              <a:gd name="T95" fmla="*/ 1367843 h 3077"/>
              <a:gd name="T96" fmla="*/ 108068 w 3282"/>
              <a:gd name="T97" fmla="*/ 1512202 h 3077"/>
              <a:gd name="T98" fmla="*/ 179930 w 3282"/>
              <a:gd name="T99" fmla="*/ 1512202 h 3077"/>
              <a:gd name="T100" fmla="*/ 179930 w 3282"/>
              <a:gd name="T101" fmla="*/ 1367843 h 3077"/>
              <a:gd name="T102" fmla="*/ 496453 w 3282"/>
              <a:gd name="T103" fmla="*/ 321652 h 3077"/>
              <a:gd name="T104" fmla="*/ 1226047 w 3282"/>
              <a:gd name="T105" fmla="*/ 0 h 3077"/>
              <a:gd name="T106" fmla="*/ 1365932 w 3282"/>
              <a:gd name="T107" fmla="*/ 321652 h 3077"/>
              <a:gd name="T108" fmla="*/ 496453 w 3282"/>
              <a:gd name="T109" fmla="*/ 321652 h 3077"/>
              <a:gd name="T110" fmla="*/ 1343989 w 3282"/>
              <a:gd name="T111" fmla="*/ 109230 h 3077"/>
              <a:gd name="T112" fmla="*/ 1489908 w 3282"/>
              <a:gd name="T113" fmla="*/ 109230 h 3077"/>
              <a:gd name="T114" fmla="*/ 1627050 w 3282"/>
              <a:gd name="T115" fmla="*/ 215166 h 3077"/>
              <a:gd name="T116" fmla="*/ 1373612 w 3282"/>
              <a:gd name="T117" fmla="*/ 215166 h 3077"/>
              <a:gd name="T118" fmla="*/ 1343989 w 3282"/>
              <a:gd name="T119" fmla="*/ 109230 h 307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282" h="3077">
                <a:moveTo>
                  <a:pt x="1924" y="2167"/>
                </a:moveTo>
                <a:cubicBezTo>
                  <a:pt x="1799" y="2167"/>
                  <a:pt x="1698" y="2049"/>
                  <a:pt x="1698" y="1924"/>
                </a:cubicBezTo>
                <a:cubicBezTo>
                  <a:pt x="1698" y="1720"/>
                  <a:pt x="1698" y="1720"/>
                  <a:pt x="1698" y="1720"/>
                </a:cubicBezTo>
                <a:cubicBezTo>
                  <a:pt x="1698" y="1594"/>
                  <a:pt x="1799" y="1504"/>
                  <a:pt x="1924" y="1504"/>
                </a:cubicBezTo>
                <a:cubicBezTo>
                  <a:pt x="3282" y="1504"/>
                  <a:pt x="3282" y="1504"/>
                  <a:pt x="3282" y="1504"/>
                </a:cubicBezTo>
                <a:cubicBezTo>
                  <a:pt x="3282" y="2167"/>
                  <a:pt x="3282" y="2167"/>
                  <a:pt x="3282" y="2167"/>
                </a:cubicBezTo>
                <a:lnTo>
                  <a:pt x="1924" y="2167"/>
                </a:lnTo>
                <a:close/>
                <a:moveTo>
                  <a:pt x="2094" y="1650"/>
                </a:moveTo>
                <a:cubicBezTo>
                  <a:pt x="2000" y="1650"/>
                  <a:pt x="1924" y="1726"/>
                  <a:pt x="1924" y="1820"/>
                </a:cubicBezTo>
                <a:cubicBezTo>
                  <a:pt x="1924" y="1914"/>
                  <a:pt x="2000" y="1990"/>
                  <a:pt x="2094" y="1990"/>
                </a:cubicBezTo>
                <a:cubicBezTo>
                  <a:pt x="2188" y="1990"/>
                  <a:pt x="2264" y="1914"/>
                  <a:pt x="2264" y="1820"/>
                </a:cubicBezTo>
                <a:cubicBezTo>
                  <a:pt x="2264" y="1726"/>
                  <a:pt x="2188" y="1650"/>
                  <a:pt x="2094" y="1650"/>
                </a:cubicBezTo>
                <a:close/>
                <a:moveTo>
                  <a:pt x="1584" y="1698"/>
                </a:moveTo>
                <a:cubicBezTo>
                  <a:pt x="1584" y="1924"/>
                  <a:pt x="1584" y="1924"/>
                  <a:pt x="1584" y="1924"/>
                </a:cubicBezTo>
                <a:cubicBezTo>
                  <a:pt x="1584" y="2111"/>
                  <a:pt x="1736" y="2291"/>
                  <a:pt x="1924" y="2291"/>
                </a:cubicBezTo>
                <a:cubicBezTo>
                  <a:pt x="3083" y="2291"/>
                  <a:pt x="3083" y="2291"/>
                  <a:pt x="3083" y="2291"/>
                </a:cubicBezTo>
                <a:cubicBezTo>
                  <a:pt x="3083" y="2716"/>
                  <a:pt x="3083" y="2716"/>
                  <a:pt x="3083" y="2716"/>
                </a:cubicBezTo>
                <a:cubicBezTo>
                  <a:pt x="3083" y="2904"/>
                  <a:pt x="2904" y="3077"/>
                  <a:pt x="2716" y="3077"/>
                </a:cubicBezTo>
                <a:cubicBezTo>
                  <a:pt x="340" y="3077"/>
                  <a:pt x="340" y="3077"/>
                  <a:pt x="340" y="3077"/>
                </a:cubicBezTo>
                <a:cubicBezTo>
                  <a:pt x="152" y="3077"/>
                  <a:pt x="0" y="2904"/>
                  <a:pt x="0" y="2716"/>
                </a:cubicBezTo>
                <a:cubicBezTo>
                  <a:pt x="0" y="566"/>
                  <a:pt x="0" y="566"/>
                  <a:pt x="0" y="566"/>
                </a:cubicBezTo>
                <a:cubicBezTo>
                  <a:pt x="0" y="378"/>
                  <a:pt x="152" y="199"/>
                  <a:pt x="340" y="199"/>
                </a:cubicBezTo>
                <a:cubicBezTo>
                  <a:pt x="1430" y="199"/>
                  <a:pt x="1430" y="199"/>
                  <a:pt x="1430" y="199"/>
                </a:cubicBezTo>
                <a:cubicBezTo>
                  <a:pt x="1164" y="392"/>
                  <a:pt x="1164" y="392"/>
                  <a:pt x="1164" y="392"/>
                </a:cubicBezTo>
                <a:cubicBezTo>
                  <a:pt x="283" y="392"/>
                  <a:pt x="283" y="392"/>
                  <a:pt x="283" y="392"/>
                </a:cubicBezTo>
                <a:cubicBezTo>
                  <a:pt x="189" y="392"/>
                  <a:pt x="113" y="430"/>
                  <a:pt x="113" y="523"/>
                </a:cubicBezTo>
                <a:cubicBezTo>
                  <a:pt x="113" y="617"/>
                  <a:pt x="189" y="655"/>
                  <a:pt x="283" y="655"/>
                </a:cubicBezTo>
                <a:cubicBezTo>
                  <a:pt x="3083" y="655"/>
                  <a:pt x="3083" y="655"/>
                  <a:pt x="3083" y="655"/>
                </a:cubicBezTo>
                <a:cubicBezTo>
                  <a:pt x="3083" y="1375"/>
                  <a:pt x="3083" y="1375"/>
                  <a:pt x="3083" y="1375"/>
                </a:cubicBezTo>
                <a:cubicBezTo>
                  <a:pt x="1924" y="1375"/>
                  <a:pt x="1924" y="1375"/>
                  <a:pt x="1924" y="1375"/>
                </a:cubicBezTo>
                <a:cubicBezTo>
                  <a:pt x="1736" y="1375"/>
                  <a:pt x="1584" y="1510"/>
                  <a:pt x="1584" y="1698"/>
                </a:cubicBezTo>
                <a:close/>
                <a:moveTo>
                  <a:pt x="328" y="918"/>
                </a:moveTo>
                <a:cubicBezTo>
                  <a:pt x="197" y="918"/>
                  <a:pt x="197" y="918"/>
                  <a:pt x="197" y="918"/>
                </a:cubicBezTo>
                <a:cubicBezTo>
                  <a:pt x="197" y="1181"/>
                  <a:pt x="197" y="1181"/>
                  <a:pt x="197" y="1181"/>
                </a:cubicBezTo>
                <a:cubicBezTo>
                  <a:pt x="328" y="1181"/>
                  <a:pt x="328" y="1181"/>
                  <a:pt x="328" y="1181"/>
                </a:cubicBezTo>
                <a:lnTo>
                  <a:pt x="328" y="918"/>
                </a:lnTo>
                <a:close/>
                <a:moveTo>
                  <a:pt x="328" y="1443"/>
                </a:moveTo>
                <a:cubicBezTo>
                  <a:pt x="197" y="1443"/>
                  <a:pt x="197" y="1443"/>
                  <a:pt x="197" y="1443"/>
                </a:cubicBezTo>
                <a:cubicBezTo>
                  <a:pt x="197" y="1706"/>
                  <a:pt x="197" y="1706"/>
                  <a:pt x="197" y="1706"/>
                </a:cubicBezTo>
                <a:cubicBezTo>
                  <a:pt x="328" y="1706"/>
                  <a:pt x="328" y="1706"/>
                  <a:pt x="328" y="1706"/>
                </a:cubicBezTo>
                <a:lnTo>
                  <a:pt x="328" y="1443"/>
                </a:lnTo>
                <a:close/>
                <a:moveTo>
                  <a:pt x="328" y="1968"/>
                </a:moveTo>
                <a:cubicBezTo>
                  <a:pt x="197" y="1968"/>
                  <a:pt x="197" y="1968"/>
                  <a:pt x="197" y="1968"/>
                </a:cubicBezTo>
                <a:cubicBezTo>
                  <a:pt x="197" y="2230"/>
                  <a:pt x="197" y="2230"/>
                  <a:pt x="197" y="2230"/>
                </a:cubicBezTo>
                <a:cubicBezTo>
                  <a:pt x="328" y="2230"/>
                  <a:pt x="328" y="2230"/>
                  <a:pt x="328" y="2230"/>
                </a:cubicBezTo>
                <a:lnTo>
                  <a:pt x="328" y="1968"/>
                </a:lnTo>
                <a:close/>
                <a:moveTo>
                  <a:pt x="328" y="2492"/>
                </a:moveTo>
                <a:cubicBezTo>
                  <a:pt x="197" y="2492"/>
                  <a:pt x="197" y="2492"/>
                  <a:pt x="197" y="2492"/>
                </a:cubicBezTo>
                <a:cubicBezTo>
                  <a:pt x="197" y="2755"/>
                  <a:pt x="197" y="2755"/>
                  <a:pt x="197" y="2755"/>
                </a:cubicBezTo>
                <a:cubicBezTo>
                  <a:pt x="328" y="2755"/>
                  <a:pt x="328" y="2755"/>
                  <a:pt x="328" y="2755"/>
                </a:cubicBezTo>
                <a:lnTo>
                  <a:pt x="328" y="2492"/>
                </a:lnTo>
                <a:close/>
                <a:moveTo>
                  <a:pt x="905" y="586"/>
                </a:moveTo>
                <a:cubicBezTo>
                  <a:pt x="2235" y="0"/>
                  <a:pt x="2235" y="0"/>
                  <a:pt x="2235" y="0"/>
                </a:cubicBezTo>
                <a:cubicBezTo>
                  <a:pt x="2490" y="586"/>
                  <a:pt x="2490" y="586"/>
                  <a:pt x="2490" y="586"/>
                </a:cubicBezTo>
                <a:lnTo>
                  <a:pt x="905" y="586"/>
                </a:lnTo>
                <a:close/>
                <a:moveTo>
                  <a:pt x="2450" y="199"/>
                </a:moveTo>
                <a:cubicBezTo>
                  <a:pt x="2716" y="199"/>
                  <a:pt x="2716" y="199"/>
                  <a:pt x="2716" y="199"/>
                </a:cubicBezTo>
                <a:cubicBezTo>
                  <a:pt x="2815" y="199"/>
                  <a:pt x="2903" y="324"/>
                  <a:pt x="2966" y="392"/>
                </a:cubicBezTo>
                <a:cubicBezTo>
                  <a:pt x="2504" y="392"/>
                  <a:pt x="2504" y="392"/>
                  <a:pt x="2504" y="392"/>
                </a:cubicBezTo>
                <a:lnTo>
                  <a:pt x="2450" y="19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标题 3"/>
          <p:cNvSpPr>
            <a:spLocks noGrp="1"/>
          </p:cNvSpPr>
          <p:nvPr>
            <p:ph type="title"/>
          </p:nvPr>
        </p:nvSpPr>
        <p:spPr/>
        <p:txBody>
          <a:bodyPr/>
          <a:lstStyle/>
          <a:p>
            <a:pPr eaLnBrk="1" hangingPunct="1"/>
            <a:r>
              <a:rPr lang="zh-CN" altLang="en-US" dirty="0"/>
              <a:t>请在此输入您的大标题</a:t>
            </a:r>
          </a:p>
        </p:txBody>
      </p:sp>
      <p:pic>
        <p:nvPicPr>
          <p:cNvPr id="29" name="图片 2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3798" y="2218984"/>
            <a:ext cx="750348" cy="526416"/>
          </a:xfrm>
          <a:prstGeom prst="rect">
            <a:avLst/>
          </a:prstGeom>
        </p:spPr>
      </p:pic>
      <p:sp>
        <p:nvSpPr>
          <p:cNvPr id="23" name="任意多边形 20"/>
          <p:cNvSpPr/>
          <p:nvPr/>
        </p:nvSpPr>
        <p:spPr>
          <a:xfrm>
            <a:off x="1924812" y="2675338"/>
            <a:ext cx="1788626" cy="520118"/>
          </a:xfrm>
          <a:custGeom>
            <a:avLst/>
            <a:gdLst>
              <a:gd name="connsiteX0" fmla="*/ 19860 w 1788626"/>
              <a:gd name="connsiteY0" fmla="*/ 0 h 520118"/>
              <a:gd name="connsiteX1" fmla="*/ 1528567 w 1788626"/>
              <a:gd name="connsiteY1" fmla="*/ 0 h 520118"/>
              <a:gd name="connsiteX2" fmla="*/ 1788626 w 1788626"/>
              <a:gd name="connsiteY2" fmla="*/ 260059 h 520118"/>
              <a:gd name="connsiteX3" fmla="*/ 1528567 w 1788626"/>
              <a:gd name="connsiteY3" fmla="*/ 520118 h 520118"/>
              <a:gd name="connsiteX4" fmla="*/ 512574 w 1788626"/>
              <a:gd name="connsiteY4" fmla="*/ 520118 h 520118"/>
              <a:gd name="connsiteX5" fmla="*/ 0 w 1788626"/>
              <a:gd name="connsiteY5" fmla="*/ 2002 h 520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88626" h="520118">
                <a:moveTo>
                  <a:pt x="19860" y="0"/>
                </a:moveTo>
                <a:lnTo>
                  <a:pt x="1528567" y="0"/>
                </a:lnTo>
                <a:cubicBezTo>
                  <a:pt x="1672194" y="0"/>
                  <a:pt x="1788626" y="116432"/>
                  <a:pt x="1788626" y="260059"/>
                </a:cubicBezTo>
                <a:cubicBezTo>
                  <a:pt x="1788626" y="403686"/>
                  <a:pt x="1672194" y="520118"/>
                  <a:pt x="1528567" y="520118"/>
                </a:cubicBezTo>
                <a:lnTo>
                  <a:pt x="512574" y="520118"/>
                </a:lnTo>
                <a:lnTo>
                  <a:pt x="0" y="2002"/>
                </a:lnTo>
                <a:close/>
              </a:path>
            </a:pathLst>
          </a:custGeom>
          <a:ln>
            <a:noFill/>
          </a:ln>
          <a:effectLst>
            <a:outerShdw blurRad="635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rgbClr val="FFFFFF"/>
                </a:solidFill>
                <a:latin typeface="Arial" panose="020B0604020202020204" pitchFamily="34" charset="0"/>
                <a:ea typeface="黑体" panose="02010609060101010101" pitchFamily="49" charset="-122"/>
              </a:rPr>
              <a:t>文本</a:t>
            </a:r>
          </a:p>
        </p:txBody>
      </p:sp>
      <p:sp>
        <p:nvSpPr>
          <p:cNvPr id="24" name="椭圆 23"/>
          <p:cNvSpPr/>
          <p:nvPr/>
        </p:nvSpPr>
        <p:spPr>
          <a:xfrm>
            <a:off x="3243538" y="2754422"/>
            <a:ext cx="361950" cy="361950"/>
          </a:xfrm>
          <a:prstGeom prst="ellipse">
            <a:avLst/>
          </a:prstGeom>
          <a:solidFill>
            <a:srgbClr val="FFFFFF"/>
          </a:solidFill>
          <a:ln>
            <a:noFill/>
          </a:ln>
          <a:effectLst>
            <a:outerShdw blurRad="25400" sx="106000" sy="106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tLang="zh-CN" dirty="0">
                <a:solidFill>
                  <a:srgbClr val="333333"/>
                </a:solidFill>
                <a:latin typeface="Arial" panose="020B0604020202020204" pitchFamily="34" charset="0"/>
                <a:ea typeface="黑体" panose="02010609060101010101" pitchFamily="49" charset="-122"/>
              </a:rPr>
              <a:t>A</a:t>
            </a:r>
            <a:endParaRPr lang="zh-CN" altLang="en-US" dirty="0">
              <a:solidFill>
                <a:srgbClr val="333333"/>
              </a:solidFill>
              <a:latin typeface="Arial" panose="020B0604020202020204" pitchFamily="34" charset="0"/>
              <a:ea typeface="黑体" panose="02010609060101010101" pitchFamily="49" charset="-122"/>
            </a:endParaRPr>
          </a:p>
        </p:txBody>
      </p:sp>
      <p:sp>
        <p:nvSpPr>
          <p:cNvPr id="42" name="矩形 41"/>
          <p:cNvSpPr/>
          <p:nvPr/>
        </p:nvSpPr>
        <p:spPr>
          <a:xfrm flipH="1">
            <a:off x="3825469" y="2361655"/>
            <a:ext cx="3244661" cy="10448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1800" dirty="0">
                <a:solidFill>
                  <a:schemeClr val="tx1"/>
                </a:solidFill>
                <a:latin typeface="+mn-ea"/>
              </a:rPr>
              <a:t>请输入文本请输入文本请输入文本请输入文本请输入文本</a:t>
            </a:r>
            <a:endParaRPr lang="zh-CN" altLang="zh-CN" sz="1800" dirty="0">
              <a:solidFill>
                <a:schemeClr val="tx1"/>
              </a:solidFill>
              <a:latin typeface="+mn-ea"/>
            </a:endParaRPr>
          </a:p>
        </p:txBody>
      </p:sp>
      <p:pic>
        <p:nvPicPr>
          <p:cNvPr id="45" name="图片 4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3798" y="2844410"/>
            <a:ext cx="750348" cy="526416"/>
          </a:xfrm>
          <a:prstGeom prst="rect">
            <a:avLst/>
          </a:prstGeom>
        </p:spPr>
      </p:pic>
      <p:pic>
        <p:nvPicPr>
          <p:cNvPr id="22" name="图片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3798" y="4574869"/>
            <a:ext cx="750348" cy="526416"/>
          </a:xfrm>
          <a:prstGeom prst="rect">
            <a:avLst/>
          </a:prstGeom>
        </p:spPr>
      </p:pic>
      <p:sp>
        <p:nvSpPr>
          <p:cNvPr id="25" name="任意多边形 20"/>
          <p:cNvSpPr/>
          <p:nvPr/>
        </p:nvSpPr>
        <p:spPr>
          <a:xfrm>
            <a:off x="1924812" y="5031223"/>
            <a:ext cx="1788626" cy="520118"/>
          </a:xfrm>
          <a:custGeom>
            <a:avLst/>
            <a:gdLst>
              <a:gd name="connsiteX0" fmla="*/ 19860 w 1788626"/>
              <a:gd name="connsiteY0" fmla="*/ 0 h 520118"/>
              <a:gd name="connsiteX1" fmla="*/ 1528567 w 1788626"/>
              <a:gd name="connsiteY1" fmla="*/ 0 h 520118"/>
              <a:gd name="connsiteX2" fmla="*/ 1788626 w 1788626"/>
              <a:gd name="connsiteY2" fmla="*/ 260059 h 520118"/>
              <a:gd name="connsiteX3" fmla="*/ 1528567 w 1788626"/>
              <a:gd name="connsiteY3" fmla="*/ 520118 h 520118"/>
              <a:gd name="connsiteX4" fmla="*/ 512574 w 1788626"/>
              <a:gd name="connsiteY4" fmla="*/ 520118 h 520118"/>
              <a:gd name="connsiteX5" fmla="*/ 0 w 1788626"/>
              <a:gd name="connsiteY5" fmla="*/ 2002 h 520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88626" h="520118">
                <a:moveTo>
                  <a:pt x="19860" y="0"/>
                </a:moveTo>
                <a:lnTo>
                  <a:pt x="1528567" y="0"/>
                </a:lnTo>
                <a:cubicBezTo>
                  <a:pt x="1672194" y="0"/>
                  <a:pt x="1788626" y="116432"/>
                  <a:pt x="1788626" y="260059"/>
                </a:cubicBezTo>
                <a:cubicBezTo>
                  <a:pt x="1788626" y="403686"/>
                  <a:pt x="1672194" y="520118"/>
                  <a:pt x="1528567" y="520118"/>
                </a:cubicBezTo>
                <a:lnTo>
                  <a:pt x="512574" y="520118"/>
                </a:lnTo>
                <a:lnTo>
                  <a:pt x="0" y="2002"/>
                </a:lnTo>
                <a:close/>
              </a:path>
            </a:pathLst>
          </a:custGeom>
          <a:ln>
            <a:noFill/>
          </a:ln>
          <a:effectLst>
            <a:outerShdw blurRad="635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rgbClr val="FFFFFF"/>
                </a:solidFill>
                <a:latin typeface="Arial" panose="020B0604020202020204" pitchFamily="34" charset="0"/>
                <a:ea typeface="黑体" panose="02010609060101010101" pitchFamily="49" charset="-122"/>
              </a:rPr>
              <a:t>文本</a:t>
            </a:r>
          </a:p>
        </p:txBody>
      </p:sp>
      <p:sp>
        <p:nvSpPr>
          <p:cNvPr id="26" name="椭圆 25"/>
          <p:cNvSpPr/>
          <p:nvPr/>
        </p:nvSpPr>
        <p:spPr>
          <a:xfrm>
            <a:off x="3243538" y="5110307"/>
            <a:ext cx="361950" cy="361950"/>
          </a:xfrm>
          <a:prstGeom prst="ellipse">
            <a:avLst/>
          </a:prstGeom>
          <a:solidFill>
            <a:srgbClr val="FFFFFF"/>
          </a:solidFill>
          <a:ln>
            <a:noFill/>
          </a:ln>
          <a:effectLst>
            <a:outerShdw blurRad="25400" sx="106000" sy="106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tLang="zh-CN" dirty="0">
                <a:solidFill>
                  <a:srgbClr val="333333"/>
                </a:solidFill>
                <a:latin typeface="Arial" panose="020B0604020202020204" pitchFamily="34" charset="0"/>
                <a:ea typeface="黑体" panose="02010609060101010101" pitchFamily="49" charset="-122"/>
              </a:rPr>
              <a:t>B</a:t>
            </a:r>
            <a:endParaRPr lang="zh-CN" altLang="en-US" dirty="0">
              <a:solidFill>
                <a:srgbClr val="333333"/>
              </a:solidFill>
              <a:latin typeface="Arial" panose="020B0604020202020204" pitchFamily="34" charset="0"/>
              <a:ea typeface="黑体" panose="02010609060101010101" pitchFamily="49" charset="-122"/>
            </a:endParaRPr>
          </a:p>
        </p:txBody>
      </p:sp>
      <p:sp>
        <p:nvSpPr>
          <p:cNvPr id="27" name="矩形 26"/>
          <p:cNvSpPr/>
          <p:nvPr/>
        </p:nvSpPr>
        <p:spPr>
          <a:xfrm flipH="1">
            <a:off x="3825469" y="4717540"/>
            <a:ext cx="3244661" cy="10448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1800" dirty="0">
                <a:solidFill>
                  <a:schemeClr val="tx1"/>
                </a:solidFill>
                <a:latin typeface="+mn-ea"/>
              </a:rPr>
              <a:t>请输入文本请输入文本请输入文本请输入文本请输入文本</a:t>
            </a:r>
            <a:endParaRPr lang="zh-CN" altLang="zh-CN" sz="1800" dirty="0">
              <a:solidFill>
                <a:schemeClr val="tx1"/>
              </a:solidFill>
              <a:latin typeface="+mn-ea"/>
            </a:endParaRPr>
          </a:p>
        </p:txBody>
      </p:sp>
      <p:pic>
        <p:nvPicPr>
          <p:cNvPr id="30" name="图片 2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3798" y="5200295"/>
            <a:ext cx="750348" cy="526416"/>
          </a:xfrm>
          <a:prstGeom prst="rect">
            <a:avLst/>
          </a:prstGeom>
        </p:spPr>
      </p:pic>
      <p:sp>
        <p:nvSpPr>
          <p:cNvPr id="31" name="Rectangle 41"/>
          <p:cNvSpPr>
            <a:spLocks noChangeArrowheads="1"/>
          </p:cNvSpPr>
          <p:nvPr/>
        </p:nvSpPr>
        <p:spPr bwMode="auto">
          <a:xfrm>
            <a:off x="8111999" y="5002662"/>
            <a:ext cx="2761002"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buFont typeface="Arial" panose="020B0604020202020204" pitchFamily="34" charset="0"/>
              <a:buNone/>
              <a:defRPr/>
            </a:pPr>
            <a:r>
              <a:rPr lang="zh-CN" altLang="en-US" sz="3200" dirty="0">
                <a:latin typeface="+mn-lt"/>
              </a:rPr>
              <a:t>请输入文本</a:t>
            </a:r>
            <a:endParaRPr lang="zh-CN" altLang="en-US" dirty="0">
              <a:latin typeface="+mn-lt"/>
            </a:endParaRPr>
          </a:p>
        </p:txBody>
      </p:sp>
      <p:sp>
        <p:nvSpPr>
          <p:cNvPr id="32" name="Rectangle 42"/>
          <p:cNvSpPr>
            <a:spLocks noChangeArrowheads="1"/>
          </p:cNvSpPr>
          <p:nvPr/>
        </p:nvSpPr>
        <p:spPr bwMode="auto">
          <a:xfrm>
            <a:off x="8298053" y="2706555"/>
            <a:ext cx="2388892"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defRPr/>
            </a:pPr>
            <a:r>
              <a:rPr lang="en-US" altLang="zh-CN" sz="9600" b="1" dirty="0">
                <a:ln>
                  <a:solidFill>
                    <a:srgbClr val="FFFFFE"/>
                  </a:solidFill>
                </a:ln>
                <a:solidFill>
                  <a:schemeClr val="accent1"/>
                </a:solidFill>
                <a:latin typeface="+mn-lt"/>
              </a:rPr>
              <a:t>68</a:t>
            </a:r>
            <a:r>
              <a:rPr lang="en-US" altLang="zh-CN" sz="5400" b="1" dirty="0">
                <a:ln>
                  <a:solidFill>
                    <a:srgbClr val="FFFFFE"/>
                  </a:solidFill>
                </a:ln>
                <a:solidFill>
                  <a:schemeClr val="accent1"/>
                </a:solidFill>
                <a:latin typeface="+mn-lt"/>
              </a:rPr>
              <a:t>%</a:t>
            </a:r>
            <a:endParaRPr lang="zh-CN" altLang="en-US" sz="7200" b="1" dirty="0">
              <a:ln>
                <a:solidFill>
                  <a:srgbClr val="FFFFFE"/>
                </a:solidFill>
              </a:ln>
              <a:solidFill>
                <a:schemeClr val="accent1"/>
              </a:solidFill>
              <a:latin typeface="+mn-lt"/>
            </a:endParaRPr>
          </a:p>
        </p:txBody>
      </p:sp>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标题 3"/>
          <p:cNvSpPr>
            <a:spLocks noGrp="1"/>
          </p:cNvSpPr>
          <p:nvPr>
            <p:ph type="title"/>
          </p:nvPr>
        </p:nvSpPr>
        <p:spPr/>
        <p:txBody>
          <a:bodyPr/>
          <a:lstStyle/>
          <a:p>
            <a:r>
              <a:rPr lang="zh-CN" altLang="en-US"/>
              <a:t>请在此输入您的大标题</a:t>
            </a:r>
            <a:endParaRPr lang="en-US" altLang="zh-CN" dirty="0"/>
          </a:p>
        </p:txBody>
      </p:sp>
      <p:sp>
        <p:nvSpPr>
          <p:cNvPr id="61" name="Freeform 70"/>
          <p:cNvSpPr/>
          <p:nvPr/>
        </p:nvSpPr>
        <p:spPr bwMode="auto">
          <a:xfrm>
            <a:off x="2019029" y="2679674"/>
            <a:ext cx="3005588" cy="4178326"/>
          </a:xfrm>
          <a:custGeom>
            <a:avLst/>
            <a:gdLst/>
            <a:ahLst/>
            <a:cxnLst>
              <a:cxn ang="0">
                <a:pos x="104" y="385"/>
              </a:cxn>
              <a:cxn ang="0">
                <a:pos x="112" y="230"/>
              </a:cxn>
              <a:cxn ang="0">
                <a:pos x="6" y="164"/>
              </a:cxn>
              <a:cxn ang="0">
                <a:pos x="121" y="191"/>
              </a:cxn>
              <a:cxn ang="0">
                <a:pos x="126" y="93"/>
              </a:cxn>
              <a:cxn ang="0">
                <a:pos x="76" y="29"/>
              </a:cxn>
              <a:cxn ang="0">
                <a:pos x="132" y="61"/>
              </a:cxn>
              <a:cxn ang="0">
                <a:pos x="174" y="5"/>
              </a:cxn>
              <a:cxn ang="0">
                <a:pos x="149" y="79"/>
              </a:cxn>
              <a:cxn ang="0">
                <a:pos x="171" y="196"/>
              </a:cxn>
              <a:cxn ang="0">
                <a:pos x="277" y="149"/>
              </a:cxn>
              <a:cxn ang="0">
                <a:pos x="177" y="228"/>
              </a:cxn>
              <a:cxn ang="0">
                <a:pos x="178" y="385"/>
              </a:cxn>
              <a:cxn ang="0">
                <a:pos x="104" y="385"/>
              </a:cxn>
            </a:cxnLst>
            <a:rect l="0" t="0" r="r" b="b"/>
            <a:pathLst>
              <a:path w="285" h="385">
                <a:moveTo>
                  <a:pt x="104" y="385"/>
                </a:moveTo>
                <a:cubicBezTo>
                  <a:pt x="104" y="385"/>
                  <a:pt x="139" y="260"/>
                  <a:pt x="112" y="230"/>
                </a:cubicBezTo>
                <a:cubicBezTo>
                  <a:pt x="64" y="179"/>
                  <a:pt x="0" y="166"/>
                  <a:pt x="6" y="164"/>
                </a:cubicBezTo>
                <a:cubicBezTo>
                  <a:pt x="44" y="154"/>
                  <a:pt x="105" y="205"/>
                  <a:pt x="121" y="191"/>
                </a:cubicBezTo>
                <a:cubicBezTo>
                  <a:pt x="134" y="180"/>
                  <a:pt x="136" y="117"/>
                  <a:pt x="126" y="93"/>
                </a:cubicBezTo>
                <a:cubicBezTo>
                  <a:pt x="107" y="46"/>
                  <a:pt x="60" y="29"/>
                  <a:pt x="76" y="29"/>
                </a:cubicBezTo>
                <a:cubicBezTo>
                  <a:pt x="98" y="29"/>
                  <a:pt x="128" y="66"/>
                  <a:pt x="132" y="61"/>
                </a:cubicBezTo>
                <a:cubicBezTo>
                  <a:pt x="137" y="57"/>
                  <a:pt x="164" y="0"/>
                  <a:pt x="174" y="5"/>
                </a:cubicBezTo>
                <a:cubicBezTo>
                  <a:pt x="177" y="7"/>
                  <a:pt x="149" y="36"/>
                  <a:pt x="149" y="79"/>
                </a:cubicBezTo>
                <a:cubicBezTo>
                  <a:pt x="149" y="121"/>
                  <a:pt x="154" y="206"/>
                  <a:pt x="171" y="196"/>
                </a:cubicBezTo>
                <a:cubicBezTo>
                  <a:pt x="200" y="178"/>
                  <a:pt x="257" y="147"/>
                  <a:pt x="277" y="149"/>
                </a:cubicBezTo>
                <a:cubicBezTo>
                  <a:pt x="285" y="150"/>
                  <a:pt x="196" y="185"/>
                  <a:pt x="177" y="228"/>
                </a:cubicBezTo>
                <a:cubicBezTo>
                  <a:pt x="161" y="264"/>
                  <a:pt x="170" y="373"/>
                  <a:pt x="178" y="385"/>
                </a:cubicBezTo>
                <a:lnTo>
                  <a:pt x="104" y="385"/>
                </a:lnTo>
                <a:close/>
              </a:path>
            </a:pathLst>
          </a:custGeom>
          <a:solidFill>
            <a:schemeClr val="tx1"/>
          </a:solidFill>
          <a:ln w="9525">
            <a:noFill/>
            <a:round/>
          </a:ln>
        </p:spPr>
        <p:txBody>
          <a:bodyPr vert="horz" wrap="square" lIns="91440" tIns="45720" rIns="91440" bIns="45720" numCol="1" anchor="t" anchorCtr="0" compatLnSpc="1"/>
          <a:lstStyle/>
          <a:p>
            <a:endParaRPr lang="en-US"/>
          </a:p>
        </p:txBody>
      </p:sp>
      <p:sp>
        <p:nvSpPr>
          <p:cNvPr id="96" name="KSO_Shape"/>
          <p:cNvSpPr/>
          <p:nvPr/>
        </p:nvSpPr>
        <p:spPr bwMode="auto">
          <a:xfrm>
            <a:off x="4839542" y="3635843"/>
            <a:ext cx="370149" cy="335602"/>
          </a:xfrm>
          <a:custGeom>
            <a:avLst/>
            <a:gdLst>
              <a:gd name="T0" fmla="*/ 0 w 63"/>
              <a:gd name="T1" fmla="*/ 2147483646 h 57"/>
              <a:gd name="T2" fmla="*/ 2147483646 w 63"/>
              <a:gd name="T3" fmla="*/ 2147483646 h 57"/>
              <a:gd name="T4" fmla="*/ 2147483646 w 63"/>
              <a:gd name="T5" fmla="*/ 2147483646 h 57"/>
              <a:gd name="T6" fmla="*/ 2147483646 w 63"/>
              <a:gd name="T7" fmla="*/ 2147483646 h 57"/>
              <a:gd name="T8" fmla="*/ 2147483646 w 63"/>
              <a:gd name="T9" fmla="*/ 0 h 57"/>
              <a:gd name="T10" fmla="*/ 2147483646 w 63"/>
              <a:gd name="T11" fmla="*/ 2147483646 h 57"/>
              <a:gd name="T12" fmla="*/ 2147483646 w 63"/>
              <a:gd name="T13" fmla="*/ 2147483646 h 57"/>
              <a:gd name="T14" fmla="*/ 0 w 63"/>
              <a:gd name="T15" fmla="*/ 2147483646 h 5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3" h="57">
                <a:moveTo>
                  <a:pt x="0" y="55"/>
                </a:moveTo>
                <a:cubicBezTo>
                  <a:pt x="0" y="55"/>
                  <a:pt x="0" y="57"/>
                  <a:pt x="4" y="57"/>
                </a:cubicBezTo>
                <a:cubicBezTo>
                  <a:pt x="3" y="54"/>
                  <a:pt x="11" y="45"/>
                  <a:pt x="11" y="45"/>
                </a:cubicBezTo>
                <a:cubicBezTo>
                  <a:pt x="11" y="45"/>
                  <a:pt x="25" y="54"/>
                  <a:pt x="40" y="39"/>
                </a:cubicBezTo>
                <a:cubicBezTo>
                  <a:pt x="54" y="23"/>
                  <a:pt x="44" y="11"/>
                  <a:pt x="63" y="0"/>
                </a:cubicBezTo>
                <a:cubicBezTo>
                  <a:pt x="17" y="10"/>
                  <a:pt x="7" y="24"/>
                  <a:pt x="8" y="43"/>
                </a:cubicBezTo>
                <a:cubicBezTo>
                  <a:pt x="12" y="34"/>
                  <a:pt x="24" y="22"/>
                  <a:pt x="34" y="17"/>
                </a:cubicBezTo>
                <a:cubicBezTo>
                  <a:pt x="17" y="29"/>
                  <a:pt x="5" y="47"/>
                  <a:pt x="0" y="55"/>
                </a:cubicBezTo>
                <a:close/>
              </a:path>
            </a:pathLst>
          </a:custGeom>
          <a:solidFill>
            <a:schemeClr val="accent4"/>
          </a:solidFill>
          <a:ln>
            <a:noFill/>
          </a:ln>
        </p:spPr>
        <p:txBody>
          <a:bodyPr anchor="ct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97" name="KSO_Shape"/>
          <p:cNvSpPr/>
          <p:nvPr/>
        </p:nvSpPr>
        <p:spPr bwMode="auto">
          <a:xfrm rot="20119780">
            <a:off x="3838056" y="3971445"/>
            <a:ext cx="370149" cy="335602"/>
          </a:xfrm>
          <a:custGeom>
            <a:avLst/>
            <a:gdLst>
              <a:gd name="T0" fmla="*/ 0 w 63"/>
              <a:gd name="T1" fmla="*/ 2147483646 h 57"/>
              <a:gd name="T2" fmla="*/ 2147483646 w 63"/>
              <a:gd name="T3" fmla="*/ 2147483646 h 57"/>
              <a:gd name="T4" fmla="*/ 2147483646 w 63"/>
              <a:gd name="T5" fmla="*/ 2147483646 h 57"/>
              <a:gd name="T6" fmla="*/ 2147483646 w 63"/>
              <a:gd name="T7" fmla="*/ 2147483646 h 57"/>
              <a:gd name="T8" fmla="*/ 2147483646 w 63"/>
              <a:gd name="T9" fmla="*/ 0 h 57"/>
              <a:gd name="T10" fmla="*/ 2147483646 w 63"/>
              <a:gd name="T11" fmla="*/ 2147483646 h 57"/>
              <a:gd name="T12" fmla="*/ 2147483646 w 63"/>
              <a:gd name="T13" fmla="*/ 2147483646 h 57"/>
              <a:gd name="T14" fmla="*/ 0 w 63"/>
              <a:gd name="T15" fmla="*/ 2147483646 h 5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3" h="57">
                <a:moveTo>
                  <a:pt x="0" y="55"/>
                </a:moveTo>
                <a:cubicBezTo>
                  <a:pt x="0" y="55"/>
                  <a:pt x="0" y="57"/>
                  <a:pt x="4" y="57"/>
                </a:cubicBezTo>
                <a:cubicBezTo>
                  <a:pt x="3" y="54"/>
                  <a:pt x="11" y="45"/>
                  <a:pt x="11" y="45"/>
                </a:cubicBezTo>
                <a:cubicBezTo>
                  <a:pt x="11" y="45"/>
                  <a:pt x="25" y="54"/>
                  <a:pt x="40" y="39"/>
                </a:cubicBezTo>
                <a:cubicBezTo>
                  <a:pt x="54" y="23"/>
                  <a:pt x="44" y="11"/>
                  <a:pt x="63" y="0"/>
                </a:cubicBezTo>
                <a:cubicBezTo>
                  <a:pt x="17" y="10"/>
                  <a:pt x="7" y="24"/>
                  <a:pt x="8" y="43"/>
                </a:cubicBezTo>
                <a:cubicBezTo>
                  <a:pt x="12" y="34"/>
                  <a:pt x="24" y="22"/>
                  <a:pt x="34" y="17"/>
                </a:cubicBezTo>
                <a:cubicBezTo>
                  <a:pt x="17" y="29"/>
                  <a:pt x="5" y="47"/>
                  <a:pt x="0" y="55"/>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98" name="KSO_Shape"/>
          <p:cNvSpPr/>
          <p:nvPr/>
        </p:nvSpPr>
        <p:spPr bwMode="auto">
          <a:xfrm rot="20119780">
            <a:off x="4249544" y="2884939"/>
            <a:ext cx="601805" cy="545637"/>
          </a:xfrm>
          <a:custGeom>
            <a:avLst/>
            <a:gdLst>
              <a:gd name="T0" fmla="*/ 0 w 63"/>
              <a:gd name="T1" fmla="*/ 2147483646 h 57"/>
              <a:gd name="T2" fmla="*/ 2147483646 w 63"/>
              <a:gd name="T3" fmla="*/ 2147483646 h 57"/>
              <a:gd name="T4" fmla="*/ 2147483646 w 63"/>
              <a:gd name="T5" fmla="*/ 2147483646 h 57"/>
              <a:gd name="T6" fmla="*/ 2147483646 w 63"/>
              <a:gd name="T7" fmla="*/ 2147483646 h 57"/>
              <a:gd name="T8" fmla="*/ 2147483646 w 63"/>
              <a:gd name="T9" fmla="*/ 0 h 57"/>
              <a:gd name="T10" fmla="*/ 2147483646 w 63"/>
              <a:gd name="T11" fmla="*/ 2147483646 h 57"/>
              <a:gd name="T12" fmla="*/ 2147483646 w 63"/>
              <a:gd name="T13" fmla="*/ 2147483646 h 57"/>
              <a:gd name="T14" fmla="*/ 0 w 63"/>
              <a:gd name="T15" fmla="*/ 2147483646 h 5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3" h="57">
                <a:moveTo>
                  <a:pt x="0" y="55"/>
                </a:moveTo>
                <a:cubicBezTo>
                  <a:pt x="0" y="55"/>
                  <a:pt x="0" y="57"/>
                  <a:pt x="4" y="57"/>
                </a:cubicBezTo>
                <a:cubicBezTo>
                  <a:pt x="3" y="54"/>
                  <a:pt x="11" y="45"/>
                  <a:pt x="11" y="45"/>
                </a:cubicBezTo>
                <a:cubicBezTo>
                  <a:pt x="11" y="45"/>
                  <a:pt x="25" y="54"/>
                  <a:pt x="40" y="39"/>
                </a:cubicBezTo>
                <a:cubicBezTo>
                  <a:pt x="54" y="23"/>
                  <a:pt x="44" y="11"/>
                  <a:pt x="63" y="0"/>
                </a:cubicBezTo>
                <a:cubicBezTo>
                  <a:pt x="17" y="10"/>
                  <a:pt x="7" y="24"/>
                  <a:pt x="8" y="43"/>
                </a:cubicBezTo>
                <a:cubicBezTo>
                  <a:pt x="12" y="34"/>
                  <a:pt x="24" y="22"/>
                  <a:pt x="34" y="17"/>
                </a:cubicBezTo>
                <a:cubicBezTo>
                  <a:pt x="17" y="29"/>
                  <a:pt x="5" y="47"/>
                  <a:pt x="0" y="55"/>
                </a:cubicBezTo>
                <a:close/>
              </a:path>
            </a:pathLst>
          </a:custGeom>
          <a:solidFill>
            <a:schemeClr val="accent1">
              <a:lumMod val="40000"/>
              <a:lumOff val="60000"/>
            </a:schemeClr>
          </a:solidFill>
          <a:ln>
            <a:noFill/>
          </a:ln>
        </p:spPr>
        <p:txBody>
          <a:bodyPr anchor="ct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99" name="KSO_Shape"/>
          <p:cNvSpPr/>
          <p:nvPr/>
        </p:nvSpPr>
        <p:spPr bwMode="auto">
          <a:xfrm rot="18550225">
            <a:off x="2454356" y="2269272"/>
            <a:ext cx="601805" cy="545637"/>
          </a:xfrm>
          <a:custGeom>
            <a:avLst/>
            <a:gdLst>
              <a:gd name="T0" fmla="*/ 0 w 63"/>
              <a:gd name="T1" fmla="*/ 2147483646 h 57"/>
              <a:gd name="T2" fmla="*/ 2147483646 w 63"/>
              <a:gd name="T3" fmla="*/ 2147483646 h 57"/>
              <a:gd name="T4" fmla="*/ 2147483646 w 63"/>
              <a:gd name="T5" fmla="*/ 2147483646 h 57"/>
              <a:gd name="T6" fmla="*/ 2147483646 w 63"/>
              <a:gd name="T7" fmla="*/ 2147483646 h 57"/>
              <a:gd name="T8" fmla="*/ 2147483646 w 63"/>
              <a:gd name="T9" fmla="*/ 0 h 57"/>
              <a:gd name="T10" fmla="*/ 2147483646 w 63"/>
              <a:gd name="T11" fmla="*/ 2147483646 h 57"/>
              <a:gd name="T12" fmla="*/ 2147483646 w 63"/>
              <a:gd name="T13" fmla="*/ 2147483646 h 57"/>
              <a:gd name="T14" fmla="*/ 0 w 63"/>
              <a:gd name="T15" fmla="*/ 2147483646 h 5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3" h="57">
                <a:moveTo>
                  <a:pt x="0" y="55"/>
                </a:moveTo>
                <a:cubicBezTo>
                  <a:pt x="0" y="55"/>
                  <a:pt x="0" y="57"/>
                  <a:pt x="4" y="57"/>
                </a:cubicBezTo>
                <a:cubicBezTo>
                  <a:pt x="3" y="54"/>
                  <a:pt x="11" y="45"/>
                  <a:pt x="11" y="45"/>
                </a:cubicBezTo>
                <a:cubicBezTo>
                  <a:pt x="11" y="45"/>
                  <a:pt x="25" y="54"/>
                  <a:pt x="40" y="39"/>
                </a:cubicBezTo>
                <a:cubicBezTo>
                  <a:pt x="54" y="23"/>
                  <a:pt x="44" y="11"/>
                  <a:pt x="63" y="0"/>
                </a:cubicBezTo>
                <a:cubicBezTo>
                  <a:pt x="17" y="10"/>
                  <a:pt x="7" y="24"/>
                  <a:pt x="8" y="43"/>
                </a:cubicBezTo>
                <a:cubicBezTo>
                  <a:pt x="12" y="34"/>
                  <a:pt x="24" y="22"/>
                  <a:pt x="34" y="17"/>
                </a:cubicBezTo>
                <a:cubicBezTo>
                  <a:pt x="17" y="29"/>
                  <a:pt x="5" y="47"/>
                  <a:pt x="0" y="55"/>
                </a:cubicBezTo>
                <a:close/>
              </a:path>
            </a:pathLst>
          </a:custGeom>
          <a:solidFill>
            <a:schemeClr val="accent2">
              <a:lumMod val="40000"/>
              <a:lumOff val="60000"/>
            </a:schemeClr>
          </a:solidFill>
          <a:ln>
            <a:noFill/>
          </a:ln>
        </p:spPr>
        <p:txBody>
          <a:bodyPr anchor="ct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100" name="KSO_Shape"/>
          <p:cNvSpPr/>
          <p:nvPr/>
        </p:nvSpPr>
        <p:spPr bwMode="auto">
          <a:xfrm rot="16991129">
            <a:off x="2139282" y="3322093"/>
            <a:ext cx="601805" cy="545637"/>
          </a:xfrm>
          <a:custGeom>
            <a:avLst/>
            <a:gdLst>
              <a:gd name="T0" fmla="*/ 0 w 63"/>
              <a:gd name="T1" fmla="*/ 2147483646 h 57"/>
              <a:gd name="T2" fmla="*/ 2147483646 w 63"/>
              <a:gd name="T3" fmla="*/ 2147483646 h 57"/>
              <a:gd name="T4" fmla="*/ 2147483646 w 63"/>
              <a:gd name="T5" fmla="*/ 2147483646 h 57"/>
              <a:gd name="T6" fmla="*/ 2147483646 w 63"/>
              <a:gd name="T7" fmla="*/ 2147483646 h 57"/>
              <a:gd name="T8" fmla="*/ 2147483646 w 63"/>
              <a:gd name="T9" fmla="*/ 0 h 57"/>
              <a:gd name="T10" fmla="*/ 2147483646 w 63"/>
              <a:gd name="T11" fmla="*/ 2147483646 h 57"/>
              <a:gd name="T12" fmla="*/ 2147483646 w 63"/>
              <a:gd name="T13" fmla="*/ 2147483646 h 57"/>
              <a:gd name="T14" fmla="*/ 0 w 63"/>
              <a:gd name="T15" fmla="*/ 2147483646 h 5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3" h="57">
                <a:moveTo>
                  <a:pt x="0" y="55"/>
                </a:moveTo>
                <a:cubicBezTo>
                  <a:pt x="0" y="55"/>
                  <a:pt x="0" y="57"/>
                  <a:pt x="4" y="57"/>
                </a:cubicBezTo>
                <a:cubicBezTo>
                  <a:pt x="3" y="54"/>
                  <a:pt x="11" y="45"/>
                  <a:pt x="11" y="45"/>
                </a:cubicBezTo>
                <a:cubicBezTo>
                  <a:pt x="11" y="45"/>
                  <a:pt x="25" y="54"/>
                  <a:pt x="40" y="39"/>
                </a:cubicBezTo>
                <a:cubicBezTo>
                  <a:pt x="54" y="23"/>
                  <a:pt x="44" y="11"/>
                  <a:pt x="63" y="0"/>
                </a:cubicBezTo>
                <a:cubicBezTo>
                  <a:pt x="17" y="10"/>
                  <a:pt x="7" y="24"/>
                  <a:pt x="8" y="43"/>
                </a:cubicBezTo>
                <a:cubicBezTo>
                  <a:pt x="12" y="34"/>
                  <a:pt x="24" y="22"/>
                  <a:pt x="34" y="17"/>
                </a:cubicBezTo>
                <a:cubicBezTo>
                  <a:pt x="17" y="29"/>
                  <a:pt x="5" y="47"/>
                  <a:pt x="0" y="55"/>
                </a:cubicBezTo>
                <a:close/>
              </a:path>
            </a:pathLst>
          </a:custGeom>
          <a:solidFill>
            <a:schemeClr val="accent5"/>
          </a:solidFill>
          <a:ln>
            <a:noFill/>
          </a:ln>
        </p:spPr>
        <p:txBody>
          <a:bodyPr anchor="ct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101" name="KSO_Shape"/>
          <p:cNvSpPr/>
          <p:nvPr/>
        </p:nvSpPr>
        <p:spPr bwMode="auto">
          <a:xfrm rot="13787377">
            <a:off x="966232" y="4309589"/>
            <a:ext cx="900596" cy="816541"/>
          </a:xfrm>
          <a:custGeom>
            <a:avLst/>
            <a:gdLst>
              <a:gd name="T0" fmla="*/ 0 w 63"/>
              <a:gd name="T1" fmla="*/ 2147483646 h 57"/>
              <a:gd name="T2" fmla="*/ 2147483646 w 63"/>
              <a:gd name="T3" fmla="*/ 2147483646 h 57"/>
              <a:gd name="T4" fmla="*/ 2147483646 w 63"/>
              <a:gd name="T5" fmla="*/ 2147483646 h 57"/>
              <a:gd name="T6" fmla="*/ 2147483646 w 63"/>
              <a:gd name="T7" fmla="*/ 2147483646 h 57"/>
              <a:gd name="T8" fmla="*/ 2147483646 w 63"/>
              <a:gd name="T9" fmla="*/ 0 h 57"/>
              <a:gd name="T10" fmla="*/ 2147483646 w 63"/>
              <a:gd name="T11" fmla="*/ 2147483646 h 57"/>
              <a:gd name="T12" fmla="*/ 2147483646 w 63"/>
              <a:gd name="T13" fmla="*/ 2147483646 h 57"/>
              <a:gd name="T14" fmla="*/ 0 w 63"/>
              <a:gd name="T15" fmla="*/ 2147483646 h 5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3" h="57">
                <a:moveTo>
                  <a:pt x="0" y="55"/>
                </a:moveTo>
                <a:cubicBezTo>
                  <a:pt x="0" y="55"/>
                  <a:pt x="0" y="57"/>
                  <a:pt x="4" y="57"/>
                </a:cubicBezTo>
                <a:cubicBezTo>
                  <a:pt x="3" y="54"/>
                  <a:pt x="11" y="45"/>
                  <a:pt x="11" y="45"/>
                </a:cubicBezTo>
                <a:cubicBezTo>
                  <a:pt x="11" y="45"/>
                  <a:pt x="25" y="54"/>
                  <a:pt x="40" y="39"/>
                </a:cubicBezTo>
                <a:cubicBezTo>
                  <a:pt x="54" y="23"/>
                  <a:pt x="44" y="11"/>
                  <a:pt x="63" y="0"/>
                </a:cubicBezTo>
                <a:cubicBezTo>
                  <a:pt x="17" y="10"/>
                  <a:pt x="7" y="24"/>
                  <a:pt x="8" y="43"/>
                </a:cubicBezTo>
                <a:cubicBezTo>
                  <a:pt x="12" y="34"/>
                  <a:pt x="24" y="22"/>
                  <a:pt x="34" y="17"/>
                </a:cubicBezTo>
                <a:cubicBezTo>
                  <a:pt x="17" y="29"/>
                  <a:pt x="5" y="47"/>
                  <a:pt x="0" y="55"/>
                </a:cubicBezTo>
                <a:close/>
              </a:path>
            </a:pathLst>
          </a:custGeom>
          <a:solidFill>
            <a:schemeClr val="accent2"/>
          </a:solidFill>
          <a:ln>
            <a:noFill/>
          </a:ln>
        </p:spPr>
        <p:txBody>
          <a:bodyPr anchor="ct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102" name="KSO_Shape"/>
          <p:cNvSpPr/>
          <p:nvPr/>
        </p:nvSpPr>
        <p:spPr bwMode="auto">
          <a:xfrm rot="6148519">
            <a:off x="4359246" y="4803650"/>
            <a:ext cx="579254" cy="525191"/>
          </a:xfrm>
          <a:custGeom>
            <a:avLst/>
            <a:gdLst>
              <a:gd name="T0" fmla="*/ 0 w 63"/>
              <a:gd name="T1" fmla="*/ 2147483646 h 57"/>
              <a:gd name="T2" fmla="*/ 2147483646 w 63"/>
              <a:gd name="T3" fmla="*/ 2147483646 h 57"/>
              <a:gd name="T4" fmla="*/ 2147483646 w 63"/>
              <a:gd name="T5" fmla="*/ 2147483646 h 57"/>
              <a:gd name="T6" fmla="*/ 2147483646 w 63"/>
              <a:gd name="T7" fmla="*/ 2147483646 h 57"/>
              <a:gd name="T8" fmla="*/ 2147483646 w 63"/>
              <a:gd name="T9" fmla="*/ 0 h 57"/>
              <a:gd name="T10" fmla="*/ 2147483646 w 63"/>
              <a:gd name="T11" fmla="*/ 2147483646 h 57"/>
              <a:gd name="T12" fmla="*/ 2147483646 w 63"/>
              <a:gd name="T13" fmla="*/ 2147483646 h 57"/>
              <a:gd name="T14" fmla="*/ 0 w 63"/>
              <a:gd name="T15" fmla="*/ 2147483646 h 5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3" h="57">
                <a:moveTo>
                  <a:pt x="0" y="55"/>
                </a:moveTo>
                <a:cubicBezTo>
                  <a:pt x="0" y="55"/>
                  <a:pt x="0" y="57"/>
                  <a:pt x="4" y="57"/>
                </a:cubicBezTo>
                <a:cubicBezTo>
                  <a:pt x="3" y="54"/>
                  <a:pt x="11" y="45"/>
                  <a:pt x="11" y="45"/>
                </a:cubicBezTo>
                <a:cubicBezTo>
                  <a:pt x="11" y="45"/>
                  <a:pt x="25" y="54"/>
                  <a:pt x="40" y="39"/>
                </a:cubicBezTo>
                <a:cubicBezTo>
                  <a:pt x="54" y="23"/>
                  <a:pt x="44" y="11"/>
                  <a:pt x="63" y="0"/>
                </a:cubicBezTo>
                <a:cubicBezTo>
                  <a:pt x="17" y="10"/>
                  <a:pt x="7" y="24"/>
                  <a:pt x="8" y="43"/>
                </a:cubicBezTo>
                <a:cubicBezTo>
                  <a:pt x="12" y="34"/>
                  <a:pt x="24" y="22"/>
                  <a:pt x="34" y="17"/>
                </a:cubicBezTo>
                <a:cubicBezTo>
                  <a:pt x="17" y="29"/>
                  <a:pt x="5" y="47"/>
                  <a:pt x="0" y="55"/>
                </a:cubicBezTo>
                <a:close/>
              </a:path>
            </a:pathLst>
          </a:custGeom>
          <a:solidFill>
            <a:schemeClr val="accent2"/>
          </a:solidFill>
          <a:ln>
            <a:noFill/>
          </a:ln>
        </p:spPr>
        <p:txBody>
          <a:bodyPr anchor="ct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103" name="KSO_Shape"/>
          <p:cNvSpPr/>
          <p:nvPr/>
        </p:nvSpPr>
        <p:spPr bwMode="auto">
          <a:xfrm rot="20232850">
            <a:off x="2720741" y="4004756"/>
            <a:ext cx="601805" cy="545637"/>
          </a:xfrm>
          <a:custGeom>
            <a:avLst/>
            <a:gdLst>
              <a:gd name="T0" fmla="*/ 0 w 63"/>
              <a:gd name="T1" fmla="*/ 2147483646 h 57"/>
              <a:gd name="T2" fmla="*/ 2147483646 w 63"/>
              <a:gd name="T3" fmla="*/ 2147483646 h 57"/>
              <a:gd name="T4" fmla="*/ 2147483646 w 63"/>
              <a:gd name="T5" fmla="*/ 2147483646 h 57"/>
              <a:gd name="T6" fmla="*/ 2147483646 w 63"/>
              <a:gd name="T7" fmla="*/ 2147483646 h 57"/>
              <a:gd name="T8" fmla="*/ 2147483646 w 63"/>
              <a:gd name="T9" fmla="*/ 0 h 57"/>
              <a:gd name="T10" fmla="*/ 2147483646 w 63"/>
              <a:gd name="T11" fmla="*/ 2147483646 h 57"/>
              <a:gd name="T12" fmla="*/ 2147483646 w 63"/>
              <a:gd name="T13" fmla="*/ 2147483646 h 57"/>
              <a:gd name="T14" fmla="*/ 0 w 63"/>
              <a:gd name="T15" fmla="*/ 2147483646 h 5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3" h="57">
                <a:moveTo>
                  <a:pt x="0" y="55"/>
                </a:moveTo>
                <a:cubicBezTo>
                  <a:pt x="0" y="55"/>
                  <a:pt x="0" y="57"/>
                  <a:pt x="4" y="57"/>
                </a:cubicBezTo>
                <a:cubicBezTo>
                  <a:pt x="3" y="54"/>
                  <a:pt x="11" y="45"/>
                  <a:pt x="11" y="45"/>
                </a:cubicBezTo>
                <a:cubicBezTo>
                  <a:pt x="11" y="45"/>
                  <a:pt x="25" y="54"/>
                  <a:pt x="40" y="39"/>
                </a:cubicBezTo>
                <a:cubicBezTo>
                  <a:pt x="54" y="23"/>
                  <a:pt x="44" y="11"/>
                  <a:pt x="63" y="0"/>
                </a:cubicBezTo>
                <a:cubicBezTo>
                  <a:pt x="17" y="10"/>
                  <a:pt x="7" y="24"/>
                  <a:pt x="8" y="43"/>
                </a:cubicBezTo>
                <a:cubicBezTo>
                  <a:pt x="12" y="34"/>
                  <a:pt x="24" y="22"/>
                  <a:pt x="34" y="17"/>
                </a:cubicBezTo>
                <a:cubicBezTo>
                  <a:pt x="17" y="29"/>
                  <a:pt x="5" y="47"/>
                  <a:pt x="0" y="55"/>
                </a:cubicBezTo>
                <a:close/>
              </a:path>
            </a:pathLst>
          </a:custGeom>
          <a:solidFill>
            <a:schemeClr val="accent4"/>
          </a:solidFill>
          <a:ln>
            <a:noFill/>
          </a:ln>
        </p:spPr>
        <p:txBody>
          <a:bodyPr anchor="ct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104" name="KSO_Shape"/>
          <p:cNvSpPr/>
          <p:nvPr/>
        </p:nvSpPr>
        <p:spPr bwMode="auto">
          <a:xfrm rot="18327964">
            <a:off x="3564857" y="2345608"/>
            <a:ext cx="323890" cy="293661"/>
          </a:xfrm>
          <a:custGeom>
            <a:avLst/>
            <a:gdLst>
              <a:gd name="T0" fmla="*/ 0 w 63"/>
              <a:gd name="T1" fmla="*/ 2147483646 h 57"/>
              <a:gd name="T2" fmla="*/ 2147483646 w 63"/>
              <a:gd name="T3" fmla="*/ 2147483646 h 57"/>
              <a:gd name="T4" fmla="*/ 2147483646 w 63"/>
              <a:gd name="T5" fmla="*/ 2147483646 h 57"/>
              <a:gd name="T6" fmla="*/ 2147483646 w 63"/>
              <a:gd name="T7" fmla="*/ 2147483646 h 57"/>
              <a:gd name="T8" fmla="*/ 2147483646 w 63"/>
              <a:gd name="T9" fmla="*/ 0 h 57"/>
              <a:gd name="T10" fmla="*/ 2147483646 w 63"/>
              <a:gd name="T11" fmla="*/ 2147483646 h 57"/>
              <a:gd name="T12" fmla="*/ 2147483646 w 63"/>
              <a:gd name="T13" fmla="*/ 2147483646 h 57"/>
              <a:gd name="T14" fmla="*/ 0 w 63"/>
              <a:gd name="T15" fmla="*/ 2147483646 h 5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3" h="57">
                <a:moveTo>
                  <a:pt x="0" y="55"/>
                </a:moveTo>
                <a:cubicBezTo>
                  <a:pt x="0" y="55"/>
                  <a:pt x="0" y="57"/>
                  <a:pt x="4" y="57"/>
                </a:cubicBezTo>
                <a:cubicBezTo>
                  <a:pt x="3" y="54"/>
                  <a:pt x="11" y="45"/>
                  <a:pt x="11" y="45"/>
                </a:cubicBezTo>
                <a:cubicBezTo>
                  <a:pt x="11" y="45"/>
                  <a:pt x="25" y="54"/>
                  <a:pt x="40" y="39"/>
                </a:cubicBezTo>
                <a:cubicBezTo>
                  <a:pt x="54" y="23"/>
                  <a:pt x="44" y="11"/>
                  <a:pt x="63" y="0"/>
                </a:cubicBezTo>
                <a:cubicBezTo>
                  <a:pt x="17" y="10"/>
                  <a:pt x="7" y="24"/>
                  <a:pt x="8" y="43"/>
                </a:cubicBezTo>
                <a:cubicBezTo>
                  <a:pt x="12" y="34"/>
                  <a:pt x="24" y="22"/>
                  <a:pt x="34" y="17"/>
                </a:cubicBezTo>
                <a:cubicBezTo>
                  <a:pt x="17" y="29"/>
                  <a:pt x="5" y="47"/>
                  <a:pt x="0" y="55"/>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105" name="KSO_Shape"/>
          <p:cNvSpPr/>
          <p:nvPr/>
        </p:nvSpPr>
        <p:spPr bwMode="auto">
          <a:xfrm rot="3973582">
            <a:off x="4099407" y="2435250"/>
            <a:ext cx="323890" cy="293661"/>
          </a:xfrm>
          <a:custGeom>
            <a:avLst/>
            <a:gdLst>
              <a:gd name="T0" fmla="*/ 0 w 63"/>
              <a:gd name="T1" fmla="*/ 2147483646 h 57"/>
              <a:gd name="T2" fmla="*/ 2147483646 w 63"/>
              <a:gd name="T3" fmla="*/ 2147483646 h 57"/>
              <a:gd name="T4" fmla="*/ 2147483646 w 63"/>
              <a:gd name="T5" fmla="*/ 2147483646 h 57"/>
              <a:gd name="T6" fmla="*/ 2147483646 w 63"/>
              <a:gd name="T7" fmla="*/ 2147483646 h 57"/>
              <a:gd name="T8" fmla="*/ 2147483646 w 63"/>
              <a:gd name="T9" fmla="*/ 0 h 57"/>
              <a:gd name="T10" fmla="*/ 2147483646 w 63"/>
              <a:gd name="T11" fmla="*/ 2147483646 h 57"/>
              <a:gd name="T12" fmla="*/ 2147483646 w 63"/>
              <a:gd name="T13" fmla="*/ 2147483646 h 57"/>
              <a:gd name="T14" fmla="*/ 0 w 63"/>
              <a:gd name="T15" fmla="*/ 2147483646 h 5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3" h="57">
                <a:moveTo>
                  <a:pt x="0" y="55"/>
                </a:moveTo>
                <a:cubicBezTo>
                  <a:pt x="0" y="55"/>
                  <a:pt x="0" y="57"/>
                  <a:pt x="4" y="57"/>
                </a:cubicBezTo>
                <a:cubicBezTo>
                  <a:pt x="3" y="54"/>
                  <a:pt x="11" y="45"/>
                  <a:pt x="11" y="45"/>
                </a:cubicBezTo>
                <a:cubicBezTo>
                  <a:pt x="11" y="45"/>
                  <a:pt x="25" y="54"/>
                  <a:pt x="40" y="39"/>
                </a:cubicBezTo>
                <a:cubicBezTo>
                  <a:pt x="54" y="23"/>
                  <a:pt x="44" y="11"/>
                  <a:pt x="63" y="0"/>
                </a:cubicBezTo>
                <a:cubicBezTo>
                  <a:pt x="17" y="10"/>
                  <a:pt x="7" y="24"/>
                  <a:pt x="8" y="43"/>
                </a:cubicBezTo>
                <a:cubicBezTo>
                  <a:pt x="12" y="34"/>
                  <a:pt x="24" y="22"/>
                  <a:pt x="34" y="17"/>
                </a:cubicBezTo>
                <a:cubicBezTo>
                  <a:pt x="17" y="29"/>
                  <a:pt x="5" y="47"/>
                  <a:pt x="0" y="55"/>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106" name="KSO_Shape"/>
          <p:cNvSpPr/>
          <p:nvPr/>
        </p:nvSpPr>
        <p:spPr bwMode="auto">
          <a:xfrm rot="2133210">
            <a:off x="3168889" y="2663137"/>
            <a:ext cx="323890" cy="293661"/>
          </a:xfrm>
          <a:custGeom>
            <a:avLst/>
            <a:gdLst>
              <a:gd name="T0" fmla="*/ 0 w 63"/>
              <a:gd name="T1" fmla="*/ 2147483646 h 57"/>
              <a:gd name="T2" fmla="*/ 2147483646 w 63"/>
              <a:gd name="T3" fmla="*/ 2147483646 h 57"/>
              <a:gd name="T4" fmla="*/ 2147483646 w 63"/>
              <a:gd name="T5" fmla="*/ 2147483646 h 57"/>
              <a:gd name="T6" fmla="*/ 2147483646 w 63"/>
              <a:gd name="T7" fmla="*/ 2147483646 h 57"/>
              <a:gd name="T8" fmla="*/ 2147483646 w 63"/>
              <a:gd name="T9" fmla="*/ 0 h 57"/>
              <a:gd name="T10" fmla="*/ 2147483646 w 63"/>
              <a:gd name="T11" fmla="*/ 2147483646 h 57"/>
              <a:gd name="T12" fmla="*/ 2147483646 w 63"/>
              <a:gd name="T13" fmla="*/ 2147483646 h 57"/>
              <a:gd name="T14" fmla="*/ 0 w 63"/>
              <a:gd name="T15" fmla="*/ 2147483646 h 5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3" h="57">
                <a:moveTo>
                  <a:pt x="0" y="55"/>
                </a:moveTo>
                <a:cubicBezTo>
                  <a:pt x="0" y="55"/>
                  <a:pt x="0" y="57"/>
                  <a:pt x="4" y="57"/>
                </a:cubicBezTo>
                <a:cubicBezTo>
                  <a:pt x="3" y="54"/>
                  <a:pt x="11" y="45"/>
                  <a:pt x="11" y="45"/>
                </a:cubicBezTo>
                <a:cubicBezTo>
                  <a:pt x="11" y="45"/>
                  <a:pt x="25" y="54"/>
                  <a:pt x="40" y="39"/>
                </a:cubicBezTo>
                <a:cubicBezTo>
                  <a:pt x="54" y="23"/>
                  <a:pt x="44" y="11"/>
                  <a:pt x="63" y="0"/>
                </a:cubicBezTo>
                <a:cubicBezTo>
                  <a:pt x="17" y="10"/>
                  <a:pt x="7" y="24"/>
                  <a:pt x="8" y="43"/>
                </a:cubicBezTo>
                <a:cubicBezTo>
                  <a:pt x="12" y="34"/>
                  <a:pt x="24" y="22"/>
                  <a:pt x="34" y="17"/>
                </a:cubicBezTo>
                <a:cubicBezTo>
                  <a:pt x="17" y="29"/>
                  <a:pt x="5" y="47"/>
                  <a:pt x="0" y="55"/>
                </a:cubicBezTo>
                <a:close/>
              </a:path>
            </a:pathLst>
          </a:custGeom>
          <a:solidFill>
            <a:schemeClr val="accent4"/>
          </a:solidFill>
          <a:ln>
            <a:noFill/>
          </a:ln>
        </p:spPr>
        <p:txBody>
          <a:bodyPr anchor="ct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107" name="KSO_Shape"/>
          <p:cNvSpPr/>
          <p:nvPr/>
        </p:nvSpPr>
        <p:spPr bwMode="auto">
          <a:xfrm rot="18433584">
            <a:off x="1544860" y="3656844"/>
            <a:ext cx="370149" cy="335602"/>
          </a:xfrm>
          <a:custGeom>
            <a:avLst/>
            <a:gdLst>
              <a:gd name="T0" fmla="*/ 0 w 63"/>
              <a:gd name="T1" fmla="*/ 2147483646 h 57"/>
              <a:gd name="T2" fmla="*/ 2147483646 w 63"/>
              <a:gd name="T3" fmla="*/ 2147483646 h 57"/>
              <a:gd name="T4" fmla="*/ 2147483646 w 63"/>
              <a:gd name="T5" fmla="*/ 2147483646 h 57"/>
              <a:gd name="T6" fmla="*/ 2147483646 w 63"/>
              <a:gd name="T7" fmla="*/ 2147483646 h 57"/>
              <a:gd name="T8" fmla="*/ 2147483646 w 63"/>
              <a:gd name="T9" fmla="*/ 0 h 57"/>
              <a:gd name="T10" fmla="*/ 2147483646 w 63"/>
              <a:gd name="T11" fmla="*/ 2147483646 h 57"/>
              <a:gd name="T12" fmla="*/ 2147483646 w 63"/>
              <a:gd name="T13" fmla="*/ 2147483646 h 57"/>
              <a:gd name="T14" fmla="*/ 0 w 63"/>
              <a:gd name="T15" fmla="*/ 2147483646 h 5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3" h="57">
                <a:moveTo>
                  <a:pt x="0" y="55"/>
                </a:moveTo>
                <a:cubicBezTo>
                  <a:pt x="0" y="55"/>
                  <a:pt x="0" y="57"/>
                  <a:pt x="4" y="57"/>
                </a:cubicBezTo>
                <a:cubicBezTo>
                  <a:pt x="3" y="54"/>
                  <a:pt x="11" y="45"/>
                  <a:pt x="11" y="45"/>
                </a:cubicBezTo>
                <a:cubicBezTo>
                  <a:pt x="11" y="45"/>
                  <a:pt x="25" y="54"/>
                  <a:pt x="40" y="39"/>
                </a:cubicBezTo>
                <a:cubicBezTo>
                  <a:pt x="54" y="23"/>
                  <a:pt x="44" y="11"/>
                  <a:pt x="63" y="0"/>
                </a:cubicBezTo>
                <a:cubicBezTo>
                  <a:pt x="17" y="10"/>
                  <a:pt x="7" y="24"/>
                  <a:pt x="8" y="43"/>
                </a:cubicBezTo>
                <a:cubicBezTo>
                  <a:pt x="12" y="34"/>
                  <a:pt x="24" y="22"/>
                  <a:pt x="34" y="17"/>
                </a:cubicBezTo>
                <a:cubicBezTo>
                  <a:pt x="17" y="29"/>
                  <a:pt x="5" y="47"/>
                  <a:pt x="0" y="55"/>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108" name="椭圆 107"/>
          <p:cNvSpPr/>
          <p:nvPr/>
        </p:nvSpPr>
        <p:spPr>
          <a:xfrm>
            <a:off x="6588815" y="5635524"/>
            <a:ext cx="1060213" cy="106003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rgbClr val="FFFFFF"/>
              </a:solidFill>
              <a:latin typeface="Arial" panose="020B0604020202020204" pitchFamily="34" charset="0"/>
              <a:cs typeface="Arial" panose="020B0604020202020204" pitchFamily="34" charset="0"/>
            </a:endParaRPr>
          </a:p>
        </p:txBody>
      </p:sp>
      <p:sp>
        <p:nvSpPr>
          <p:cNvPr id="109" name="圆角矩形 108"/>
          <p:cNvSpPr/>
          <p:nvPr/>
        </p:nvSpPr>
        <p:spPr>
          <a:xfrm>
            <a:off x="6605114" y="2106732"/>
            <a:ext cx="4931206" cy="1279397"/>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1800" dirty="0">
                <a:solidFill>
                  <a:schemeClr val="tx1"/>
                </a:solidFill>
                <a:latin typeface="+mj-ea"/>
                <a:ea typeface="+mj-ea"/>
              </a:rPr>
              <a:t>请输入文本请输入文本请输入文本请输入文本请输入文本请输入文本请输入文本请输入文本请输入文本请输入文本请输入文本</a:t>
            </a:r>
            <a:endParaRPr lang="zh-CN" altLang="zh-CN" sz="1800" dirty="0">
              <a:solidFill>
                <a:schemeClr val="tx1"/>
              </a:solidFill>
              <a:latin typeface="+mj-ea"/>
              <a:ea typeface="+mj-ea"/>
            </a:endParaRPr>
          </a:p>
        </p:txBody>
      </p:sp>
      <p:sp>
        <p:nvSpPr>
          <p:cNvPr id="111" name="椭圆 110"/>
          <p:cNvSpPr/>
          <p:nvPr/>
        </p:nvSpPr>
        <p:spPr>
          <a:xfrm>
            <a:off x="7856944" y="5635524"/>
            <a:ext cx="1060213" cy="106003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rgbClr val="FFFFFF"/>
              </a:solidFill>
              <a:latin typeface="Arial" panose="020B0604020202020204" pitchFamily="34" charset="0"/>
              <a:cs typeface="Arial" panose="020B0604020202020204" pitchFamily="34" charset="0"/>
            </a:endParaRPr>
          </a:p>
        </p:txBody>
      </p:sp>
      <p:sp>
        <p:nvSpPr>
          <p:cNvPr id="113" name="椭圆 112"/>
          <p:cNvSpPr/>
          <p:nvPr/>
        </p:nvSpPr>
        <p:spPr>
          <a:xfrm>
            <a:off x="9125073" y="5635524"/>
            <a:ext cx="1060213" cy="106003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rgbClr val="FFFFFF"/>
              </a:solidFill>
              <a:latin typeface="Arial" panose="020B0604020202020204" pitchFamily="34" charset="0"/>
              <a:cs typeface="Arial" panose="020B0604020202020204" pitchFamily="34" charset="0"/>
            </a:endParaRPr>
          </a:p>
        </p:txBody>
      </p:sp>
      <p:sp>
        <p:nvSpPr>
          <p:cNvPr id="115" name="椭圆 114"/>
          <p:cNvSpPr/>
          <p:nvPr/>
        </p:nvSpPr>
        <p:spPr>
          <a:xfrm>
            <a:off x="10393202" y="5635524"/>
            <a:ext cx="1060213" cy="106003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rgbClr val="FFFFFF"/>
              </a:solidFill>
              <a:latin typeface="Arial" panose="020B0604020202020204" pitchFamily="34" charset="0"/>
              <a:cs typeface="Arial" panose="020B0604020202020204" pitchFamily="34" charset="0"/>
            </a:endParaRPr>
          </a:p>
        </p:txBody>
      </p:sp>
      <p:sp>
        <p:nvSpPr>
          <p:cNvPr id="121" name="圆角矩形 120"/>
          <p:cNvSpPr/>
          <p:nvPr/>
        </p:nvSpPr>
        <p:spPr>
          <a:xfrm>
            <a:off x="6605114" y="3874241"/>
            <a:ext cx="4931206" cy="1279397"/>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1800" dirty="0">
                <a:solidFill>
                  <a:schemeClr val="tx1"/>
                </a:solidFill>
                <a:latin typeface="+mj-ea"/>
                <a:ea typeface="+mj-ea"/>
              </a:rPr>
              <a:t>请输入文本请输入文本请输入文本请输入文本请输入文本请输入文本请输入文本请输入文本请输入文本请输入文本请输入文本</a:t>
            </a:r>
            <a:endParaRPr lang="zh-CN" altLang="zh-CN" sz="1800" dirty="0">
              <a:solidFill>
                <a:schemeClr val="tx1"/>
              </a:solidFill>
              <a:latin typeface="+mj-ea"/>
              <a:ea typeface="+mj-ea"/>
            </a:endParaRPr>
          </a:p>
        </p:txBody>
      </p:sp>
      <p:sp>
        <p:nvSpPr>
          <p:cNvPr id="26" name="KSO_Shape"/>
          <p:cNvSpPr/>
          <p:nvPr/>
        </p:nvSpPr>
        <p:spPr bwMode="auto">
          <a:xfrm>
            <a:off x="6971700" y="5975988"/>
            <a:ext cx="294443" cy="379111"/>
          </a:xfrm>
          <a:custGeom>
            <a:avLst/>
            <a:gdLst>
              <a:gd name="T0" fmla="*/ 11101562 w 821094"/>
              <a:gd name="T1" fmla="*/ 0 h 1057419"/>
              <a:gd name="T2" fmla="*/ 15595066 w 821094"/>
              <a:gd name="T3" fmla="*/ 1056175 h 1057419"/>
              <a:gd name="T4" fmla="*/ 14802081 w 821094"/>
              <a:gd name="T5" fmla="*/ 4488715 h 1057419"/>
              <a:gd name="T6" fmla="*/ 11365910 w 821094"/>
              <a:gd name="T7" fmla="*/ 3696599 h 1057419"/>
              <a:gd name="T8" fmla="*/ 7665374 w 821094"/>
              <a:gd name="T9" fmla="*/ 5280841 h 1057419"/>
              <a:gd name="T10" fmla="*/ 6872406 w 821094"/>
              <a:gd name="T11" fmla="*/ 7129128 h 1057419"/>
              <a:gd name="T12" fmla="*/ 14273455 w 821094"/>
              <a:gd name="T13" fmla="*/ 7129128 h 1057419"/>
              <a:gd name="T14" fmla="*/ 14273455 w 821094"/>
              <a:gd name="T15" fmla="*/ 9241460 h 1057419"/>
              <a:gd name="T16" fmla="*/ 6343744 w 821094"/>
              <a:gd name="T17" fmla="*/ 9241460 h 1057419"/>
              <a:gd name="T18" fmla="*/ 6343744 w 821094"/>
              <a:gd name="T19" fmla="*/ 10297635 h 1057419"/>
              <a:gd name="T20" fmla="*/ 6343744 w 821094"/>
              <a:gd name="T21" fmla="*/ 10825724 h 1057419"/>
              <a:gd name="T22" fmla="*/ 14273455 w 821094"/>
              <a:gd name="T23" fmla="*/ 10825724 h 1057419"/>
              <a:gd name="T24" fmla="*/ 14273455 w 821094"/>
              <a:gd name="T25" fmla="*/ 12938058 h 1057419"/>
              <a:gd name="T26" fmla="*/ 6608071 w 821094"/>
              <a:gd name="T27" fmla="*/ 12938058 h 1057419"/>
              <a:gd name="T28" fmla="*/ 7665374 w 821094"/>
              <a:gd name="T29" fmla="*/ 15050390 h 1057419"/>
              <a:gd name="T30" fmla="*/ 11630211 w 821094"/>
              <a:gd name="T31" fmla="*/ 16370588 h 1057419"/>
              <a:gd name="T32" fmla="*/ 15066416 w 821094"/>
              <a:gd name="T33" fmla="*/ 15578469 h 1057419"/>
              <a:gd name="T34" fmla="*/ 15595066 w 821094"/>
              <a:gd name="T35" fmla="*/ 19011027 h 1057419"/>
              <a:gd name="T36" fmla="*/ 11101562 w 821094"/>
              <a:gd name="T37" fmla="*/ 20067186 h 1057419"/>
              <a:gd name="T38" fmla="*/ 3700531 w 821094"/>
              <a:gd name="T39" fmla="*/ 16634644 h 1057419"/>
              <a:gd name="T40" fmla="*/ 2114588 w 821094"/>
              <a:gd name="T41" fmla="*/ 12938058 h 1057419"/>
              <a:gd name="T42" fmla="*/ 0 w 821094"/>
              <a:gd name="T43" fmla="*/ 12938058 h 1057419"/>
              <a:gd name="T44" fmla="*/ 0 w 821094"/>
              <a:gd name="T45" fmla="*/ 10825724 h 1057419"/>
              <a:gd name="T46" fmla="*/ 1850265 w 821094"/>
              <a:gd name="T47" fmla="*/ 10825724 h 1057419"/>
              <a:gd name="T48" fmla="*/ 1850265 w 821094"/>
              <a:gd name="T49" fmla="*/ 10297635 h 1057419"/>
              <a:gd name="T50" fmla="*/ 1850265 w 821094"/>
              <a:gd name="T51" fmla="*/ 9241460 h 1057419"/>
              <a:gd name="T52" fmla="*/ 0 w 821094"/>
              <a:gd name="T53" fmla="*/ 9241460 h 1057419"/>
              <a:gd name="T54" fmla="*/ 0 w 821094"/>
              <a:gd name="T55" fmla="*/ 7129128 h 1057419"/>
              <a:gd name="T56" fmla="*/ 2114588 w 821094"/>
              <a:gd name="T57" fmla="*/ 7129128 h 1057419"/>
              <a:gd name="T58" fmla="*/ 4229155 w 821094"/>
              <a:gd name="T59" fmla="*/ 3168505 h 1057419"/>
              <a:gd name="T60" fmla="*/ 11101562 w 821094"/>
              <a:gd name="T61" fmla="*/ 0 h 105741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821094" h="1057419">
                <a:moveTo>
                  <a:pt x="584507" y="0"/>
                </a:moveTo>
                <a:cubicBezTo>
                  <a:pt x="681925" y="0"/>
                  <a:pt x="765427" y="27827"/>
                  <a:pt x="821094" y="55654"/>
                </a:cubicBezTo>
                <a:cubicBezTo>
                  <a:pt x="821094" y="55654"/>
                  <a:pt x="821094" y="55654"/>
                  <a:pt x="779343" y="236528"/>
                </a:cubicBezTo>
                <a:cubicBezTo>
                  <a:pt x="737593" y="208701"/>
                  <a:pt x="668009" y="194788"/>
                  <a:pt x="598425" y="194788"/>
                </a:cubicBezTo>
                <a:cubicBezTo>
                  <a:pt x="528840" y="194788"/>
                  <a:pt x="459256" y="222615"/>
                  <a:pt x="403589" y="278268"/>
                </a:cubicBezTo>
                <a:cubicBezTo>
                  <a:pt x="389672" y="306095"/>
                  <a:pt x="361838" y="333922"/>
                  <a:pt x="361838" y="375662"/>
                </a:cubicBezTo>
                <a:cubicBezTo>
                  <a:pt x="361838" y="375662"/>
                  <a:pt x="361838" y="375662"/>
                  <a:pt x="751510" y="375662"/>
                </a:cubicBezTo>
                <a:cubicBezTo>
                  <a:pt x="751510" y="375662"/>
                  <a:pt x="751510" y="375662"/>
                  <a:pt x="751510" y="486969"/>
                </a:cubicBezTo>
                <a:cubicBezTo>
                  <a:pt x="751510" y="486969"/>
                  <a:pt x="751510" y="486969"/>
                  <a:pt x="334004" y="486969"/>
                </a:cubicBezTo>
                <a:cubicBezTo>
                  <a:pt x="334004" y="514796"/>
                  <a:pt x="334004" y="528710"/>
                  <a:pt x="334004" y="542623"/>
                </a:cubicBezTo>
                <a:cubicBezTo>
                  <a:pt x="334004" y="556536"/>
                  <a:pt x="334004" y="556536"/>
                  <a:pt x="334004" y="570450"/>
                </a:cubicBezTo>
                <a:cubicBezTo>
                  <a:pt x="334004" y="570450"/>
                  <a:pt x="334004" y="570450"/>
                  <a:pt x="751510" y="570450"/>
                </a:cubicBezTo>
                <a:cubicBezTo>
                  <a:pt x="751510" y="570450"/>
                  <a:pt x="751510" y="570450"/>
                  <a:pt x="751510" y="681757"/>
                </a:cubicBezTo>
                <a:cubicBezTo>
                  <a:pt x="751510" y="681757"/>
                  <a:pt x="751510" y="681757"/>
                  <a:pt x="347921" y="681757"/>
                </a:cubicBezTo>
                <a:cubicBezTo>
                  <a:pt x="361838" y="723497"/>
                  <a:pt x="375755" y="765238"/>
                  <a:pt x="403589" y="793064"/>
                </a:cubicBezTo>
                <a:cubicBezTo>
                  <a:pt x="459256" y="848718"/>
                  <a:pt x="528840" y="862631"/>
                  <a:pt x="612341" y="862631"/>
                </a:cubicBezTo>
                <a:cubicBezTo>
                  <a:pt x="681925" y="862631"/>
                  <a:pt x="751510" y="848718"/>
                  <a:pt x="793260" y="820891"/>
                </a:cubicBezTo>
                <a:cubicBezTo>
                  <a:pt x="793260" y="820891"/>
                  <a:pt x="793260" y="820891"/>
                  <a:pt x="821094" y="1001766"/>
                </a:cubicBezTo>
                <a:cubicBezTo>
                  <a:pt x="779343" y="1029592"/>
                  <a:pt x="681925" y="1057419"/>
                  <a:pt x="584507" y="1057419"/>
                </a:cubicBezTo>
                <a:cubicBezTo>
                  <a:pt x="431422" y="1057419"/>
                  <a:pt x="278337" y="1001766"/>
                  <a:pt x="194836" y="876545"/>
                </a:cubicBezTo>
                <a:cubicBezTo>
                  <a:pt x="153085" y="834805"/>
                  <a:pt x="125252" y="765238"/>
                  <a:pt x="111335" y="681757"/>
                </a:cubicBezTo>
                <a:cubicBezTo>
                  <a:pt x="111335" y="681757"/>
                  <a:pt x="111335" y="681757"/>
                  <a:pt x="0" y="681757"/>
                </a:cubicBezTo>
                <a:cubicBezTo>
                  <a:pt x="0" y="681757"/>
                  <a:pt x="0" y="681757"/>
                  <a:pt x="0" y="570450"/>
                </a:cubicBezTo>
                <a:cubicBezTo>
                  <a:pt x="0" y="570450"/>
                  <a:pt x="0" y="570450"/>
                  <a:pt x="97418" y="570450"/>
                </a:cubicBezTo>
                <a:cubicBezTo>
                  <a:pt x="97418" y="556536"/>
                  <a:pt x="97418" y="542623"/>
                  <a:pt x="97418" y="542623"/>
                </a:cubicBezTo>
                <a:cubicBezTo>
                  <a:pt x="97418" y="528710"/>
                  <a:pt x="97418" y="514796"/>
                  <a:pt x="97418" y="486969"/>
                </a:cubicBezTo>
                <a:cubicBezTo>
                  <a:pt x="97418" y="486969"/>
                  <a:pt x="97418" y="486969"/>
                  <a:pt x="0" y="486969"/>
                </a:cubicBezTo>
                <a:cubicBezTo>
                  <a:pt x="0" y="486969"/>
                  <a:pt x="0" y="486969"/>
                  <a:pt x="0" y="375662"/>
                </a:cubicBezTo>
                <a:cubicBezTo>
                  <a:pt x="0" y="375662"/>
                  <a:pt x="0" y="375662"/>
                  <a:pt x="111335" y="375662"/>
                </a:cubicBezTo>
                <a:cubicBezTo>
                  <a:pt x="125252" y="292182"/>
                  <a:pt x="167002" y="222615"/>
                  <a:pt x="222669" y="166961"/>
                </a:cubicBezTo>
                <a:cubicBezTo>
                  <a:pt x="306171" y="69567"/>
                  <a:pt x="431422" y="0"/>
                  <a:pt x="584507" y="0"/>
                </a:cubicBezTo>
                <a:close/>
              </a:path>
            </a:pathLst>
          </a:custGeom>
          <a:solidFill>
            <a:srgbClr val="FEFFFF"/>
          </a:solidFill>
          <a:ln>
            <a:noFill/>
          </a:ln>
        </p:spPr>
        <p:txBody>
          <a:bodyPr anchor="ctr">
            <a:scene3d>
              <a:camera prst="orthographicFront"/>
              <a:lightRig rig="threePt" dir="t"/>
            </a:scene3d>
            <a:sp3d>
              <a:contourClr>
                <a:srgbClr val="FFFFFF"/>
              </a:contourClr>
            </a:sp3d>
          </a:bodyPr>
          <a:lstStyle/>
          <a:p>
            <a:pPr algn="ctr"/>
            <a:endParaRPr lang="zh-CN" altLang="en-US">
              <a:solidFill>
                <a:srgbClr val="FFFFFF"/>
              </a:solidFill>
              <a:ea typeface="宋体" panose="02010600030101010101" pitchFamily="2" charset="-122"/>
            </a:endParaRPr>
          </a:p>
        </p:txBody>
      </p:sp>
      <p:sp>
        <p:nvSpPr>
          <p:cNvPr id="27" name="KSO_Shape"/>
          <p:cNvSpPr/>
          <p:nvPr/>
        </p:nvSpPr>
        <p:spPr>
          <a:xfrm>
            <a:off x="8242762" y="5953354"/>
            <a:ext cx="288578" cy="424379"/>
          </a:xfrm>
          <a:custGeom>
            <a:avLst/>
            <a:gdLst>
              <a:gd name="connsiteX0" fmla="*/ 487089 w 709759"/>
              <a:gd name="connsiteY0" fmla="*/ 0 h 1043506"/>
              <a:gd name="connsiteX1" fmla="*/ 681925 w 709759"/>
              <a:gd name="connsiteY1" fmla="*/ 41740 h 1043506"/>
              <a:gd name="connsiteX2" fmla="*/ 640175 w 709759"/>
              <a:gd name="connsiteY2" fmla="*/ 222615 h 1043506"/>
              <a:gd name="connsiteX3" fmla="*/ 501006 w 709759"/>
              <a:gd name="connsiteY3" fmla="*/ 194788 h 1043506"/>
              <a:gd name="connsiteX4" fmla="*/ 361838 w 709759"/>
              <a:gd name="connsiteY4" fmla="*/ 347835 h 1043506"/>
              <a:gd name="connsiteX5" fmla="*/ 375755 w 709759"/>
              <a:gd name="connsiteY5" fmla="*/ 459143 h 1043506"/>
              <a:gd name="connsiteX6" fmla="*/ 584507 w 709759"/>
              <a:gd name="connsiteY6" fmla="*/ 459143 h 1043506"/>
              <a:gd name="connsiteX7" fmla="*/ 584507 w 709759"/>
              <a:gd name="connsiteY7" fmla="*/ 626104 h 1043506"/>
              <a:gd name="connsiteX8" fmla="*/ 389672 w 709759"/>
              <a:gd name="connsiteY8" fmla="*/ 626104 h 1043506"/>
              <a:gd name="connsiteX9" fmla="*/ 375755 w 709759"/>
              <a:gd name="connsiteY9" fmla="*/ 737411 h 1043506"/>
              <a:gd name="connsiteX10" fmla="*/ 292254 w 709759"/>
              <a:gd name="connsiteY10" fmla="*/ 848718 h 1043506"/>
              <a:gd name="connsiteX11" fmla="*/ 709759 w 709759"/>
              <a:gd name="connsiteY11" fmla="*/ 848718 h 1043506"/>
              <a:gd name="connsiteX12" fmla="*/ 709759 w 709759"/>
              <a:gd name="connsiteY12" fmla="*/ 1043506 h 1043506"/>
              <a:gd name="connsiteX13" fmla="*/ 0 w 709759"/>
              <a:gd name="connsiteY13" fmla="*/ 1043506 h 1043506"/>
              <a:gd name="connsiteX14" fmla="*/ 0 w 709759"/>
              <a:gd name="connsiteY14" fmla="*/ 918285 h 1043506"/>
              <a:gd name="connsiteX15" fmla="*/ 180919 w 709759"/>
              <a:gd name="connsiteY15" fmla="*/ 681757 h 1043506"/>
              <a:gd name="connsiteX16" fmla="*/ 167002 w 709759"/>
              <a:gd name="connsiteY16" fmla="*/ 626104 h 1043506"/>
              <a:gd name="connsiteX17" fmla="*/ 13917 w 709759"/>
              <a:gd name="connsiteY17" fmla="*/ 626104 h 1043506"/>
              <a:gd name="connsiteX18" fmla="*/ 13917 w 709759"/>
              <a:gd name="connsiteY18" fmla="*/ 459143 h 1043506"/>
              <a:gd name="connsiteX19" fmla="*/ 139168 w 709759"/>
              <a:gd name="connsiteY19" fmla="*/ 459143 h 1043506"/>
              <a:gd name="connsiteX20" fmla="*/ 139168 w 709759"/>
              <a:gd name="connsiteY20" fmla="*/ 333922 h 1043506"/>
              <a:gd name="connsiteX21" fmla="*/ 487089 w 709759"/>
              <a:gd name="connsiteY21" fmla="*/ 0 h 1043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09759" h="1043506">
                <a:moveTo>
                  <a:pt x="487089" y="0"/>
                </a:moveTo>
                <a:cubicBezTo>
                  <a:pt x="570591" y="0"/>
                  <a:pt x="640175" y="27827"/>
                  <a:pt x="681925" y="41740"/>
                </a:cubicBezTo>
                <a:cubicBezTo>
                  <a:pt x="681925" y="41740"/>
                  <a:pt x="681925" y="41740"/>
                  <a:pt x="640175" y="222615"/>
                </a:cubicBezTo>
                <a:cubicBezTo>
                  <a:pt x="598424" y="208701"/>
                  <a:pt x="556674" y="194788"/>
                  <a:pt x="501006" y="194788"/>
                </a:cubicBezTo>
                <a:cubicBezTo>
                  <a:pt x="389672" y="194788"/>
                  <a:pt x="361838" y="264355"/>
                  <a:pt x="361838" y="347835"/>
                </a:cubicBezTo>
                <a:cubicBezTo>
                  <a:pt x="361838" y="389576"/>
                  <a:pt x="361838" y="417402"/>
                  <a:pt x="375755" y="459143"/>
                </a:cubicBezTo>
                <a:cubicBezTo>
                  <a:pt x="375755" y="459143"/>
                  <a:pt x="375755" y="459143"/>
                  <a:pt x="584507" y="459143"/>
                </a:cubicBezTo>
                <a:cubicBezTo>
                  <a:pt x="584507" y="459143"/>
                  <a:pt x="584507" y="459143"/>
                  <a:pt x="584507" y="626104"/>
                </a:cubicBezTo>
                <a:cubicBezTo>
                  <a:pt x="584507" y="626104"/>
                  <a:pt x="584507" y="626104"/>
                  <a:pt x="389672" y="626104"/>
                </a:cubicBezTo>
                <a:cubicBezTo>
                  <a:pt x="389672" y="667844"/>
                  <a:pt x="389672" y="695671"/>
                  <a:pt x="375755" y="737411"/>
                </a:cubicBezTo>
                <a:cubicBezTo>
                  <a:pt x="361838" y="779151"/>
                  <a:pt x="334004" y="806978"/>
                  <a:pt x="292254" y="848718"/>
                </a:cubicBezTo>
                <a:cubicBezTo>
                  <a:pt x="292254" y="848718"/>
                  <a:pt x="292254" y="848718"/>
                  <a:pt x="709759" y="848718"/>
                </a:cubicBezTo>
                <a:lnTo>
                  <a:pt x="709759" y="1043506"/>
                </a:lnTo>
                <a:cubicBezTo>
                  <a:pt x="709759" y="1043506"/>
                  <a:pt x="709759" y="1043506"/>
                  <a:pt x="0" y="1043506"/>
                </a:cubicBezTo>
                <a:cubicBezTo>
                  <a:pt x="0" y="1043506"/>
                  <a:pt x="0" y="1043506"/>
                  <a:pt x="0" y="918285"/>
                </a:cubicBezTo>
                <a:cubicBezTo>
                  <a:pt x="83501" y="876545"/>
                  <a:pt x="167002" y="793065"/>
                  <a:pt x="180919" y="681757"/>
                </a:cubicBezTo>
                <a:cubicBezTo>
                  <a:pt x="180919" y="667844"/>
                  <a:pt x="180919" y="640017"/>
                  <a:pt x="167002" y="626104"/>
                </a:cubicBezTo>
                <a:cubicBezTo>
                  <a:pt x="167002" y="626104"/>
                  <a:pt x="167002" y="626104"/>
                  <a:pt x="13917" y="626104"/>
                </a:cubicBezTo>
                <a:cubicBezTo>
                  <a:pt x="13917" y="626104"/>
                  <a:pt x="13917" y="626104"/>
                  <a:pt x="13917" y="459143"/>
                </a:cubicBezTo>
                <a:cubicBezTo>
                  <a:pt x="13917" y="459143"/>
                  <a:pt x="13917" y="459143"/>
                  <a:pt x="139168" y="459143"/>
                </a:cubicBezTo>
                <a:cubicBezTo>
                  <a:pt x="139168" y="417402"/>
                  <a:pt x="139168" y="375662"/>
                  <a:pt x="139168" y="333922"/>
                </a:cubicBezTo>
                <a:cubicBezTo>
                  <a:pt x="139168" y="139134"/>
                  <a:pt x="278337" y="0"/>
                  <a:pt x="487089" y="0"/>
                </a:cubicBezTo>
                <a:close/>
              </a:path>
            </a:pathLst>
          </a:custGeom>
          <a:solidFill>
            <a:srgbClr val="FEFFFF"/>
          </a:solidFill>
          <a:ln>
            <a:noFill/>
          </a:ln>
        </p:spPr>
        <p:txBody>
          <a:bodyPr anchor="ctr">
            <a:scene3d>
              <a:camera prst="orthographicFront"/>
              <a:lightRig rig="threePt" dir="t"/>
            </a:scene3d>
            <a:sp3d>
              <a:contourClr>
                <a:srgbClr val="FFFFFF"/>
              </a:contourClr>
            </a:sp3d>
          </a:bodyPr>
          <a:lstStyle/>
          <a:p>
            <a:pPr algn="ctr"/>
            <a:endParaRPr lang="zh-CN" altLang="en-US">
              <a:solidFill>
                <a:srgbClr val="FFFFFF"/>
              </a:solidFill>
              <a:latin typeface="Calibri" panose="020F0502020204030204" pitchFamily="34" charset="0"/>
              <a:ea typeface="宋体" panose="02010600030101010101" pitchFamily="2" charset="-122"/>
            </a:endParaRPr>
          </a:p>
        </p:txBody>
      </p:sp>
      <p:sp>
        <p:nvSpPr>
          <p:cNvPr id="28" name="KSO_Shape"/>
          <p:cNvSpPr/>
          <p:nvPr/>
        </p:nvSpPr>
        <p:spPr>
          <a:xfrm>
            <a:off x="9464115" y="5965127"/>
            <a:ext cx="382127" cy="400833"/>
          </a:xfrm>
          <a:custGeom>
            <a:avLst/>
            <a:gdLst>
              <a:gd name="connsiteX0" fmla="*/ 0 w 2171135"/>
              <a:gd name="connsiteY0" fmla="*/ 0 h 2277283"/>
              <a:gd name="connsiteX1" fmla="*/ 504915 w 2171135"/>
              <a:gd name="connsiteY1" fmla="*/ 0 h 2277283"/>
              <a:gd name="connsiteX2" fmla="*/ 1060322 w 2171135"/>
              <a:gd name="connsiteY2" fmla="*/ 860307 h 2277283"/>
              <a:gd name="connsiteX3" fmla="*/ 1615729 w 2171135"/>
              <a:gd name="connsiteY3" fmla="*/ 0 h 2277283"/>
              <a:gd name="connsiteX4" fmla="*/ 2171135 w 2171135"/>
              <a:gd name="connsiteY4" fmla="*/ 0 h 2277283"/>
              <a:gd name="connsiteX5" fmla="*/ 1464254 w 2171135"/>
              <a:gd name="connsiteY5" fmla="*/ 1062732 h 2277283"/>
              <a:gd name="connsiteX6" fmla="*/ 2120644 w 2171135"/>
              <a:gd name="connsiteY6" fmla="*/ 1062732 h 2277283"/>
              <a:gd name="connsiteX7" fmla="*/ 2120644 w 2171135"/>
              <a:gd name="connsiteY7" fmla="*/ 1265157 h 2277283"/>
              <a:gd name="connsiteX8" fmla="*/ 1363271 w 2171135"/>
              <a:gd name="connsiteY8" fmla="*/ 1265157 h 2277283"/>
              <a:gd name="connsiteX9" fmla="*/ 1363271 w 2171135"/>
              <a:gd name="connsiteY9" fmla="*/ 1467583 h 2277283"/>
              <a:gd name="connsiteX10" fmla="*/ 2120644 w 2171135"/>
              <a:gd name="connsiteY10" fmla="*/ 1467583 h 2277283"/>
              <a:gd name="connsiteX11" fmla="*/ 2120644 w 2171135"/>
              <a:gd name="connsiteY11" fmla="*/ 1670008 h 2277283"/>
              <a:gd name="connsiteX12" fmla="*/ 1363271 w 2171135"/>
              <a:gd name="connsiteY12" fmla="*/ 1670008 h 2277283"/>
              <a:gd name="connsiteX13" fmla="*/ 1363271 w 2171135"/>
              <a:gd name="connsiteY13" fmla="*/ 2277283 h 2277283"/>
              <a:gd name="connsiteX14" fmla="*/ 807864 w 2171135"/>
              <a:gd name="connsiteY14" fmla="*/ 2277283 h 2277283"/>
              <a:gd name="connsiteX15" fmla="*/ 807864 w 2171135"/>
              <a:gd name="connsiteY15" fmla="*/ 1670008 h 2277283"/>
              <a:gd name="connsiteX16" fmla="*/ 151475 w 2171135"/>
              <a:gd name="connsiteY16" fmla="*/ 1670008 h 2277283"/>
              <a:gd name="connsiteX17" fmla="*/ 151475 w 2171135"/>
              <a:gd name="connsiteY17" fmla="*/ 1467583 h 2277283"/>
              <a:gd name="connsiteX18" fmla="*/ 807864 w 2171135"/>
              <a:gd name="connsiteY18" fmla="*/ 1467583 h 2277283"/>
              <a:gd name="connsiteX19" fmla="*/ 807864 w 2171135"/>
              <a:gd name="connsiteY19" fmla="*/ 1265157 h 2277283"/>
              <a:gd name="connsiteX20" fmla="*/ 151475 w 2171135"/>
              <a:gd name="connsiteY20" fmla="*/ 1265157 h 2277283"/>
              <a:gd name="connsiteX21" fmla="*/ 151475 w 2171135"/>
              <a:gd name="connsiteY21" fmla="*/ 1062732 h 2277283"/>
              <a:gd name="connsiteX22" fmla="*/ 706881 w 2171135"/>
              <a:gd name="connsiteY22" fmla="*/ 1062732 h 2277283"/>
              <a:gd name="connsiteX23" fmla="*/ 0 w 2171135"/>
              <a:gd name="connsiteY23" fmla="*/ 0 h 2277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71135" h="2277283">
                <a:moveTo>
                  <a:pt x="0" y="0"/>
                </a:moveTo>
                <a:cubicBezTo>
                  <a:pt x="504915" y="0"/>
                  <a:pt x="504915" y="0"/>
                  <a:pt x="504915" y="0"/>
                </a:cubicBezTo>
                <a:cubicBezTo>
                  <a:pt x="1060322" y="860307"/>
                  <a:pt x="1060322" y="860307"/>
                  <a:pt x="1060322" y="860307"/>
                </a:cubicBezTo>
                <a:cubicBezTo>
                  <a:pt x="1615729" y="0"/>
                  <a:pt x="1615729" y="0"/>
                  <a:pt x="1615729" y="0"/>
                </a:cubicBezTo>
                <a:cubicBezTo>
                  <a:pt x="2171135" y="0"/>
                  <a:pt x="2171135" y="0"/>
                  <a:pt x="2171135" y="0"/>
                </a:cubicBezTo>
                <a:cubicBezTo>
                  <a:pt x="1464254" y="1062732"/>
                  <a:pt x="1464254" y="1062732"/>
                  <a:pt x="1464254" y="1062732"/>
                </a:cubicBezTo>
                <a:cubicBezTo>
                  <a:pt x="2120644" y="1062732"/>
                  <a:pt x="2120644" y="1062732"/>
                  <a:pt x="2120644" y="1062732"/>
                </a:cubicBezTo>
                <a:cubicBezTo>
                  <a:pt x="2120644" y="1265157"/>
                  <a:pt x="2120644" y="1265157"/>
                  <a:pt x="2120644" y="1265157"/>
                </a:cubicBezTo>
                <a:cubicBezTo>
                  <a:pt x="1363271" y="1265157"/>
                  <a:pt x="1363271" y="1265157"/>
                  <a:pt x="1363271" y="1265157"/>
                </a:cubicBezTo>
                <a:cubicBezTo>
                  <a:pt x="1363271" y="1467583"/>
                  <a:pt x="1363271" y="1467583"/>
                  <a:pt x="1363271" y="1467583"/>
                </a:cubicBezTo>
                <a:cubicBezTo>
                  <a:pt x="2120644" y="1467583"/>
                  <a:pt x="2120644" y="1467583"/>
                  <a:pt x="2120644" y="1467583"/>
                </a:cubicBezTo>
                <a:cubicBezTo>
                  <a:pt x="2120644" y="1670008"/>
                  <a:pt x="2120644" y="1670008"/>
                  <a:pt x="2120644" y="1670008"/>
                </a:cubicBezTo>
                <a:cubicBezTo>
                  <a:pt x="1363271" y="1670008"/>
                  <a:pt x="1363271" y="1670008"/>
                  <a:pt x="1363271" y="1670008"/>
                </a:cubicBezTo>
                <a:cubicBezTo>
                  <a:pt x="1363271" y="2277283"/>
                  <a:pt x="1363271" y="2277283"/>
                  <a:pt x="1363271" y="2277283"/>
                </a:cubicBezTo>
                <a:cubicBezTo>
                  <a:pt x="807864" y="2277283"/>
                  <a:pt x="807864" y="2277283"/>
                  <a:pt x="807864" y="2277283"/>
                </a:cubicBezTo>
                <a:cubicBezTo>
                  <a:pt x="807864" y="1670008"/>
                  <a:pt x="807864" y="1670008"/>
                  <a:pt x="807864" y="1670008"/>
                </a:cubicBezTo>
                <a:cubicBezTo>
                  <a:pt x="151475" y="1670008"/>
                  <a:pt x="151475" y="1670008"/>
                  <a:pt x="151475" y="1670008"/>
                </a:cubicBezTo>
                <a:cubicBezTo>
                  <a:pt x="151475" y="1467583"/>
                  <a:pt x="151475" y="1467583"/>
                  <a:pt x="151475" y="1467583"/>
                </a:cubicBezTo>
                <a:cubicBezTo>
                  <a:pt x="807864" y="1467583"/>
                  <a:pt x="807864" y="1467583"/>
                  <a:pt x="807864" y="1467583"/>
                </a:cubicBezTo>
                <a:cubicBezTo>
                  <a:pt x="807864" y="1265157"/>
                  <a:pt x="807864" y="1265157"/>
                  <a:pt x="807864" y="1265157"/>
                </a:cubicBezTo>
                <a:cubicBezTo>
                  <a:pt x="151475" y="1265157"/>
                  <a:pt x="151475" y="1265157"/>
                  <a:pt x="151475" y="1265157"/>
                </a:cubicBezTo>
                <a:cubicBezTo>
                  <a:pt x="151475" y="1062732"/>
                  <a:pt x="151475" y="1062732"/>
                  <a:pt x="151475" y="1062732"/>
                </a:cubicBezTo>
                <a:cubicBezTo>
                  <a:pt x="706881" y="1062732"/>
                  <a:pt x="706881" y="1062732"/>
                  <a:pt x="706881" y="1062732"/>
                </a:cubicBezTo>
                <a:cubicBezTo>
                  <a:pt x="0" y="0"/>
                  <a:pt x="0" y="0"/>
                  <a:pt x="0" y="0"/>
                </a:cubicBezTo>
                <a:close/>
              </a:path>
            </a:pathLst>
          </a:custGeom>
          <a:solidFill>
            <a:srgbClr val="FEFFFF"/>
          </a:solidFill>
          <a:ln>
            <a:noFill/>
          </a:ln>
        </p:spPr>
        <p:txBody>
          <a:bodyPr anchor="ctr">
            <a:scene3d>
              <a:camera prst="orthographicFront"/>
              <a:lightRig rig="threePt" dir="t"/>
            </a:scene3d>
            <a:sp3d>
              <a:contourClr>
                <a:srgbClr val="FFFFFF"/>
              </a:contourClr>
            </a:sp3d>
          </a:bodyPr>
          <a:lstStyle/>
          <a:p>
            <a:pPr algn="ctr"/>
            <a:endParaRPr lang="zh-CN" altLang="en-US">
              <a:solidFill>
                <a:srgbClr val="FFFFFF"/>
              </a:solidFill>
              <a:latin typeface="Calibri" panose="020F0502020204030204" pitchFamily="34" charset="0"/>
              <a:ea typeface="宋体" panose="02010600030101010101" pitchFamily="2" charset="-122"/>
            </a:endParaRPr>
          </a:p>
        </p:txBody>
      </p:sp>
      <p:sp>
        <p:nvSpPr>
          <p:cNvPr id="29" name="KSO_Shape"/>
          <p:cNvSpPr/>
          <p:nvPr/>
        </p:nvSpPr>
        <p:spPr bwMode="auto">
          <a:xfrm>
            <a:off x="10778243" y="5904165"/>
            <a:ext cx="290130" cy="522756"/>
          </a:xfrm>
          <a:custGeom>
            <a:avLst/>
            <a:gdLst>
              <a:gd name="T0" fmla="*/ 2039641 w 709759"/>
              <a:gd name="T1" fmla="*/ 0 h 1280034"/>
              <a:gd name="T2" fmla="*/ 3161441 w 709759"/>
              <a:gd name="T3" fmla="*/ 0 h 1280034"/>
              <a:gd name="T4" fmla="*/ 3161441 w 709759"/>
              <a:gd name="T5" fmla="*/ 1015783 h 1280034"/>
              <a:gd name="T6" fmla="*/ 4895143 w 709759"/>
              <a:gd name="T7" fmla="*/ 1320524 h 1280034"/>
              <a:gd name="T8" fmla="*/ 4487218 w 709759"/>
              <a:gd name="T9" fmla="*/ 2641038 h 1280034"/>
              <a:gd name="T10" fmla="*/ 2855499 w 709759"/>
              <a:gd name="T11" fmla="*/ 2234720 h 1280034"/>
              <a:gd name="T12" fmla="*/ 1835674 w 709759"/>
              <a:gd name="T13" fmla="*/ 2945771 h 1280034"/>
              <a:gd name="T14" fmla="*/ 3263427 w 709759"/>
              <a:gd name="T15" fmla="*/ 3859978 h 1280034"/>
              <a:gd name="T16" fmla="*/ 5201082 w 709759"/>
              <a:gd name="T17" fmla="*/ 6094704 h 1280034"/>
              <a:gd name="T18" fmla="*/ 3161441 w 709759"/>
              <a:gd name="T19" fmla="*/ 8126267 h 1280034"/>
              <a:gd name="T20" fmla="*/ 3161441 w 709759"/>
              <a:gd name="T21" fmla="*/ 9345204 h 1280034"/>
              <a:gd name="T22" fmla="*/ 2039641 w 709759"/>
              <a:gd name="T23" fmla="*/ 9345204 h 1280034"/>
              <a:gd name="T24" fmla="*/ 2039641 w 709759"/>
              <a:gd name="T25" fmla="*/ 8227843 h 1280034"/>
              <a:gd name="T26" fmla="*/ 0 w 709759"/>
              <a:gd name="T27" fmla="*/ 7719950 h 1280034"/>
              <a:gd name="T28" fmla="*/ 407926 w 709759"/>
              <a:gd name="T29" fmla="*/ 6399436 h 1280034"/>
              <a:gd name="T30" fmla="*/ 2345594 w 709759"/>
              <a:gd name="T31" fmla="*/ 6907321 h 1280034"/>
              <a:gd name="T32" fmla="*/ 3467393 w 709759"/>
              <a:gd name="T33" fmla="*/ 6196278 h 1280034"/>
              <a:gd name="T34" fmla="*/ 2243610 w 709759"/>
              <a:gd name="T35" fmla="*/ 5180495 h 1280034"/>
              <a:gd name="T36" fmla="*/ 101983 w 709759"/>
              <a:gd name="T37" fmla="*/ 3148926 h 1280034"/>
              <a:gd name="T38" fmla="*/ 2039641 w 709759"/>
              <a:gd name="T39" fmla="*/ 1015783 h 1280034"/>
              <a:gd name="T40" fmla="*/ 2039641 w 709759"/>
              <a:gd name="T41" fmla="*/ 0 h 128003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709759" h="1280034">
                <a:moveTo>
                  <a:pt x="278337" y="0"/>
                </a:moveTo>
                <a:cubicBezTo>
                  <a:pt x="431422" y="0"/>
                  <a:pt x="431422" y="0"/>
                  <a:pt x="431422" y="0"/>
                </a:cubicBezTo>
                <a:cubicBezTo>
                  <a:pt x="431422" y="139134"/>
                  <a:pt x="431422" y="139134"/>
                  <a:pt x="431422" y="139134"/>
                </a:cubicBezTo>
                <a:cubicBezTo>
                  <a:pt x="542757" y="139134"/>
                  <a:pt x="612342" y="166961"/>
                  <a:pt x="668009" y="180875"/>
                </a:cubicBezTo>
                <a:cubicBezTo>
                  <a:pt x="612342" y="361749"/>
                  <a:pt x="612342" y="361749"/>
                  <a:pt x="612342" y="361749"/>
                </a:cubicBezTo>
                <a:cubicBezTo>
                  <a:pt x="584508" y="347835"/>
                  <a:pt x="501007" y="306095"/>
                  <a:pt x="389672" y="306095"/>
                </a:cubicBezTo>
                <a:cubicBezTo>
                  <a:pt x="292254" y="306095"/>
                  <a:pt x="250503" y="361749"/>
                  <a:pt x="250503" y="403489"/>
                </a:cubicBezTo>
                <a:cubicBezTo>
                  <a:pt x="250503" y="445229"/>
                  <a:pt x="306171" y="486970"/>
                  <a:pt x="445339" y="528710"/>
                </a:cubicBezTo>
                <a:cubicBezTo>
                  <a:pt x="640175" y="598277"/>
                  <a:pt x="709759" y="681757"/>
                  <a:pt x="709759" y="834805"/>
                </a:cubicBezTo>
                <a:cubicBezTo>
                  <a:pt x="709759" y="973939"/>
                  <a:pt x="612342" y="1085246"/>
                  <a:pt x="431422" y="1113073"/>
                </a:cubicBezTo>
                <a:cubicBezTo>
                  <a:pt x="431422" y="1280034"/>
                  <a:pt x="431422" y="1280034"/>
                  <a:pt x="431422" y="1280034"/>
                </a:cubicBezTo>
                <a:cubicBezTo>
                  <a:pt x="278337" y="1280034"/>
                  <a:pt x="278337" y="1280034"/>
                  <a:pt x="278337" y="1280034"/>
                </a:cubicBezTo>
                <a:cubicBezTo>
                  <a:pt x="278337" y="1126986"/>
                  <a:pt x="278337" y="1126986"/>
                  <a:pt x="278337" y="1126986"/>
                </a:cubicBezTo>
                <a:cubicBezTo>
                  <a:pt x="167002" y="1126986"/>
                  <a:pt x="69584" y="1099160"/>
                  <a:pt x="0" y="1057419"/>
                </a:cubicBezTo>
                <a:cubicBezTo>
                  <a:pt x="55667" y="876545"/>
                  <a:pt x="55667" y="876545"/>
                  <a:pt x="55667" y="876545"/>
                </a:cubicBezTo>
                <a:cubicBezTo>
                  <a:pt x="125252" y="918285"/>
                  <a:pt x="208753" y="946112"/>
                  <a:pt x="320088" y="946112"/>
                </a:cubicBezTo>
                <a:cubicBezTo>
                  <a:pt x="403589" y="946112"/>
                  <a:pt x="473173" y="918285"/>
                  <a:pt x="473173" y="848718"/>
                </a:cubicBezTo>
                <a:cubicBezTo>
                  <a:pt x="473173" y="793065"/>
                  <a:pt x="417506" y="751324"/>
                  <a:pt x="306171" y="709584"/>
                </a:cubicBezTo>
                <a:cubicBezTo>
                  <a:pt x="125252" y="653930"/>
                  <a:pt x="13917" y="584363"/>
                  <a:pt x="13917" y="431316"/>
                </a:cubicBezTo>
                <a:cubicBezTo>
                  <a:pt x="13917" y="292182"/>
                  <a:pt x="111335" y="180875"/>
                  <a:pt x="278337" y="139134"/>
                </a:cubicBezTo>
                <a:cubicBezTo>
                  <a:pt x="278337" y="0"/>
                  <a:pt x="278337" y="0"/>
                  <a:pt x="278337" y="0"/>
                </a:cubicBezTo>
                <a:close/>
              </a:path>
            </a:pathLst>
          </a:custGeom>
          <a:solidFill>
            <a:srgbClr val="FEFFFF"/>
          </a:solidFill>
          <a:ln>
            <a:noFill/>
          </a:ln>
        </p:spPr>
        <p:txBody>
          <a:bodyPr anchor="ctr">
            <a:scene3d>
              <a:camera prst="orthographicFront"/>
              <a:lightRig rig="threePt" dir="t"/>
            </a:scene3d>
            <a:sp3d>
              <a:contourClr>
                <a:srgbClr val="FFFFFF"/>
              </a:contourClr>
            </a:sp3d>
          </a:bodyPr>
          <a:lstStyle/>
          <a:p>
            <a:pPr algn="ctr"/>
            <a:endParaRPr lang="zh-CN" altLang="en-US">
              <a:solidFill>
                <a:srgbClr val="FFFFFF"/>
              </a:solidFill>
              <a:ea typeface="宋体" panose="02010600030101010101" pitchFamily="2" charset="-122"/>
            </a:endParaRPr>
          </a:p>
        </p:txBody>
      </p:sp>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标题 1"/>
          <p:cNvSpPr>
            <a:spLocks noGrp="1"/>
          </p:cNvSpPr>
          <p:nvPr>
            <p:ph type="title"/>
          </p:nvPr>
        </p:nvSpPr>
        <p:spPr/>
        <p:txBody>
          <a:bodyPr/>
          <a:lstStyle/>
          <a:p>
            <a:r>
              <a:rPr lang="zh-CN" altLang="en-US" dirty="0"/>
              <a:t>请在此输入</a:t>
            </a:r>
            <a:br>
              <a:rPr lang="en-US" altLang="zh-CN" dirty="0"/>
            </a:br>
            <a:r>
              <a:rPr lang="zh-CN" altLang="en-US" dirty="0"/>
              <a:t>第三章的大标题</a:t>
            </a:r>
          </a:p>
        </p:txBody>
      </p:sp>
      <p:sp>
        <p:nvSpPr>
          <p:cNvPr id="9219" name="文本占位符 2"/>
          <p:cNvSpPr>
            <a:spLocks noGrp="1"/>
          </p:cNvSpPr>
          <p:nvPr>
            <p:ph type="body" idx="1"/>
          </p:nvPr>
        </p:nvSpPr>
        <p:spPr/>
        <p:txBody>
          <a:bodyPr/>
          <a:lstStyle/>
          <a:p>
            <a:r>
              <a:rPr lang="zh-CN" altLang="en-US" dirty="0"/>
              <a:t>请输入第三章说明小标题</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标题 3"/>
          <p:cNvSpPr>
            <a:spLocks noGrp="1"/>
          </p:cNvSpPr>
          <p:nvPr>
            <p:ph type="title"/>
          </p:nvPr>
        </p:nvSpPr>
        <p:spPr/>
        <p:txBody>
          <a:bodyPr/>
          <a:lstStyle/>
          <a:p>
            <a:pPr eaLnBrk="1" hangingPunct="1"/>
            <a:r>
              <a:rPr lang="zh-CN" altLang="en-US" dirty="0"/>
              <a:t>请在此输入您的大标题</a:t>
            </a:r>
            <a:endParaRPr lang="en-US" altLang="zh-CN" dirty="0"/>
          </a:p>
        </p:txBody>
      </p:sp>
      <p:sp>
        <p:nvSpPr>
          <p:cNvPr id="25" name="椭圆 24"/>
          <p:cNvSpPr/>
          <p:nvPr/>
        </p:nvSpPr>
        <p:spPr>
          <a:xfrm>
            <a:off x="581466" y="2239712"/>
            <a:ext cx="3235569" cy="3235569"/>
          </a:xfrm>
          <a:prstGeom prst="ellipse">
            <a:avLst/>
          </a:prstGeom>
          <a:solidFill>
            <a:srgbClr val="FEFFFF"/>
          </a:solidFill>
          <a:ln w="76200">
            <a:solidFill>
              <a:schemeClr val="accent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accent1"/>
              </a:solidFill>
            </a:endParaRPr>
          </a:p>
        </p:txBody>
      </p:sp>
      <p:sp>
        <p:nvSpPr>
          <p:cNvPr id="26" name="KSO_Shape"/>
          <p:cNvSpPr/>
          <p:nvPr/>
        </p:nvSpPr>
        <p:spPr bwMode="auto">
          <a:xfrm>
            <a:off x="1259857" y="3217142"/>
            <a:ext cx="1878787" cy="1280706"/>
          </a:xfrm>
          <a:custGeom>
            <a:avLst/>
            <a:gdLst/>
            <a:ahLst/>
            <a:cxnLst/>
            <a:rect l="0" t="0" r="r" b="b"/>
            <a:pathLst>
              <a:path w="2608263" h="1778000">
                <a:moveTo>
                  <a:pt x="1956693" y="381000"/>
                </a:moveTo>
                <a:lnTo>
                  <a:pt x="1966217" y="381397"/>
                </a:lnTo>
                <a:lnTo>
                  <a:pt x="1975740" y="382192"/>
                </a:lnTo>
                <a:lnTo>
                  <a:pt x="1986057" y="382986"/>
                </a:lnTo>
                <a:lnTo>
                  <a:pt x="1995581" y="384575"/>
                </a:lnTo>
                <a:lnTo>
                  <a:pt x="2005501" y="386562"/>
                </a:lnTo>
                <a:lnTo>
                  <a:pt x="2015819" y="388548"/>
                </a:lnTo>
                <a:lnTo>
                  <a:pt x="2025739" y="391726"/>
                </a:lnTo>
                <a:lnTo>
                  <a:pt x="2035263" y="394904"/>
                </a:lnTo>
                <a:lnTo>
                  <a:pt x="2045580" y="398876"/>
                </a:lnTo>
                <a:lnTo>
                  <a:pt x="2055500" y="403246"/>
                </a:lnTo>
                <a:lnTo>
                  <a:pt x="2065421" y="408807"/>
                </a:lnTo>
                <a:lnTo>
                  <a:pt x="2075738" y="414766"/>
                </a:lnTo>
                <a:lnTo>
                  <a:pt x="2101927" y="438998"/>
                </a:lnTo>
                <a:lnTo>
                  <a:pt x="2143990" y="446149"/>
                </a:lnTo>
                <a:lnTo>
                  <a:pt x="2147958" y="448929"/>
                </a:lnTo>
                <a:lnTo>
                  <a:pt x="2151926" y="452107"/>
                </a:lnTo>
                <a:lnTo>
                  <a:pt x="2155497" y="455683"/>
                </a:lnTo>
                <a:lnTo>
                  <a:pt x="2158672" y="459655"/>
                </a:lnTo>
                <a:lnTo>
                  <a:pt x="2161847" y="464025"/>
                </a:lnTo>
                <a:lnTo>
                  <a:pt x="2164624" y="468395"/>
                </a:lnTo>
                <a:lnTo>
                  <a:pt x="2169783" y="477531"/>
                </a:lnTo>
                <a:lnTo>
                  <a:pt x="2173751" y="485874"/>
                </a:lnTo>
                <a:lnTo>
                  <a:pt x="2176529" y="493024"/>
                </a:lnTo>
                <a:lnTo>
                  <a:pt x="2179306" y="499380"/>
                </a:lnTo>
                <a:lnTo>
                  <a:pt x="2182878" y="516064"/>
                </a:lnTo>
                <a:lnTo>
                  <a:pt x="2186052" y="532749"/>
                </a:lnTo>
                <a:lnTo>
                  <a:pt x="2188036" y="549433"/>
                </a:lnTo>
                <a:lnTo>
                  <a:pt x="2189623" y="565720"/>
                </a:lnTo>
                <a:lnTo>
                  <a:pt x="2190417" y="582008"/>
                </a:lnTo>
                <a:lnTo>
                  <a:pt x="2190814" y="598692"/>
                </a:lnTo>
                <a:lnTo>
                  <a:pt x="2190814" y="615376"/>
                </a:lnTo>
                <a:lnTo>
                  <a:pt x="2190417" y="632855"/>
                </a:lnTo>
                <a:lnTo>
                  <a:pt x="2190020" y="642389"/>
                </a:lnTo>
                <a:lnTo>
                  <a:pt x="2188830" y="656293"/>
                </a:lnTo>
                <a:lnTo>
                  <a:pt x="2185259" y="692840"/>
                </a:lnTo>
                <a:lnTo>
                  <a:pt x="2183671" y="711908"/>
                </a:lnTo>
                <a:lnTo>
                  <a:pt x="2182878" y="730578"/>
                </a:lnTo>
                <a:lnTo>
                  <a:pt x="2182084" y="746468"/>
                </a:lnTo>
                <a:lnTo>
                  <a:pt x="2182481" y="753221"/>
                </a:lnTo>
                <a:lnTo>
                  <a:pt x="2182878" y="758386"/>
                </a:lnTo>
                <a:lnTo>
                  <a:pt x="2183671" y="765139"/>
                </a:lnTo>
                <a:lnTo>
                  <a:pt x="2184862" y="771098"/>
                </a:lnTo>
                <a:lnTo>
                  <a:pt x="2186449" y="775865"/>
                </a:lnTo>
                <a:lnTo>
                  <a:pt x="2188433" y="779837"/>
                </a:lnTo>
                <a:lnTo>
                  <a:pt x="2192798" y="787782"/>
                </a:lnTo>
                <a:lnTo>
                  <a:pt x="2195179" y="792152"/>
                </a:lnTo>
                <a:lnTo>
                  <a:pt x="2198353" y="798508"/>
                </a:lnTo>
                <a:lnTo>
                  <a:pt x="2200734" y="804069"/>
                </a:lnTo>
                <a:lnTo>
                  <a:pt x="2202719" y="810028"/>
                </a:lnTo>
                <a:lnTo>
                  <a:pt x="2204306" y="815987"/>
                </a:lnTo>
                <a:lnTo>
                  <a:pt x="2205496" y="822343"/>
                </a:lnTo>
                <a:lnTo>
                  <a:pt x="2206687" y="829096"/>
                </a:lnTo>
                <a:lnTo>
                  <a:pt x="2207480" y="835452"/>
                </a:lnTo>
                <a:lnTo>
                  <a:pt x="2207877" y="842205"/>
                </a:lnTo>
                <a:lnTo>
                  <a:pt x="2207877" y="848561"/>
                </a:lnTo>
                <a:lnTo>
                  <a:pt x="2207480" y="862465"/>
                </a:lnTo>
                <a:lnTo>
                  <a:pt x="2206290" y="875177"/>
                </a:lnTo>
                <a:lnTo>
                  <a:pt x="2204306" y="887889"/>
                </a:lnTo>
                <a:lnTo>
                  <a:pt x="2202321" y="899806"/>
                </a:lnTo>
                <a:lnTo>
                  <a:pt x="2199544" y="913312"/>
                </a:lnTo>
                <a:lnTo>
                  <a:pt x="2197560" y="920463"/>
                </a:lnTo>
                <a:lnTo>
                  <a:pt x="2195179" y="927613"/>
                </a:lnTo>
                <a:lnTo>
                  <a:pt x="2192798" y="934367"/>
                </a:lnTo>
                <a:lnTo>
                  <a:pt x="2190020" y="941517"/>
                </a:lnTo>
                <a:lnTo>
                  <a:pt x="2186846" y="947873"/>
                </a:lnTo>
                <a:lnTo>
                  <a:pt x="2183275" y="953037"/>
                </a:lnTo>
                <a:lnTo>
                  <a:pt x="2181291" y="955818"/>
                </a:lnTo>
                <a:lnTo>
                  <a:pt x="2178909" y="958201"/>
                </a:lnTo>
                <a:lnTo>
                  <a:pt x="2176132" y="960188"/>
                </a:lnTo>
                <a:lnTo>
                  <a:pt x="2173354" y="961777"/>
                </a:lnTo>
                <a:lnTo>
                  <a:pt x="2167799" y="965749"/>
                </a:lnTo>
                <a:lnTo>
                  <a:pt x="2162243" y="968530"/>
                </a:lnTo>
                <a:lnTo>
                  <a:pt x="2156291" y="971708"/>
                </a:lnTo>
                <a:lnTo>
                  <a:pt x="2151133" y="975283"/>
                </a:lnTo>
                <a:lnTo>
                  <a:pt x="2147958" y="977269"/>
                </a:lnTo>
                <a:lnTo>
                  <a:pt x="2145974" y="979653"/>
                </a:lnTo>
                <a:lnTo>
                  <a:pt x="2143593" y="982434"/>
                </a:lnTo>
                <a:lnTo>
                  <a:pt x="2142006" y="985612"/>
                </a:lnTo>
                <a:lnTo>
                  <a:pt x="2139625" y="990379"/>
                </a:lnTo>
                <a:lnTo>
                  <a:pt x="2137641" y="995543"/>
                </a:lnTo>
                <a:lnTo>
                  <a:pt x="2136450" y="1000707"/>
                </a:lnTo>
                <a:lnTo>
                  <a:pt x="2135260" y="1005871"/>
                </a:lnTo>
                <a:lnTo>
                  <a:pt x="2134466" y="1011433"/>
                </a:lnTo>
                <a:lnTo>
                  <a:pt x="2133673" y="1016597"/>
                </a:lnTo>
                <a:lnTo>
                  <a:pt x="2132879" y="1028514"/>
                </a:lnTo>
                <a:lnTo>
                  <a:pt x="2132085" y="1039637"/>
                </a:lnTo>
                <a:lnTo>
                  <a:pt x="2131292" y="1051158"/>
                </a:lnTo>
                <a:lnTo>
                  <a:pt x="2130895" y="1056719"/>
                </a:lnTo>
                <a:lnTo>
                  <a:pt x="2130101" y="1061883"/>
                </a:lnTo>
                <a:lnTo>
                  <a:pt x="2128911" y="1067445"/>
                </a:lnTo>
                <a:lnTo>
                  <a:pt x="2127721" y="1072212"/>
                </a:lnTo>
                <a:lnTo>
                  <a:pt x="2125736" y="1078170"/>
                </a:lnTo>
                <a:lnTo>
                  <a:pt x="2123355" y="1082937"/>
                </a:lnTo>
                <a:lnTo>
                  <a:pt x="2120578" y="1087307"/>
                </a:lnTo>
                <a:lnTo>
                  <a:pt x="2117800" y="1091280"/>
                </a:lnTo>
                <a:lnTo>
                  <a:pt x="2112245" y="1098430"/>
                </a:lnTo>
                <a:lnTo>
                  <a:pt x="2106293" y="1105183"/>
                </a:lnTo>
                <a:lnTo>
                  <a:pt x="2103515" y="1109156"/>
                </a:lnTo>
                <a:lnTo>
                  <a:pt x="2101134" y="1112731"/>
                </a:lnTo>
                <a:lnTo>
                  <a:pt x="2098356" y="1116703"/>
                </a:lnTo>
                <a:lnTo>
                  <a:pt x="2096372" y="1121470"/>
                </a:lnTo>
                <a:lnTo>
                  <a:pt x="2093991" y="1126237"/>
                </a:lnTo>
                <a:lnTo>
                  <a:pt x="2092801" y="1131799"/>
                </a:lnTo>
                <a:lnTo>
                  <a:pt x="2091610" y="1138155"/>
                </a:lnTo>
                <a:lnTo>
                  <a:pt x="2090817" y="1145305"/>
                </a:lnTo>
                <a:lnTo>
                  <a:pt x="2127721" y="1150470"/>
                </a:lnTo>
                <a:lnTo>
                  <a:pt x="2138435" y="1173907"/>
                </a:lnTo>
                <a:lnTo>
                  <a:pt x="2144783" y="1187016"/>
                </a:lnTo>
                <a:lnTo>
                  <a:pt x="2152323" y="1201317"/>
                </a:lnTo>
                <a:lnTo>
                  <a:pt x="2159863" y="1214426"/>
                </a:lnTo>
                <a:lnTo>
                  <a:pt x="2163831" y="1220782"/>
                </a:lnTo>
                <a:lnTo>
                  <a:pt x="2167799" y="1226741"/>
                </a:lnTo>
                <a:lnTo>
                  <a:pt x="2171767" y="1231905"/>
                </a:lnTo>
                <a:lnTo>
                  <a:pt x="2175735" y="1236672"/>
                </a:lnTo>
                <a:lnTo>
                  <a:pt x="2180497" y="1240645"/>
                </a:lnTo>
                <a:lnTo>
                  <a:pt x="2184862" y="1243823"/>
                </a:lnTo>
                <a:lnTo>
                  <a:pt x="2241606" y="1259713"/>
                </a:lnTo>
                <a:lnTo>
                  <a:pt x="2293192" y="1281164"/>
                </a:lnTo>
                <a:lnTo>
                  <a:pt x="2345572" y="1303807"/>
                </a:lnTo>
                <a:lnTo>
                  <a:pt x="2397951" y="1326053"/>
                </a:lnTo>
                <a:lnTo>
                  <a:pt x="2449140" y="1347902"/>
                </a:lnTo>
                <a:lnTo>
                  <a:pt x="2461045" y="1352669"/>
                </a:lnTo>
                <a:lnTo>
                  <a:pt x="2472552" y="1356641"/>
                </a:lnTo>
                <a:lnTo>
                  <a:pt x="2496361" y="1365381"/>
                </a:lnTo>
                <a:lnTo>
                  <a:pt x="2519773" y="1373723"/>
                </a:lnTo>
                <a:lnTo>
                  <a:pt x="2530884" y="1378093"/>
                </a:lnTo>
                <a:lnTo>
                  <a:pt x="2541995" y="1382860"/>
                </a:lnTo>
                <a:lnTo>
                  <a:pt x="2552312" y="1388421"/>
                </a:lnTo>
                <a:lnTo>
                  <a:pt x="2562233" y="1394380"/>
                </a:lnTo>
                <a:lnTo>
                  <a:pt x="2566597" y="1397558"/>
                </a:lnTo>
                <a:lnTo>
                  <a:pt x="2571756" y="1400736"/>
                </a:lnTo>
                <a:lnTo>
                  <a:pt x="2576121" y="1404311"/>
                </a:lnTo>
                <a:lnTo>
                  <a:pt x="2580089" y="1407886"/>
                </a:lnTo>
                <a:lnTo>
                  <a:pt x="2584057" y="1411859"/>
                </a:lnTo>
                <a:lnTo>
                  <a:pt x="2587629" y="1416228"/>
                </a:lnTo>
                <a:lnTo>
                  <a:pt x="2591200" y="1420598"/>
                </a:lnTo>
                <a:lnTo>
                  <a:pt x="2594375" y="1425365"/>
                </a:lnTo>
                <a:lnTo>
                  <a:pt x="2597946" y="1430132"/>
                </a:lnTo>
                <a:lnTo>
                  <a:pt x="2600723" y="1435296"/>
                </a:lnTo>
                <a:lnTo>
                  <a:pt x="2603105" y="1440858"/>
                </a:lnTo>
                <a:lnTo>
                  <a:pt x="2605089" y="1446817"/>
                </a:lnTo>
                <a:lnTo>
                  <a:pt x="2605485" y="1465487"/>
                </a:lnTo>
                <a:lnTo>
                  <a:pt x="2605882" y="1488528"/>
                </a:lnTo>
                <a:lnTo>
                  <a:pt x="2607073" y="1542951"/>
                </a:lnTo>
                <a:lnTo>
                  <a:pt x="2608263" y="1599757"/>
                </a:lnTo>
                <a:lnTo>
                  <a:pt x="2608263" y="1625975"/>
                </a:lnTo>
                <a:lnTo>
                  <a:pt x="2608263" y="1649413"/>
                </a:lnTo>
                <a:lnTo>
                  <a:pt x="2308271" y="1649413"/>
                </a:lnTo>
                <a:lnTo>
                  <a:pt x="2307081" y="1594196"/>
                </a:lnTo>
                <a:lnTo>
                  <a:pt x="2305493" y="1538581"/>
                </a:lnTo>
                <a:lnTo>
                  <a:pt x="2305097" y="1494486"/>
                </a:lnTo>
                <a:lnTo>
                  <a:pt x="2305097" y="1482172"/>
                </a:lnTo>
                <a:lnTo>
                  <a:pt x="2301129" y="1470651"/>
                </a:lnTo>
                <a:lnTo>
                  <a:pt x="2297557" y="1461117"/>
                </a:lnTo>
                <a:lnTo>
                  <a:pt x="2293986" y="1451981"/>
                </a:lnTo>
                <a:lnTo>
                  <a:pt x="2289224" y="1443241"/>
                </a:lnTo>
                <a:lnTo>
                  <a:pt x="2284859" y="1434899"/>
                </a:lnTo>
                <a:lnTo>
                  <a:pt x="2280097" y="1426954"/>
                </a:lnTo>
                <a:lnTo>
                  <a:pt x="2275335" y="1419406"/>
                </a:lnTo>
                <a:lnTo>
                  <a:pt x="2270177" y="1411859"/>
                </a:lnTo>
                <a:lnTo>
                  <a:pt x="2264621" y="1405106"/>
                </a:lnTo>
                <a:lnTo>
                  <a:pt x="2258669" y="1398352"/>
                </a:lnTo>
                <a:lnTo>
                  <a:pt x="2252717" y="1391996"/>
                </a:lnTo>
                <a:lnTo>
                  <a:pt x="2246765" y="1386435"/>
                </a:lnTo>
                <a:lnTo>
                  <a:pt x="2240416" y="1380079"/>
                </a:lnTo>
                <a:lnTo>
                  <a:pt x="2234067" y="1374915"/>
                </a:lnTo>
                <a:lnTo>
                  <a:pt x="2226924" y="1369750"/>
                </a:lnTo>
                <a:lnTo>
                  <a:pt x="2220178" y="1364983"/>
                </a:lnTo>
                <a:lnTo>
                  <a:pt x="2213433" y="1360217"/>
                </a:lnTo>
                <a:lnTo>
                  <a:pt x="2206290" y="1355450"/>
                </a:lnTo>
                <a:lnTo>
                  <a:pt x="2198750" y="1351080"/>
                </a:lnTo>
                <a:lnTo>
                  <a:pt x="2184465" y="1343532"/>
                </a:lnTo>
                <a:lnTo>
                  <a:pt x="2169386" y="1336382"/>
                </a:lnTo>
                <a:lnTo>
                  <a:pt x="2154307" y="1330026"/>
                </a:lnTo>
                <a:lnTo>
                  <a:pt x="2139228" y="1323670"/>
                </a:lnTo>
                <a:lnTo>
                  <a:pt x="2124546" y="1318108"/>
                </a:lnTo>
                <a:lnTo>
                  <a:pt x="2095578" y="1307780"/>
                </a:lnTo>
                <a:lnTo>
                  <a:pt x="2067405" y="1297849"/>
                </a:lnTo>
                <a:lnTo>
                  <a:pt x="2053913" y="1293082"/>
                </a:lnTo>
                <a:lnTo>
                  <a:pt x="2041215" y="1287917"/>
                </a:lnTo>
                <a:lnTo>
                  <a:pt x="1985264" y="1263685"/>
                </a:lnTo>
                <a:lnTo>
                  <a:pt x="1926932" y="1239056"/>
                </a:lnTo>
                <a:lnTo>
                  <a:pt x="1840427" y="1202112"/>
                </a:lnTo>
                <a:lnTo>
                  <a:pt x="1797571" y="1183441"/>
                </a:lnTo>
                <a:lnTo>
                  <a:pt x="1755111" y="1166359"/>
                </a:lnTo>
                <a:lnTo>
                  <a:pt x="1762651" y="1150470"/>
                </a:lnTo>
                <a:lnTo>
                  <a:pt x="1790031" y="1143716"/>
                </a:lnTo>
                <a:lnTo>
                  <a:pt x="1788047" y="1138155"/>
                </a:lnTo>
                <a:lnTo>
                  <a:pt x="1786460" y="1132196"/>
                </a:lnTo>
                <a:lnTo>
                  <a:pt x="1784873" y="1127429"/>
                </a:lnTo>
                <a:lnTo>
                  <a:pt x="1782492" y="1123457"/>
                </a:lnTo>
                <a:lnTo>
                  <a:pt x="1780111" y="1119484"/>
                </a:lnTo>
                <a:lnTo>
                  <a:pt x="1777730" y="1115909"/>
                </a:lnTo>
                <a:lnTo>
                  <a:pt x="1772571" y="1109950"/>
                </a:lnTo>
                <a:lnTo>
                  <a:pt x="1767413" y="1103594"/>
                </a:lnTo>
                <a:lnTo>
                  <a:pt x="1762254" y="1097636"/>
                </a:lnTo>
                <a:lnTo>
                  <a:pt x="1759476" y="1094458"/>
                </a:lnTo>
                <a:lnTo>
                  <a:pt x="1757095" y="1091280"/>
                </a:lnTo>
                <a:lnTo>
                  <a:pt x="1755111" y="1087307"/>
                </a:lnTo>
                <a:lnTo>
                  <a:pt x="1753524" y="1082937"/>
                </a:lnTo>
                <a:lnTo>
                  <a:pt x="1743207" y="973694"/>
                </a:lnTo>
                <a:lnTo>
                  <a:pt x="1743207" y="974091"/>
                </a:lnTo>
                <a:lnTo>
                  <a:pt x="1742413" y="974091"/>
                </a:lnTo>
                <a:lnTo>
                  <a:pt x="1739636" y="973694"/>
                </a:lnTo>
                <a:lnTo>
                  <a:pt x="1730112" y="972105"/>
                </a:lnTo>
                <a:lnTo>
                  <a:pt x="1720985" y="969324"/>
                </a:lnTo>
                <a:lnTo>
                  <a:pt x="1717414" y="968133"/>
                </a:lnTo>
                <a:lnTo>
                  <a:pt x="1715033" y="967338"/>
                </a:lnTo>
                <a:lnTo>
                  <a:pt x="1711065" y="963763"/>
                </a:lnTo>
                <a:lnTo>
                  <a:pt x="1707097" y="960188"/>
                </a:lnTo>
                <a:lnTo>
                  <a:pt x="1703129" y="955818"/>
                </a:lnTo>
                <a:lnTo>
                  <a:pt x="1699954" y="950654"/>
                </a:lnTo>
                <a:lnTo>
                  <a:pt x="1697177" y="945490"/>
                </a:lnTo>
                <a:lnTo>
                  <a:pt x="1694399" y="939531"/>
                </a:lnTo>
                <a:lnTo>
                  <a:pt x="1692018" y="932778"/>
                </a:lnTo>
                <a:lnTo>
                  <a:pt x="1689637" y="926422"/>
                </a:lnTo>
                <a:lnTo>
                  <a:pt x="1688050" y="919668"/>
                </a:lnTo>
                <a:lnTo>
                  <a:pt x="1686066" y="912518"/>
                </a:lnTo>
                <a:lnTo>
                  <a:pt x="1683288" y="897423"/>
                </a:lnTo>
                <a:lnTo>
                  <a:pt x="1681304" y="882327"/>
                </a:lnTo>
                <a:lnTo>
                  <a:pt x="1679717" y="867232"/>
                </a:lnTo>
                <a:lnTo>
                  <a:pt x="1684875" y="862465"/>
                </a:lnTo>
                <a:lnTo>
                  <a:pt x="1689637" y="857698"/>
                </a:lnTo>
                <a:lnTo>
                  <a:pt x="1694796" y="851739"/>
                </a:lnTo>
                <a:lnTo>
                  <a:pt x="1699161" y="845780"/>
                </a:lnTo>
                <a:lnTo>
                  <a:pt x="1703525" y="839424"/>
                </a:lnTo>
                <a:lnTo>
                  <a:pt x="1707891" y="832671"/>
                </a:lnTo>
                <a:lnTo>
                  <a:pt x="1711462" y="825918"/>
                </a:lnTo>
                <a:lnTo>
                  <a:pt x="1715033" y="818767"/>
                </a:lnTo>
                <a:lnTo>
                  <a:pt x="1718208" y="811617"/>
                </a:lnTo>
                <a:lnTo>
                  <a:pt x="1720985" y="804466"/>
                </a:lnTo>
                <a:lnTo>
                  <a:pt x="1726144" y="790166"/>
                </a:lnTo>
                <a:lnTo>
                  <a:pt x="1730509" y="776262"/>
                </a:lnTo>
                <a:lnTo>
                  <a:pt x="1734080" y="762755"/>
                </a:lnTo>
                <a:lnTo>
                  <a:pt x="1736858" y="750838"/>
                </a:lnTo>
                <a:lnTo>
                  <a:pt x="1738842" y="740510"/>
                </a:lnTo>
                <a:lnTo>
                  <a:pt x="1742413" y="720647"/>
                </a:lnTo>
                <a:lnTo>
                  <a:pt x="1743604" y="709524"/>
                </a:lnTo>
                <a:lnTo>
                  <a:pt x="1745191" y="698798"/>
                </a:lnTo>
                <a:lnTo>
                  <a:pt x="1746381" y="687278"/>
                </a:lnTo>
                <a:lnTo>
                  <a:pt x="1747175" y="675361"/>
                </a:lnTo>
                <a:lnTo>
                  <a:pt x="1747572" y="663443"/>
                </a:lnTo>
                <a:lnTo>
                  <a:pt x="1747572" y="651129"/>
                </a:lnTo>
                <a:lnTo>
                  <a:pt x="1747175" y="638814"/>
                </a:lnTo>
                <a:lnTo>
                  <a:pt x="1746381" y="626102"/>
                </a:lnTo>
                <a:lnTo>
                  <a:pt x="1744794" y="613787"/>
                </a:lnTo>
                <a:lnTo>
                  <a:pt x="1742810" y="601473"/>
                </a:lnTo>
                <a:lnTo>
                  <a:pt x="1740033" y="589158"/>
                </a:lnTo>
                <a:lnTo>
                  <a:pt x="1736461" y="576843"/>
                </a:lnTo>
                <a:lnTo>
                  <a:pt x="1732096" y="564529"/>
                </a:lnTo>
                <a:lnTo>
                  <a:pt x="1726937" y="553008"/>
                </a:lnTo>
                <a:lnTo>
                  <a:pt x="1723366" y="546255"/>
                </a:lnTo>
                <a:lnTo>
                  <a:pt x="1720192" y="539899"/>
                </a:lnTo>
                <a:lnTo>
                  <a:pt x="1715033" y="530365"/>
                </a:lnTo>
                <a:lnTo>
                  <a:pt x="1712652" y="526393"/>
                </a:lnTo>
                <a:lnTo>
                  <a:pt x="1711859" y="521229"/>
                </a:lnTo>
                <a:lnTo>
                  <a:pt x="1711859" y="516064"/>
                </a:lnTo>
                <a:lnTo>
                  <a:pt x="1711462" y="509708"/>
                </a:lnTo>
                <a:lnTo>
                  <a:pt x="1712255" y="493421"/>
                </a:lnTo>
                <a:lnTo>
                  <a:pt x="1716223" y="486271"/>
                </a:lnTo>
                <a:lnTo>
                  <a:pt x="1720192" y="479915"/>
                </a:lnTo>
                <a:lnTo>
                  <a:pt x="1724557" y="473559"/>
                </a:lnTo>
                <a:lnTo>
                  <a:pt x="1728922" y="467600"/>
                </a:lnTo>
                <a:lnTo>
                  <a:pt x="1734080" y="462039"/>
                </a:lnTo>
                <a:lnTo>
                  <a:pt x="1738842" y="456477"/>
                </a:lnTo>
                <a:lnTo>
                  <a:pt x="1743604" y="451313"/>
                </a:lnTo>
                <a:lnTo>
                  <a:pt x="1748762" y="446546"/>
                </a:lnTo>
                <a:lnTo>
                  <a:pt x="1754318" y="442176"/>
                </a:lnTo>
                <a:lnTo>
                  <a:pt x="1759476" y="438204"/>
                </a:lnTo>
                <a:lnTo>
                  <a:pt x="1765429" y="434231"/>
                </a:lnTo>
                <a:lnTo>
                  <a:pt x="1771381" y="430259"/>
                </a:lnTo>
                <a:lnTo>
                  <a:pt x="1776936" y="427081"/>
                </a:lnTo>
                <a:lnTo>
                  <a:pt x="1782888" y="424300"/>
                </a:lnTo>
                <a:lnTo>
                  <a:pt x="1789634" y="421917"/>
                </a:lnTo>
                <a:lnTo>
                  <a:pt x="1795587" y="419533"/>
                </a:lnTo>
                <a:lnTo>
                  <a:pt x="1820983" y="409999"/>
                </a:lnTo>
                <a:lnTo>
                  <a:pt x="1834871" y="404438"/>
                </a:lnTo>
                <a:lnTo>
                  <a:pt x="1849950" y="399273"/>
                </a:lnTo>
                <a:lnTo>
                  <a:pt x="1865823" y="394506"/>
                </a:lnTo>
                <a:lnTo>
                  <a:pt x="1882886" y="390137"/>
                </a:lnTo>
                <a:lnTo>
                  <a:pt x="1900742" y="386562"/>
                </a:lnTo>
                <a:lnTo>
                  <a:pt x="1909472" y="384973"/>
                </a:lnTo>
                <a:lnTo>
                  <a:pt x="1918599" y="383384"/>
                </a:lnTo>
                <a:lnTo>
                  <a:pt x="1927726" y="382589"/>
                </a:lnTo>
                <a:lnTo>
                  <a:pt x="1937249" y="381795"/>
                </a:lnTo>
                <a:lnTo>
                  <a:pt x="1946773" y="381397"/>
                </a:lnTo>
                <a:lnTo>
                  <a:pt x="1956693" y="381000"/>
                </a:lnTo>
                <a:close/>
                <a:moveTo>
                  <a:pt x="674585" y="381000"/>
                </a:moveTo>
                <a:lnTo>
                  <a:pt x="684505" y="381397"/>
                </a:lnTo>
                <a:lnTo>
                  <a:pt x="694029" y="382192"/>
                </a:lnTo>
                <a:lnTo>
                  <a:pt x="703552" y="382986"/>
                </a:lnTo>
                <a:lnTo>
                  <a:pt x="713870" y="384575"/>
                </a:lnTo>
                <a:lnTo>
                  <a:pt x="723790" y="386562"/>
                </a:lnTo>
                <a:lnTo>
                  <a:pt x="733710" y="388548"/>
                </a:lnTo>
                <a:lnTo>
                  <a:pt x="743631" y="391726"/>
                </a:lnTo>
                <a:lnTo>
                  <a:pt x="753551" y="394904"/>
                </a:lnTo>
                <a:lnTo>
                  <a:pt x="763868" y="398876"/>
                </a:lnTo>
                <a:lnTo>
                  <a:pt x="773789" y="403246"/>
                </a:lnTo>
                <a:lnTo>
                  <a:pt x="783709" y="408807"/>
                </a:lnTo>
                <a:lnTo>
                  <a:pt x="793629" y="414766"/>
                </a:lnTo>
                <a:lnTo>
                  <a:pt x="820216" y="438998"/>
                </a:lnTo>
                <a:lnTo>
                  <a:pt x="861088" y="446149"/>
                </a:lnTo>
                <a:lnTo>
                  <a:pt x="863866" y="468792"/>
                </a:lnTo>
                <a:lnTo>
                  <a:pt x="867040" y="491832"/>
                </a:lnTo>
                <a:lnTo>
                  <a:pt x="871008" y="514873"/>
                </a:lnTo>
                <a:lnTo>
                  <a:pt x="876167" y="539105"/>
                </a:lnTo>
                <a:lnTo>
                  <a:pt x="871405" y="548241"/>
                </a:lnTo>
                <a:lnTo>
                  <a:pt x="868231" y="554200"/>
                </a:lnTo>
                <a:lnTo>
                  <a:pt x="864659" y="560556"/>
                </a:lnTo>
                <a:lnTo>
                  <a:pt x="861088" y="568501"/>
                </a:lnTo>
                <a:lnTo>
                  <a:pt x="858310" y="577241"/>
                </a:lnTo>
                <a:lnTo>
                  <a:pt x="855533" y="586377"/>
                </a:lnTo>
                <a:lnTo>
                  <a:pt x="854342" y="591144"/>
                </a:lnTo>
                <a:lnTo>
                  <a:pt x="853548" y="596309"/>
                </a:lnTo>
                <a:lnTo>
                  <a:pt x="853152" y="602267"/>
                </a:lnTo>
                <a:lnTo>
                  <a:pt x="852755" y="607431"/>
                </a:lnTo>
                <a:lnTo>
                  <a:pt x="852755" y="613390"/>
                </a:lnTo>
                <a:lnTo>
                  <a:pt x="853152" y="619349"/>
                </a:lnTo>
                <a:lnTo>
                  <a:pt x="854739" y="642786"/>
                </a:lnTo>
                <a:lnTo>
                  <a:pt x="856723" y="670991"/>
                </a:lnTo>
                <a:lnTo>
                  <a:pt x="857913" y="686087"/>
                </a:lnTo>
                <a:lnTo>
                  <a:pt x="859501" y="700785"/>
                </a:lnTo>
                <a:lnTo>
                  <a:pt x="861485" y="716675"/>
                </a:lnTo>
                <a:lnTo>
                  <a:pt x="863469" y="732167"/>
                </a:lnTo>
                <a:lnTo>
                  <a:pt x="866247" y="748057"/>
                </a:lnTo>
                <a:lnTo>
                  <a:pt x="869818" y="763153"/>
                </a:lnTo>
                <a:lnTo>
                  <a:pt x="873786" y="779043"/>
                </a:lnTo>
                <a:lnTo>
                  <a:pt x="878548" y="793741"/>
                </a:lnTo>
                <a:lnTo>
                  <a:pt x="883706" y="808439"/>
                </a:lnTo>
                <a:lnTo>
                  <a:pt x="886881" y="815589"/>
                </a:lnTo>
                <a:lnTo>
                  <a:pt x="890055" y="822343"/>
                </a:lnTo>
                <a:lnTo>
                  <a:pt x="893230" y="829493"/>
                </a:lnTo>
                <a:lnTo>
                  <a:pt x="896801" y="835849"/>
                </a:lnTo>
                <a:lnTo>
                  <a:pt x="901166" y="842205"/>
                </a:lnTo>
                <a:lnTo>
                  <a:pt x="905134" y="848561"/>
                </a:lnTo>
                <a:lnTo>
                  <a:pt x="909896" y="854520"/>
                </a:lnTo>
                <a:lnTo>
                  <a:pt x="914261" y="860081"/>
                </a:lnTo>
                <a:lnTo>
                  <a:pt x="919420" y="865643"/>
                </a:lnTo>
                <a:lnTo>
                  <a:pt x="924578" y="870807"/>
                </a:lnTo>
                <a:lnTo>
                  <a:pt x="922594" y="885902"/>
                </a:lnTo>
                <a:lnTo>
                  <a:pt x="920213" y="899806"/>
                </a:lnTo>
                <a:lnTo>
                  <a:pt x="917436" y="913312"/>
                </a:lnTo>
                <a:lnTo>
                  <a:pt x="915451" y="920463"/>
                </a:lnTo>
                <a:lnTo>
                  <a:pt x="913467" y="927613"/>
                </a:lnTo>
                <a:lnTo>
                  <a:pt x="911087" y="934367"/>
                </a:lnTo>
                <a:lnTo>
                  <a:pt x="908309" y="941517"/>
                </a:lnTo>
                <a:lnTo>
                  <a:pt x="905134" y="947873"/>
                </a:lnTo>
                <a:lnTo>
                  <a:pt x="901563" y="953037"/>
                </a:lnTo>
                <a:lnTo>
                  <a:pt x="899182" y="955818"/>
                </a:lnTo>
                <a:lnTo>
                  <a:pt x="896801" y="958201"/>
                </a:lnTo>
                <a:lnTo>
                  <a:pt x="894420" y="960188"/>
                </a:lnTo>
                <a:lnTo>
                  <a:pt x="891643" y="961777"/>
                </a:lnTo>
                <a:lnTo>
                  <a:pt x="886087" y="965749"/>
                </a:lnTo>
                <a:lnTo>
                  <a:pt x="880532" y="968530"/>
                </a:lnTo>
                <a:lnTo>
                  <a:pt x="874580" y="971708"/>
                </a:lnTo>
                <a:lnTo>
                  <a:pt x="869024" y="975283"/>
                </a:lnTo>
                <a:lnTo>
                  <a:pt x="866247" y="977269"/>
                </a:lnTo>
                <a:lnTo>
                  <a:pt x="863866" y="979653"/>
                </a:lnTo>
                <a:lnTo>
                  <a:pt x="861881" y="982434"/>
                </a:lnTo>
                <a:lnTo>
                  <a:pt x="859897" y="985612"/>
                </a:lnTo>
                <a:lnTo>
                  <a:pt x="857913" y="990379"/>
                </a:lnTo>
                <a:lnTo>
                  <a:pt x="855929" y="995543"/>
                </a:lnTo>
                <a:lnTo>
                  <a:pt x="854342" y="1000707"/>
                </a:lnTo>
                <a:lnTo>
                  <a:pt x="853152" y="1005871"/>
                </a:lnTo>
                <a:lnTo>
                  <a:pt x="852358" y="1011433"/>
                </a:lnTo>
                <a:lnTo>
                  <a:pt x="851961" y="1016597"/>
                </a:lnTo>
                <a:lnTo>
                  <a:pt x="851167" y="1028514"/>
                </a:lnTo>
                <a:lnTo>
                  <a:pt x="850374" y="1039637"/>
                </a:lnTo>
                <a:lnTo>
                  <a:pt x="849580" y="1051158"/>
                </a:lnTo>
                <a:lnTo>
                  <a:pt x="849183" y="1056719"/>
                </a:lnTo>
                <a:lnTo>
                  <a:pt x="848390" y="1061883"/>
                </a:lnTo>
                <a:lnTo>
                  <a:pt x="847199" y="1067445"/>
                </a:lnTo>
                <a:lnTo>
                  <a:pt x="845612" y="1072212"/>
                </a:lnTo>
                <a:lnTo>
                  <a:pt x="843231" y="1078170"/>
                </a:lnTo>
                <a:lnTo>
                  <a:pt x="841247" y="1082937"/>
                </a:lnTo>
                <a:lnTo>
                  <a:pt x="838469" y="1087307"/>
                </a:lnTo>
                <a:lnTo>
                  <a:pt x="836089" y="1091280"/>
                </a:lnTo>
                <a:lnTo>
                  <a:pt x="830136" y="1098430"/>
                </a:lnTo>
                <a:lnTo>
                  <a:pt x="824581" y="1105183"/>
                </a:lnTo>
                <a:lnTo>
                  <a:pt x="821803" y="1109156"/>
                </a:lnTo>
                <a:lnTo>
                  <a:pt x="819026" y="1112731"/>
                </a:lnTo>
                <a:lnTo>
                  <a:pt x="816248" y="1116703"/>
                </a:lnTo>
                <a:lnTo>
                  <a:pt x="814264" y="1121470"/>
                </a:lnTo>
                <a:lnTo>
                  <a:pt x="812280" y="1126237"/>
                </a:lnTo>
                <a:lnTo>
                  <a:pt x="810692" y="1131799"/>
                </a:lnTo>
                <a:lnTo>
                  <a:pt x="809899" y="1138155"/>
                </a:lnTo>
                <a:lnTo>
                  <a:pt x="809105" y="1145305"/>
                </a:lnTo>
                <a:lnTo>
                  <a:pt x="845612" y="1150470"/>
                </a:lnTo>
                <a:lnTo>
                  <a:pt x="853152" y="1166757"/>
                </a:lnTo>
                <a:lnTo>
                  <a:pt x="811089" y="1183838"/>
                </a:lnTo>
                <a:lnTo>
                  <a:pt x="768233" y="1202112"/>
                </a:lnTo>
                <a:lnTo>
                  <a:pt x="682521" y="1239056"/>
                </a:lnTo>
                <a:lnTo>
                  <a:pt x="624586" y="1263685"/>
                </a:lnTo>
                <a:lnTo>
                  <a:pt x="568635" y="1287917"/>
                </a:lnTo>
                <a:lnTo>
                  <a:pt x="555541" y="1293082"/>
                </a:lnTo>
                <a:lnTo>
                  <a:pt x="542446" y="1297849"/>
                </a:lnTo>
                <a:lnTo>
                  <a:pt x="514669" y="1307780"/>
                </a:lnTo>
                <a:lnTo>
                  <a:pt x="485304" y="1318108"/>
                </a:lnTo>
                <a:lnTo>
                  <a:pt x="470225" y="1323670"/>
                </a:lnTo>
                <a:lnTo>
                  <a:pt x="455146" y="1330026"/>
                </a:lnTo>
                <a:lnTo>
                  <a:pt x="440464" y="1336382"/>
                </a:lnTo>
                <a:lnTo>
                  <a:pt x="425385" y="1343532"/>
                </a:lnTo>
                <a:lnTo>
                  <a:pt x="410703" y="1351080"/>
                </a:lnTo>
                <a:lnTo>
                  <a:pt x="403561" y="1355450"/>
                </a:lnTo>
                <a:lnTo>
                  <a:pt x="396418" y="1360217"/>
                </a:lnTo>
                <a:lnTo>
                  <a:pt x="389275" y="1364983"/>
                </a:lnTo>
                <a:lnTo>
                  <a:pt x="382529" y="1369750"/>
                </a:lnTo>
                <a:lnTo>
                  <a:pt x="376180" y="1374915"/>
                </a:lnTo>
                <a:lnTo>
                  <a:pt x="369038" y="1380079"/>
                </a:lnTo>
                <a:lnTo>
                  <a:pt x="363085" y="1386435"/>
                </a:lnTo>
                <a:lnTo>
                  <a:pt x="356736" y="1391996"/>
                </a:lnTo>
                <a:lnTo>
                  <a:pt x="350784" y="1398352"/>
                </a:lnTo>
                <a:lnTo>
                  <a:pt x="345229" y="1405106"/>
                </a:lnTo>
                <a:lnTo>
                  <a:pt x="339277" y="1411859"/>
                </a:lnTo>
                <a:lnTo>
                  <a:pt x="334118" y="1419406"/>
                </a:lnTo>
                <a:lnTo>
                  <a:pt x="329356" y="1426954"/>
                </a:lnTo>
                <a:lnTo>
                  <a:pt x="324594" y="1434899"/>
                </a:lnTo>
                <a:lnTo>
                  <a:pt x="320229" y="1443241"/>
                </a:lnTo>
                <a:lnTo>
                  <a:pt x="315865" y="1451981"/>
                </a:lnTo>
                <a:lnTo>
                  <a:pt x="311896" y="1461117"/>
                </a:lnTo>
                <a:lnTo>
                  <a:pt x="308325" y="1470651"/>
                </a:lnTo>
                <a:lnTo>
                  <a:pt x="304357" y="1482172"/>
                </a:lnTo>
                <a:lnTo>
                  <a:pt x="304357" y="1494486"/>
                </a:lnTo>
                <a:lnTo>
                  <a:pt x="303960" y="1538581"/>
                </a:lnTo>
                <a:lnTo>
                  <a:pt x="302770" y="1594196"/>
                </a:lnTo>
                <a:lnTo>
                  <a:pt x="301182" y="1649413"/>
                </a:lnTo>
                <a:lnTo>
                  <a:pt x="0" y="1649413"/>
                </a:lnTo>
                <a:lnTo>
                  <a:pt x="0" y="1625975"/>
                </a:lnTo>
                <a:lnTo>
                  <a:pt x="0" y="1599757"/>
                </a:lnTo>
                <a:lnTo>
                  <a:pt x="1190" y="1542951"/>
                </a:lnTo>
                <a:lnTo>
                  <a:pt x="2381" y="1488528"/>
                </a:lnTo>
                <a:lnTo>
                  <a:pt x="2778" y="1465487"/>
                </a:lnTo>
                <a:lnTo>
                  <a:pt x="2778" y="1446817"/>
                </a:lnTo>
                <a:lnTo>
                  <a:pt x="5159" y="1440858"/>
                </a:lnTo>
                <a:lnTo>
                  <a:pt x="7539" y="1435296"/>
                </a:lnTo>
                <a:lnTo>
                  <a:pt x="10317" y="1430132"/>
                </a:lnTo>
                <a:lnTo>
                  <a:pt x="13889" y="1425365"/>
                </a:lnTo>
                <a:lnTo>
                  <a:pt x="17063" y="1420598"/>
                </a:lnTo>
                <a:lnTo>
                  <a:pt x="20634" y="1416228"/>
                </a:lnTo>
                <a:lnTo>
                  <a:pt x="24206" y="1411859"/>
                </a:lnTo>
                <a:lnTo>
                  <a:pt x="28174" y="1407886"/>
                </a:lnTo>
                <a:lnTo>
                  <a:pt x="32142" y="1404311"/>
                </a:lnTo>
                <a:lnTo>
                  <a:pt x="36507" y="1400736"/>
                </a:lnTo>
                <a:lnTo>
                  <a:pt x="41269" y="1397558"/>
                </a:lnTo>
                <a:lnTo>
                  <a:pt x="46031" y="1394380"/>
                </a:lnTo>
                <a:lnTo>
                  <a:pt x="55951" y="1388421"/>
                </a:lnTo>
                <a:lnTo>
                  <a:pt x="66665" y="1382860"/>
                </a:lnTo>
                <a:lnTo>
                  <a:pt x="77379" y="1378093"/>
                </a:lnTo>
                <a:lnTo>
                  <a:pt x="88490" y="1373723"/>
                </a:lnTo>
                <a:lnTo>
                  <a:pt x="111902" y="1365381"/>
                </a:lnTo>
                <a:lnTo>
                  <a:pt x="135711" y="1356641"/>
                </a:lnTo>
                <a:lnTo>
                  <a:pt x="147218" y="1352669"/>
                </a:lnTo>
                <a:lnTo>
                  <a:pt x="158726" y="1347902"/>
                </a:lnTo>
                <a:lnTo>
                  <a:pt x="210312" y="1326053"/>
                </a:lnTo>
                <a:lnTo>
                  <a:pt x="263088" y="1303807"/>
                </a:lnTo>
                <a:lnTo>
                  <a:pt x="315071" y="1281164"/>
                </a:lnTo>
                <a:lnTo>
                  <a:pt x="366260" y="1259713"/>
                </a:lnTo>
                <a:lnTo>
                  <a:pt x="423401" y="1243823"/>
                </a:lnTo>
                <a:lnTo>
                  <a:pt x="428163" y="1240645"/>
                </a:lnTo>
                <a:lnTo>
                  <a:pt x="432131" y="1236672"/>
                </a:lnTo>
                <a:lnTo>
                  <a:pt x="436496" y="1231905"/>
                </a:lnTo>
                <a:lnTo>
                  <a:pt x="440464" y="1226741"/>
                </a:lnTo>
                <a:lnTo>
                  <a:pt x="444432" y="1220782"/>
                </a:lnTo>
                <a:lnTo>
                  <a:pt x="448401" y="1214426"/>
                </a:lnTo>
                <a:lnTo>
                  <a:pt x="456337" y="1201317"/>
                </a:lnTo>
                <a:lnTo>
                  <a:pt x="463480" y="1187016"/>
                </a:lnTo>
                <a:lnTo>
                  <a:pt x="469829" y="1173907"/>
                </a:lnTo>
                <a:lnTo>
                  <a:pt x="480543" y="1150470"/>
                </a:lnTo>
                <a:lnTo>
                  <a:pt x="507526" y="1143716"/>
                </a:lnTo>
                <a:lnTo>
                  <a:pt x="506336" y="1138155"/>
                </a:lnTo>
                <a:lnTo>
                  <a:pt x="504748" y="1132196"/>
                </a:lnTo>
                <a:lnTo>
                  <a:pt x="502764" y="1127429"/>
                </a:lnTo>
                <a:lnTo>
                  <a:pt x="500780" y="1123457"/>
                </a:lnTo>
                <a:lnTo>
                  <a:pt x="498399" y="1119484"/>
                </a:lnTo>
                <a:lnTo>
                  <a:pt x="496018" y="1115909"/>
                </a:lnTo>
                <a:lnTo>
                  <a:pt x="490860" y="1109950"/>
                </a:lnTo>
                <a:lnTo>
                  <a:pt x="485701" y="1103594"/>
                </a:lnTo>
                <a:lnTo>
                  <a:pt x="480146" y="1097636"/>
                </a:lnTo>
                <a:lnTo>
                  <a:pt x="477765" y="1094458"/>
                </a:lnTo>
                <a:lnTo>
                  <a:pt x="475384" y="1091280"/>
                </a:lnTo>
                <a:lnTo>
                  <a:pt x="473400" y="1087307"/>
                </a:lnTo>
                <a:lnTo>
                  <a:pt x="471813" y="1082937"/>
                </a:lnTo>
                <a:lnTo>
                  <a:pt x="461495" y="973694"/>
                </a:lnTo>
                <a:lnTo>
                  <a:pt x="461099" y="974091"/>
                </a:lnTo>
                <a:lnTo>
                  <a:pt x="460305" y="974091"/>
                </a:lnTo>
                <a:lnTo>
                  <a:pt x="457527" y="973694"/>
                </a:lnTo>
                <a:lnTo>
                  <a:pt x="448401" y="972105"/>
                </a:lnTo>
                <a:lnTo>
                  <a:pt x="438877" y="969324"/>
                </a:lnTo>
                <a:lnTo>
                  <a:pt x="435306" y="968133"/>
                </a:lnTo>
                <a:lnTo>
                  <a:pt x="433322" y="967338"/>
                </a:lnTo>
                <a:lnTo>
                  <a:pt x="430147" y="964557"/>
                </a:lnTo>
                <a:lnTo>
                  <a:pt x="426973" y="962174"/>
                </a:lnTo>
                <a:lnTo>
                  <a:pt x="424195" y="958996"/>
                </a:lnTo>
                <a:lnTo>
                  <a:pt x="421417" y="955818"/>
                </a:lnTo>
                <a:lnTo>
                  <a:pt x="419036" y="952243"/>
                </a:lnTo>
                <a:lnTo>
                  <a:pt x="416655" y="948270"/>
                </a:lnTo>
                <a:lnTo>
                  <a:pt x="414671" y="944298"/>
                </a:lnTo>
                <a:lnTo>
                  <a:pt x="412687" y="939928"/>
                </a:lnTo>
                <a:lnTo>
                  <a:pt x="409116" y="929997"/>
                </a:lnTo>
                <a:lnTo>
                  <a:pt x="406338" y="920066"/>
                </a:lnTo>
                <a:lnTo>
                  <a:pt x="403957" y="908943"/>
                </a:lnTo>
                <a:lnTo>
                  <a:pt x="401576" y="898217"/>
                </a:lnTo>
                <a:lnTo>
                  <a:pt x="399989" y="887094"/>
                </a:lnTo>
                <a:lnTo>
                  <a:pt x="398402" y="875574"/>
                </a:lnTo>
                <a:lnTo>
                  <a:pt x="396418" y="854122"/>
                </a:lnTo>
                <a:lnTo>
                  <a:pt x="394831" y="834260"/>
                </a:lnTo>
                <a:lnTo>
                  <a:pt x="393640" y="817576"/>
                </a:lnTo>
                <a:lnTo>
                  <a:pt x="393640" y="814795"/>
                </a:lnTo>
                <a:lnTo>
                  <a:pt x="394037" y="811617"/>
                </a:lnTo>
                <a:lnTo>
                  <a:pt x="395227" y="808439"/>
                </a:lnTo>
                <a:lnTo>
                  <a:pt x="396418" y="805261"/>
                </a:lnTo>
                <a:lnTo>
                  <a:pt x="399989" y="798905"/>
                </a:lnTo>
                <a:lnTo>
                  <a:pt x="403561" y="791755"/>
                </a:lnTo>
                <a:lnTo>
                  <a:pt x="407132" y="784604"/>
                </a:lnTo>
                <a:lnTo>
                  <a:pt x="408322" y="780234"/>
                </a:lnTo>
                <a:lnTo>
                  <a:pt x="409513" y="776262"/>
                </a:lnTo>
                <a:lnTo>
                  <a:pt x="410306" y="771495"/>
                </a:lnTo>
                <a:lnTo>
                  <a:pt x="410703" y="766331"/>
                </a:lnTo>
                <a:lnTo>
                  <a:pt x="410306" y="761166"/>
                </a:lnTo>
                <a:lnTo>
                  <a:pt x="409513" y="755605"/>
                </a:lnTo>
                <a:lnTo>
                  <a:pt x="406338" y="738126"/>
                </a:lnTo>
                <a:lnTo>
                  <a:pt x="403561" y="721839"/>
                </a:lnTo>
                <a:lnTo>
                  <a:pt x="401180" y="705552"/>
                </a:lnTo>
                <a:lnTo>
                  <a:pt x="399196" y="689662"/>
                </a:lnTo>
                <a:lnTo>
                  <a:pt x="397608" y="673772"/>
                </a:lnTo>
                <a:lnTo>
                  <a:pt x="397211" y="659074"/>
                </a:lnTo>
                <a:lnTo>
                  <a:pt x="396815" y="643978"/>
                </a:lnTo>
                <a:lnTo>
                  <a:pt x="396815" y="629677"/>
                </a:lnTo>
                <a:lnTo>
                  <a:pt x="397608" y="615774"/>
                </a:lnTo>
                <a:lnTo>
                  <a:pt x="398799" y="602267"/>
                </a:lnTo>
                <a:lnTo>
                  <a:pt x="400386" y="588761"/>
                </a:lnTo>
                <a:lnTo>
                  <a:pt x="402370" y="576446"/>
                </a:lnTo>
                <a:lnTo>
                  <a:pt x="404751" y="563734"/>
                </a:lnTo>
                <a:lnTo>
                  <a:pt x="407529" y="552214"/>
                </a:lnTo>
                <a:lnTo>
                  <a:pt x="410703" y="540297"/>
                </a:lnTo>
                <a:lnTo>
                  <a:pt x="414275" y="529571"/>
                </a:lnTo>
                <a:lnTo>
                  <a:pt x="418243" y="519242"/>
                </a:lnTo>
                <a:lnTo>
                  <a:pt x="422211" y="508914"/>
                </a:lnTo>
                <a:lnTo>
                  <a:pt x="426973" y="499380"/>
                </a:lnTo>
                <a:lnTo>
                  <a:pt x="432131" y="490243"/>
                </a:lnTo>
                <a:lnTo>
                  <a:pt x="437290" y="481504"/>
                </a:lnTo>
                <a:lnTo>
                  <a:pt x="442845" y="473162"/>
                </a:lnTo>
                <a:lnTo>
                  <a:pt x="448797" y="465614"/>
                </a:lnTo>
                <a:lnTo>
                  <a:pt x="454750" y="458066"/>
                </a:lnTo>
                <a:lnTo>
                  <a:pt x="461495" y="451710"/>
                </a:lnTo>
                <a:lnTo>
                  <a:pt x="468241" y="445752"/>
                </a:lnTo>
                <a:lnTo>
                  <a:pt x="474987" y="440190"/>
                </a:lnTo>
                <a:lnTo>
                  <a:pt x="482130" y="435026"/>
                </a:lnTo>
                <a:lnTo>
                  <a:pt x="490066" y="429862"/>
                </a:lnTo>
                <a:lnTo>
                  <a:pt x="497606" y="425889"/>
                </a:lnTo>
                <a:lnTo>
                  <a:pt x="505542" y="422711"/>
                </a:lnTo>
                <a:lnTo>
                  <a:pt x="513875" y="419533"/>
                </a:lnTo>
                <a:lnTo>
                  <a:pt x="538478" y="409999"/>
                </a:lnTo>
                <a:lnTo>
                  <a:pt x="553160" y="404438"/>
                </a:lnTo>
                <a:lnTo>
                  <a:pt x="568239" y="399273"/>
                </a:lnTo>
                <a:lnTo>
                  <a:pt x="584111" y="394506"/>
                </a:lnTo>
                <a:lnTo>
                  <a:pt x="601174" y="390137"/>
                </a:lnTo>
                <a:lnTo>
                  <a:pt x="618634" y="386562"/>
                </a:lnTo>
                <a:lnTo>
                  <a:pt x="627761" y="384973"/>
                </a:lnTo>
                <a:lnTo>
                  <a:pt x="636888" y="383384"/>
                </a:lnTo>
                <a:lnTo>
                  <a:pt x="646014" y="382589"/>
                </a:lnTo>
                <a:lnTo>
                  <a:pt x="655538" y="381795"/>
                </a:lnTo>
                <a:lnTo>
                  <a:pt x="665061" y="381397"/>
                </a:lnTo>
                <a:lnTo>
                  <a:pt x="674585" y="381000"/>
                </a:lnTo>
                <a:close/>
                <a:moveTo>
                  <a:pt x="1307704" y="0"/>
                </a:moveTo>
                <a:lnTo>
                  <a:pt x="1321601" y="0"/>
                </a:lnTo>
                <a:lnTo>
                  <a:pt x="1335100" y="0"/>
                </a:lnTo>
                <a:lnTo>
                  <a:pt x="1348997" y="1191"/>
                </a:lnTo>
                <a:lnTo>
                  <a:pt x="1362496" y="2381"/>
                </a:lnTo>
                <a:lnTo>
                  <a:pt x="1376790" y="4366"/>
                </a:lnTo>
                <a:lnTo>
                  <a:pt x="1390289" y="7144"/>
                </a:lnTo>
                <a:lnTo>
                  <a:pt x="1404583" y="10319"/>
                </a:lnTo>
                <a:lnTo>
                  <a:pt x="1418480" y="14684"/>
                </a:lnTo>
                <a:lnTo>
                  <a:pt x="1432773" y="19447"/>
                </a:lnTo>
                <a:lnTo>
                  <a:pt x="1446670" y="25003"/>
                </a:lnTo>
                <a:lnTo>
                  <a:pt x="1460566" y="31353"/>
                </a:lnTo>
                <a:lnTo>
                  <a:pt x="1474463" y="38497"/>
                </a:lnTo>
                <a:lnTo>
                  <a:pt x="1488757" y="46831"/>
                </a:lnTo>
                <a:lnTo>
                  <a:pt x="1525285" y="80963"/>
                </a:lnTo>
                <a:lnTo>
                  <a:pt x="1584841" y="90884"/>
                </a:lnTo>
                <a:lnTo>
                  <a:pt x="1590400" y="94853"/>
                </a:lnTo>
                <a:lnTo>
                  <a:pt x="1595958" y="99616"/>
                </a:lnTo>
                <a:lnTo>
                  <a:pt x="1600723" y="104775"/>
                </a:lnTo>
                <a:lnTo>
                  <a:pt x="1605487" y="110331"/>
                </a:lnTo>
                <a:lnTo>
                  <a:pt x="1609855" y="115888"/>
                </a:lnTo>
                <a:lnTo>
                  <a:pt x="1613825" y="122238"/>
                </a:lnTo>
                <a:lnTo>
                  <a:pt x="1617399" y="128984"/>
                </a:lnTo>
                <a:lnTo>
                  <a:pt x="1620575" y="134938"/>
                </a:lnTo>
                <a:lnTo>
                  <a:pt x="1626531" y="146447"/>
                </a:lnTo>
                <a:lnTo>
                  <a:pt x="1630898" y="156766"/>
                </a:lnTo>
                <a:lnTo>
                  <a:pt x="1634075" y="165894"/>
                </a:lnTo>
                <a:lnTo>
                  <a:pt x="1636854" y="177403"/>
                </a:lnTo>
                <a:lnTo>
                  <a:pt x="1639236" y="189309"/>
                </a:lnTo>
                <a:lnTo>
                  <a:pt x="1641619" y="200819"/>
                </a:lnTo>
                <a:lnTo>
                  <a:pt x="1643207" y="212725"/>
                </a:lnTo>
                <a:lnTo>
                  <a:pt x="1644795" y="223838"/>
                </a:lnTo>
                <a:lnTo>
                  <a:pt x="1646383" y="235347"/>
                </a:lnTo>
                <a:lnTo>
                  <a:pt x="1648368" y="258366"/>
                </a:lnTo>
                <a:lnTo>
                  <a:pt x="1649559" y="281781"/>
                </a:lnTo>
                <a:lnTo>
                  <a:pt x="1649957" y="304800"/>
                </a:lnTo>
                <a:lnTo>
                  <a:pt x="1649957" y="328613"/>
                </a:lnTo>
                <a:lnTo>
                  <a:pt x="1649559" y="352822"/>
                </a:lnTo>
                <a:lnTo>
                  <a:pt x="1648765" y="365919"/>
                </a:lnTo>
                <a:lnTo>
                  <a:pt x="1647177" y="385763"/>
                </a:lnTo>
                <a:lnTo>
                  <a:pt x="1642413" y="436959"/>
                </a:lnTo>
                <a:lnTo>
                  <a:pt x="1640427" y="464344"/>
                </a:lnTo>
                <a:lnTo>
                  <a:pt x="1638839" y="490141"/>
                </a:lnTo>
                <a:lnTo>
                  <a:pt x="1638442" y="501650"/>
                </a:lnTo>
                <a:lnTo>
                  <a:pt x="1638045" y="511969"/>
                </a:lnTo>
                <a:lnTo>
                  <a:pt x="1638442" y="521494"/>
                </a:lnTo>
                <a:lnTo>
                  <a:pt x="1638839" y="529034"/>
                </a:lnTo>
                <a:lnTo>
                  <a:pt x="1640030" y="538559"/>
                </a:lnTo>
                <a:lnTo>
                  <a:pt x="1642016" y="546497"/>
                </a:lnTo>
                <a:lnTo>
                  <a:pt x="1644001" y="553244"/>
                </a:lnTo>
                <a:lnTo>
                  <a:pt x="1646780" y="558800"/>
                </a:lnTo>
                <a:lnTo>
                  <a:pt x="1649559" y="563959"/>
                </a:lnTo>
                <a:lnTo>
                  <a:pt x="1653133" y="569516"/>
                </a:lnTo>
                <a:lnTo>
                  <a:pt x="1656706" y="576659"/>
                </a:lnTo>
                <a:lnTo>
                  <a:pt x="1661074" y="584597"/>
                </a:lnTo>
                <a:lnTo>
                  <a:pt x="1664250" y="592534"/>
                </a:lnTo>
                <a:lnTo>
                  <a:pt x="1667029" y="600869"/>
                </a:lnTo>
                <a:lnTo>
                  <a:pt x="1669412" y="609600"/>
                </a:lnTo>
                <a:lnTo>
                  <a:pt x="1671397" y="618331"/>
                </a:lnTo>
                <a:lnTo>
                  <a:pt x="1672588" y="627459"/>
                </a:lnTo>
                <a:lnTo>
                  <a:pt x="1673382" y="636984"/>
                </a:lnTo>
                <a:lnTo>
                  <a:pt x="1673779" y="646113"/>
                </a:lnTo>
                <a:lnTo>
                  <a:pt x="1674176" y="655241"/>
                </a:lnTo>
                <a:lnTo>
                  <a:pt x="1673779" y="665163"/>
                </a:lnTo>
                <a:lnTo>
                  <a:pt x="1673382" y="674291"/>
                </a:lnTo>
                <a:lnTo>
                  <a:pt x="1671794" y="692547"/>
                </a:lnTo>
                <a:lnTo>
                  <a:pt x="1669412" y="710009"/>
                </a:lnTo>
                <a:lnTo>
                  <a:pt x="1666632" y="726678"/>
                </a:lnTo>
                <a:lnTo>
                  <a:pt x="1664647" y="735806"/>
                </a:lnTo>
                <a:lnTo>
                  <a:pt x="1662662" y="745728"/>
                </a:lnTo>
                <a:lnTo>
                  <a:pt x="1659883" y="755650"/>
                </a:lnTo>
                <a:lnTo>
                  <a:pt x="1656706" y="765572"/>
                </a:lnTo>
                <a:lnTo>
                  <a:pt x="1653133" y="775891"/>
                </a:lnTo>
                <a:lnTo>
                  <a:pt x="1649162" y="785416"/>
                </a:lnTo>
                <a:lnTo>
                  <a:pt x="1644795" y="793750"/>
                </a:lnTo>
                <a:lnTo>
                  <a:pt x="1642413" y="798116"/>
                </a:lnTo>
                <a:lnTo>
                  <a:pt x="1639633" y="802084"/>
                </a:lnTo>
                <a:lnTo>
                  <a:pt x="1636854" y="805656"/>
                </a:lnTo>
                <a:lnTo>
                  <a:pt x="1633678" y="808831"/>
                </a:lnTo>
                <a:lnTo>
                  <a:pt x="1630104" y="811609"/>
                </a:lnTo>
                <a:lnTo>
                  <a:pt x="1626531" y="814388"/>
                </a:lnTo>
                <a:lnTo>
                  <a:pt x="1618193" y="818753"/>
                </a:lnTo>
                <a:lnTo>
                  <a:pt x="1610252" y="823119"/>
                </a:lnTo>
                <a:lnTo>
                  <a:pt x="1602311" y="827881"/>
                </a:lnTo>
                <a:lnTo>
                  <a:pt x="1598341" y="830263"/>
                </a:lnTo>
                <a:lnTo>
                  <a:pt x="1593973" y="832644"/>
                </a:lnTo>
                <a:lnTo>
                  <a:pt x="1590797" y="835819"/>
                </a:lnTo>
                <a:lnTo>
                  <a:pt x="1587223" y="838994"/>
                </a:lnTo>
                <a:lnTo>
                  <a:pt x="1584444" y="842963"/>
                </a:lnTo>
                <a:lnTo>
                  <a:pt x="1581665" y="846931"/>
                </a:lnTo>
                <a:lnTo>
                  <a:pt x="1578489" y="854075"/>
                </a:lnTo>
                <a:lnTo>
                  <a:pt x="1576106" y="860822"/>
                </a:lnTo>
                <a:lnTo>
                  <a:pt x="1574121" y="867966"/>
                </a:lnTo>
                <a:lnTo>
                  <a:pt x="1572533" y="875506"/>
                </a:lnTo>
                <a:lnTo>
                  <a:pt x="1571342" y="883444"/>
                </a:lnTo>
                <a:lnTo>
                  <a:pt x="1570151" y="890984"/>
                </a:lnTo>
                <a:lnTo>
                  <a:pt x="1568959" y="906859"/>
                </a:lnTo>
                <a:lnTo>
                  <a:pt x="1568165" y="923131"/>
                </a:lnTo>
                <a:lnTo>
                  <a:pt x="1566974" y="939006"/>
                </a:lnTo>
                <a:lnTo>
                  <a:pt x="1565783" y="946944"/>
                </a:lnTo>
                <a:lnTo>
                  <a:pt x="1564989" y="954484"/>
                </a:lnTo>
                <a:lnTo>
                  <a:pt x="1563401" y="961628"/>
                </a:lnTo>
                <a:lnTo>
                  <a:pt x="1561415" y="969169"/>
                </a:lnTo>
                <a:lnTo>
                  <a:pt x="1558636" y="976709"/>
                </a:lnTo>
                <a:lnTo>
                  <a:pt x="1555460" y="983456"/>
                </a:lnTo>
                <a:lnTo>
                  <a:pt x="1551887" y="989409"/>
                </a:lnTo>
                <a:lnTo>
                  <a:pt x="1548313" y="995363"/>
                </a:lnTo>
                <a:lnTo>
                  <a:pt x="1544343" y="1000522"/>
                </a:lnTo>
                <a:lnTo>
                  <a:pt x="1539578" y="1005284"/>
                </a:lnTo>
                <a:lnTo>
                  <a:pt x="1531637" y="1014809"/>
                </a:lnTo>
                <a:lnTo>
                  <a:pt x="1527667" y="1019969"/>
                </a:lnTo>
                <a:lnTo>
                  <a:pt x="1524093" y="1025525"/>
                </a:lnTo>
                <a:lnTo>
                  <a:pt x="1520520" y="1031081"/>
                </a:lnTo>
                <a:lnTo>
                  <a:pt x="1517741" y="1037431"/>
                </a:lnTo>
                <a:lnTo>
                  <a:pt x="1514961" y="1044178"/>
                </a:lnTo>
                <a:lnTo>
                  <a:pt x="1512976" y="1052513"/>
                </a:lnTo>
                <a:lnTo>
                  <a:pt x="1510991" y="1061244"/>
                </a:lnTo>
                <a:lnTo>
                  <a:pt x="1510197" y="1070769"/>
                </a:lnTo>
                <a:lnTo>
                  <a:pt x="1561415" y="1078309"/>
                </a:lnTo>
                <a:lnTo>
                  <a:pt x="1576900" y="1111250"/>
                </a:lnTo>
                <a:lnTo>
                  <a:pt x="1585635" y="1129903"/>
                </a:lnTo>
                <a:lnTo>
                  <a:pt x="1596355" y="1149350"/>
                </a:lnTo>
                <a:lnTo>
                  <a:pt x="1601517" y="1158478"/>
                </a:lnTo>
                <a:lnTo>
                  <a:pt x="1606679" y="1168003"/>
                </a:lnTo>
                <a:lnTo>
                  <a:pt x="1612237" y="1176734"/>
                </a:lnTo>
                <a:lnTo>
                  <a:pt x="1617796" y="1184672"/>
                </a:lnTo>
                <a:lnTo>
                  <a:pt x="1624149" y="1192609"/>
                </a:lnTo>
                <a:lnTo>
                  <a:pt x="1629707" y="1198959"/>
                </a:lnTo>
                <a:lnTo>
                  <a:pt x="1635663" y="1204516"/>
                </a:lnTo>
                <a:lnTo>
                  <a:pt x="1641619" y="1209278"/>
                </a:lnTo>
                <a:lnTo>
                  <a:pt x="1721821" y="1231106"/>
                </a:lnTo>
                <a:lnTo>
                  <a:pt x="1793687" y="1261269"/>
                </a:lnTo>
                <a:lnTo>
                  <a:pt x="1867537" y="1292622"/>
                </a:lnTo>
                <a:lnTo>
                  <a:pt x="1941387" y="1324372"/>
                </a:lnTo>
                <a:lnTo>
                  <a:pt x="2013649" y="1354931"/>
                </a:lnTo>
                <a:lnTo>
                  <a:pt x="2029531" y="1361678"/>
                </a:lnTo>
                <a:lnTo>
                  <a:pt x="2046207" y="1367631"/>
                </a:lnTo>
                <a:lnTo>
                  <a:pt x="2079161" y="1379141"/>
                </a:lnTo>
                <a:lnTo>
                  <a:pt x="2095440" y="1385094"/>
                </a:lnTo>
                <a:lnTo>
                  <a:pt x="2112116" y="1391444"/>
                </a:lnTo>
                <a:lnTo>
                  <a:pt x="2127998" y="1397397"/>
                </a:lnTo>
                <a:lnTo>
                  <a:pt x="2143085" y="1404144"/>
                </a:lnTo>
                <a:lnTo>
                  <a:pt x="2150232" y="1407716"/>
                </a:lnTo>
                <a:lnTo>
                  <a:pt x="2157776" y="1411684"/>
                </a:lnTo>
                <a:lnTo>
                  <a:pt x="2164923" y="1416050"/>
                </a:lnTo>
                <a:lnTo>
                  <a:pt x="2171673" y="1420019"/>
                </a:lnTo>
                <a:lnTo>
                  <a:pt x="2178423" y="1424384"/>
                </a:lnTo>
                <a:lnTo>
                  <a:pt x="2184775" y="1429147"/>
                </a:lnTo>
                <a:lnTo>
                  <a:pt x="2191128" y="1433909"/>
                </a:lnTo>
                <a:lnTo>
                  <a:pt x="2196687" y="1439069"/>
                </a:lnTo>
                <a:lnTo>
                  <a:pt x="2202245" y="1445022"/>
                </a:lnTo>
                <a:lnTo>
                  <a:pt x="2207804" y="1450578"/>
                </a:lnTo>
                <a:lnTo>
                  <a:pt x="2212965" y="1456928"/>
                </a:lnTo>
                <a:lnTo>
                  <a:pt x="2217333" y="1463278"/>
                </a:lnTo>
                <a:lnTo>
                  <a:pt x="2221700" y="1470422"/>
                </a:lnTo>
                <a:lnTo>
                  <a:pt x="2225274" y="1477566"/>
                </a:lnTo>
                <a:lnTo>
                  <a:pt x="2228847" y="1485503"/>
                </a:lnTo>
                <a:lnTo>
                  <a:pt x="2232023" y="1493441"/>
                </a:lnTo>
                <a:lnTo>
                  <a:pt x="2232023" y="1519634"/>
                </a:lnTo>
                <a:lnTo>
                  <a:pt x="2232817" y="1552178"/>
                </a:lnTo>
                <a:lnTo>
                  <a:pt x="2234406" y="1628378"/>
                </a:lnTo>
                <a:lnTo>
                  <a:pt x="2235597" y="1668859"/>
                </a:lnTo>
                <a:lnTo>
                  <a:pt x="2236391" y="1708150"/>
                </a:lnTo>
                <a:lnTo>
                  <a:pt x="2236788" y="1745059"/>
                </a:lnTo>
                <a:lnTo>
                  <a:pt x="2236391" y="1778000"/>
                </a:lnTo>
                <a:lnTo>
                  <a:pt x="374650" y="1778000"/>
                </a:lnTo>
                <a:lnTo>
                  <a:pt x="374650" y="1745059"/>
                </a:lnTo>
                <a:lnTo>
                  <a:pt x="374650" y="1708150"/>
                </a:lnTo>
                <a:lnTo>
                  <a:pt x="375444" y="1668859"/>
                </a:lnTo>
                <a:lnTo>
                  <a:pt x="376238" y="1628378"/>
                </a:lnTo>
                <a:lnTo>
                  <a:pt x="377826" y="1552178"/>
                </a:lnTo>
                <a:lnTo>
                  <a:pt x="378620" y="1519634"/>
                </a:lnTo>
                <a:lnTo>
                  <a:pt x="379017" y="1493441"/>
                </a:lnTo>
                <a:lnTo>
                  <a:pt x="381797" y="1485503"/>
                </a:lnTo>
                <a:lnTo>
                  <a:pt x="385370" y="1477566"/>
                </a:lnTo>
                <a:lnTo>
                  <a:pt x="389341" y="1470422"/>
                </a:lnTo>
                <a:lnTo>
                  <a:pt x="393311" y="1463278"/>
                </a:lnTo>
                <a:lnTo>
                  <a:pt x="398076" y="1456928"/>
                </a:lnTo>
                <a:lnTo>
                  <a:pt x="403237" y="1450578"/>
                </a:lnTo>
                <a:lnTo>
                  <a:pt x="408399" y="1445022"/>
                </a:lnTo>
                <a:lnTo>
                  <a:pt x="413957" y="1439069"/>
                </a:lnTo>
                <a:lnTo>
                  <a:pt x="419516" y="1433909"/>
                </a:lnTo>
                <a:lnTo>
                  <a:pt x="425869" y="1429147"/>
                </a:lnTo>
                <a:lnTo>
                  <a:pt x="432618" y="1424384"/>
                </a:lnTo>
                <a:lnTo>
                  <a:pt x="438971" y="1420019"/>
                </a:lnTo>
                <a:lnTo>
                  <a:pt x="445721" y="1416050"/>
                </a:lnTo>
                <a:lnTo>
                  <a:pt x="452868" y="1411684"/>
                </a:lnTo>
                <a:lnTo>
                  <a:pt x="460412" y="1407716"/>
                </a:lnTo>
                <a:lnTo>
                  <a:pt x="467558" y="1404144"/>
                </a:lnTo>
                <a:lnTo>
                  <a:pt x="482646" y="1397397"/>
                </a:lnTo>
                <a:lnTo>
                  <a:pt x="498925" y="1391444"/>
                </a:lnTo>
                <a:lnTo>
                  <a:pt x="515204" y="1385094"/>
                </a:lnTo>
                <a:lnTo>
                  <a:pt x="531483" y="1379141"/>
                </a:lnTo>
                <a:lnTo>
                  <a:pt x="564437" y="1367631"/>
                </a:lnTo>
                <a:lnTo>
                  <a:pt x="581113" y="1361678"/>
                </a:lnTo>
                <a:lnTo>
                  <a:pt x="597392" y="1354931"/>
                </a:lnTo>
                <a:lnTo>
                  <a:pt x="669257" y="1324372"/>
                </a:lnTo>
                <a:lnTo>
                  <a:pt x="743504" y="1292622"/>
                </a:lnTo>
                <a:lnTo>
                  <a:pt x="817354" y="1261269"/>
                </a:lnTo>
                <a:lnTo>
                  <a:pt x="888822" y="1231106"/>
                </a:lnTo>
                <a:lnTo>
                  <a:pt x="969025" y="1209278"/>
                </a:lnTo>
                <a:lnTo>
                  <a:pt x="974981" y="1204516"/>
                </a:lnTo>
                <a:lnTo>
                  <a:pt x="980937" y="1198959"/>
                </a:lnTo>
                <a:lnTo>
                  <a:pt x="986892" y="1192609"/>
                </a:lnTo>
                <a:lnTo>
                  <a:pt x="992848" y="1184672"/>
                </a:lnTo>
                <a:lnTo>
                  <a:pt x="998407" y="1176734"/>
                </a:lnTo>
                <a:lnTo>
                  <a:pt x="1003965" y="1168003"/>
                </a:lnTo>
                <a:lnTo>
                  <a:pt x="1009524" y="1158478"/>
                </a:lnTo>
                <a:lnTo>
                  <a:pt x="1015083" y="1149350"/>
                </a:lnTo>
                <a:lnTo>
                  <a:pt x="1025009" y="1129903"/>
                </a:lnTo>
                <a:lnTo>
                  <a:pt x="1034141" y="1111250"/>
                </a:lnTo>
                <a:lnTo>
                  <a:pt x="1049228" y="1078309"/>
                </a:lnTo>
                <a:lnTo>
                  <a:pt x="1087345" y="1068784"/>
                </a:lnTo>
                <a:lnTo>
                  <a:pt x="1085359" y="1060450"/>
                </a:lnTo>
                <a:lnTo>
                  <a:pt x="1082977" y="1053306"/>
                </a:lnTo>
                <a:lnTo>
                  <a:pt x="1080595" y="1046163"/>
                </a:lnTo>
                <a:lnTo>
                  <a:pt x="1077419" y="1040209"/>
                </a:lnTo>
                <a:lnTo>
                  <a:pt x="1074242" y="1034653"/>
                </a:lnTo>
                <a:lnTo>
                  <a:pt x="1071066" y="1029891"/>
                </a:lnTo>
                <a:lnTo>
                  <a:pt x="1067492" y="1025525"/>
                </a:lnTo>
                <a:lnTo>
                  <a:pt x="1063125" y="1020763"/>
                </a:lnTo>
                <a:lnTo>
                  <a:pt x="1055978" y="1012825"/>
                </a:lnTo>
                <a:lnTo>
                  <a:pt x="1048434" y="1004491"/>
                </a:lnTo>
                <a:lnTo>
                  <a:pt x="1045258" y="1000125"/>
                </a:lnTo>
                <a:lnTo>
                  <a:pt x="1042082" y="995363"/>
                </a:lnTo>
                <a:lnTo>
                  <a:pt x="1038905" y="989409"/>
                </a:lnTo>
                <a:lnTo>
                  <a:pt x="1036523" y="983456"/>
                </a:lnTo>
                <a:lnTo>
                  <a:pt x="1022229" y="830659"/>
                </a:lnTo>
                <a:lnTo>
                  <a:pt x="1021832" y="831056"/>
                </a:lnTo>
                <a:lnTo>
                  <a:pt x="1020641" y="831056"/>
                </a:lnTo>
                <a:lnTo>
                  <a:pt x="1016671" y="830659"/>
                </a:lnTo>
                <a:lnTo>
                  <a:pt x="1010715" y="829469"/>
                </a:lnTo>
                <a:lnTo>
                  <a:pt x="1003965" y="828278"/>
                </a:lnTo>
                <a:lnTo>
                  <a:pt x="990863" y="824309"/>
                </a:lnTo>
                <a:lnTo>
                  <a:pt x="985701" y="822325"/>
                </a:lnTo>
                <a:lnTo>
                  <a:pt x="982525" y="821134"/>
                </a:lnTo>
                <a:lnTo>
                  <a:pt x="978157" y="817959"/>
                </a:lnTo>
                <a:lnTo>
                  <a:pt x="973790" y="814388"/>
                </a:lnTo>
                <a:lnTo>
                  <a:pt x="969819" y="810419"/>
                </a:lnTo>
                <a:lnTo>
                  <a:pt x="966246" y="805656"/>
                </a:lnTo>
                <a:lnTo>
                  <a:pt x="962673" y="800497"/>
                </a:lnTo>
                <a:lnTo>
                  <a:pt x="959496" y="794941"/>
                </a:lnTo>
                <a:lnTo>
                  <a:pt x="956717" y="788988"/>
                </a:lnTo>
                <a:lnTo>
                  <a:pt x="953541" y="783034"/>
                </a:lnTo>
                <a:lnTo>
                  <a:pt x="951158" y="776684"/>
                </a:lnTo>
                <a:lnTo>
                  <a:pt x="948776" y="769541"/>
                </a:lnTo>
                <a:lnTo>
                  <a:pt x="944409" y="755253"/>
                </a:lnTo>
                <a:lnTo>
                  <a:pt x="941232" y="740172"/>
                </a:lnTo>
                <a:lnTo>
                  <a:pt x="938056" y="724694"/>
                </a:lnTo>
                <a:lnTo>
                  <a:pt x="935674" y="708819"/>
                </a:lnTo>
                <a:lnTo>
                  <a:pt x="934085" y="693341"/>
                </a:lnTo>
                <a:lnTo>
                  <a:pt x="932497" y="677466"/>
                </a:lnTo>
                <a:lnTo>
                  <a:pt x="931306" y="662781"/>
                </a:lnTo>
                <a:lnTo>
                  <a:pt x="929321" y="635000"/>
                </a:lnTo>
                <a:lnTo>
                  <a:pt x="926939" y="611981"/>
                </a:lnTo>
                <a:lnTo>
                  <a:pt x="926939" y="607616"/>
                </a:lnTo>
                <a:lnTo>
                  <a:pt x="927733" y="603250"/>
                </a:lnTo>
                <a:lnTo>
                  <a:pt x="929321" y="598884"/>
                </a:lnTo>
                <a:lnTo>
                  <a:pt x="931306" y="594519"/>
                </a:lnTo>
                <a:lnTo>
                  <a:pt x="935674" y="585391"/>
                </a:lnTo>
                <a:lnTo>
                  <a:pt x="940835" y="575866"/>
                </a:lnTo>
                <a:lnTo>
                  <a:pt x="943217" y="570706"/>
                </a:lnTo>
                <a:lnTo>
                  <a:pt x="945600" y="565150"/>
                </a:lnTo>
                <a:lnTo>
                  <a:pt x="947585" y="559594"/>
                </a:lnTo>
                <a:lnTo>
                  <a:pt x="949173" y="553641"/>
                </a:lnTo>
                <a:lnTo>
                  <a:pt x="950364" y="547291"/>
                </a:lnTo>
                <a:lnTo>
                  <a:pt x="950761" y="539750"/>
                </a:lnTo>
                <a:lnTo>
                  <a:pt x="950364" y="532606"/>
                </a:lnTo>
                <a:lnTo>
                  <a:pt x="949173" y="524669"/>
                </a:lnTo>
                <a:lnTo>
                  <a:pt x="944409" y="500856"/>
                </a:lnTo>
                <a:lnTo>
                  <a:pt x="940438" y="477441"/>
                </a:lnTo>
                <a:lnTo>
                  <a:pt x="937262" y="454422"/>
                </a:lnTo>
                <a:lnTo>
                  <a:pt x="934880" y="432197"/>
                </a:lnTo>
                <a:lnTo>
                  <a:pt x="933291" y="410766"/>
                </a:lnTo>
                <a:lnTo>
                  <a:pt x="932100" y="389334"/>
                </a:lnTo>
                <a:lnTo>
                  <a:pt x="931703" y="368300"/>
                </a:lnTo>
                <a:lnTo>
                  <a:pt x="932100" y="348059"/>
                </a:lnTo>
                <a:lnTo>
                  <a:pt x="932894" y="328613"/>
                </a:lnTo>
                <a:lnTo>
                  <a:pt x="934483" y="309563"/>
                </a:lnTo>
                <a:lnTo>
                  <a:pt x="936468" y="290909"/>
                </a:lnTo>
                <a:lnTo>
                  <a:pt x="939247" y="273447"/>
                </a:lnTo>
                <a:lnTo>
                  <a:pt x="942423" y="255984"/>
                </a:lnTo>
                <a:lnTo>
                  <a:pt x="946394" y="239713"/>
                </a:lnTo>
                <a:lnTo>
                  <a:pt x="950761" y="223441"/>
                </a:lnTo>
                <a:lnTo>
                  <a:pt x="956320" y="207566"/>
                </a:lnTo>
                <a:lnTo>
                  <a:pt x="961482" y="193278"/>
                </a:lnTo>
                <a:lnTo>
                  <a:pt x="967437" y="178991"/>
                </a:lnTo>
                <a:lnTo>
                  <a:pt x="973790" y="165497"/>
                </a:lnTo>
                <a:lnTo>
                  <a:pt x="980937" y="152400"/>
                </a:lnTo>
                <a:lnTo>
                  <a:pt x="988481" y="140494"/>
                </a:lnTo>
                <a:lnTo>
                  <a:pt x="996421" y="129381"/>
                </a:lnTo>
                <a:lnTo>
                  <a:pt x="1004362" y="118269"/>
                </a:lnTo>
                <a:lnTo>
                  <a:pt x="1013494" y="108347"/>
                </a:lnTo>
                <a:lnTo>
                  <a:pt x="1022229" y="99219"/>
                </a:lnTo>
                <a:lnTo>
                  <a:pt x="1031758" y="90091"/>
                </a:lnTo>
                <a:lnTo>
                  <a:pt x="1041685" y="82550"/>
                </a:lnTo>
                <a:lnTo>
                  <a:pt x="1051611" y="75406"/>
                </a:lnTo>
                <a:lnTo>
                  <a:pt x="1061934" y="68659"/>
                </a:lnTo>
                <a:lnTo>
                  <a:pt x="1073051" y="63103"/>
                </a:lnTo>
                <a:lnTo>
                  <a:pt x="1084168" y="58341"/>
                </a:lnTo>
                <a:lnTo>
                  <a:pt x="1095683" y="53975"/>
                </a:lnTo>
                <a:lnTo>
                  <a:pt x="1112358" y="47228"/>
                </a:lnTo>
                <a:lnTo>
                  <a:pt x="1131019" y="40084"/>
                </a:lnTo>
                <a:lnTo>
                  <a:pt x="1150872" y="32544"/>
                </a:lnTo>
                <a:lnTo>
                  <a:pt x="1171915" y="25400"/>
                </a:lnTo>
                <a:lnTo>
                  <a:pt x="1194547" y="18653"/>
                </a:lnTo>
                <a:lnTo>
                  <a:pt x="1206458" y="15875"/>
                </a:lnTo>
                <a:lnTo>
                  <a:pt x="1218369" y="12303"/>
                </a:lnTo>
                <a:lnTo>
                  <a:pt x="1230281" y="9525"/>
                </a:lnTo>
                <a:lnTo>
                  <a:pt x="1242986" y="7144"/>
                </a:lnTo>
                <a:lnTo>
                  <a:pt x="1255294" y="5159"/>
                </a:lnTo>
                <a:lnTo>
                  <a:pt x="1268397" y="3175"/>
                </a:lnTo>
                <a:lnTo>
                  <a:pt x="1281102" y="1588"/>
                </a:lnTo>
                <a:lnTo>
                  <a:pt x="1294602" y="794"/>
                </a:lnTo>
                <a:lnTo>
                  <a:pt x="1307704" y="0"/>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27" name="Freeform 3"/>
          <p:cNvSpPr/>
          <p:nvPr/>
        </p:nvSpPr>
        <p:spPr>
          <a:xfrm>
            <a:off x="6387490" y="2114611"/>
            <a:ext cx="5383066" cy="1420837"/>
          </a:xfrm>
          <a:prstGeom prst="rect">
            <a:avLst/>
          </a:prstGeom>
          <a:solidFill>
            <a:schemeClr val="accent1"/>
          </a:solidFill>
          <a:ln w="12700">
            <a:noFill/>
            <a:prstDash val="solid"/>
          </a:ln>
        </p:spPr>
        <p:style>
          <a:lnRef idx="2">
            <a:schemeClr val="accent1">
              <a:shade val="50000"/>
            </a:schemeClr>
          </a:lnRef>
          <a:fillRef idx="1">
            <a:schemeClr val="accent1"/>
          </a:fillRef>
          <a:effectRef idx="0">
            <a:schemeClr val="accent1"/>
          </a:effectRef>
          <a:fontRef idx="minor">
            <a:schemeClr val="lt1"/>
          </a:fontRef>
        </p:style>
        <p:txBody>
          <a:bodyPr rIns="216000"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nSpc>
                <a:spcPct val="150000"/>
              </a:lnSpc>
            </a:pPr>
            <a:r>
              <a:rPr lang="zh-CN" altLang="en-US" dirty="0">
                <a:solidFill>
                  <a:srgbClr val="FFFFFF"/>
                </a:solidFill>
                <a:latin typeface="+mn-ea"/>
              </a:rPr>
              <a:t>请输入文本请输入文本请输入文本请输入文本请输入文本请输入文本请输入文本请输入文本请输入文本请输入文本</a:t>
            </a:r>
            <a:endParaRPr lang="zh-CN" altLang="en-US"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8" name="文本框 24"/>
          <p:cNvSpPr txBox="1"/>
          <p:nvPr/>
        </p:nvSpPr>
        <p:spPr>
          <a:xfrm>
            <a:off x="4773320" y="2416236"/>
            <a:ext cx="1614170" cy="70788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4000" dirty="0">
                <a:latin typeface="微软雅黑" panose="020B0503020204020204" pitchFamily="34" charset="-122"/>
                <a:ea typeface="微软雅黑" panose="020B0503020204020204" pitchFamily="34" charset="-122"/>
                <a:cs typeface="微软雅黑" panose="020B0503020204020204" pitchFamily="34" charset="-122"/>
                <a:sym typeface="+mn-ea"/>
              </a:rPr>
              <a:t>800</a:t>
            </a:r>
            <a:r>
              <a:rPr lang="en-US" sz="4000" dirty="0">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en-US" sz="4000" dirty="0"/>
          </a:p>
        </p:txBody>
      </p:sp>
      <p:sp>
        <p:nvSpPr>
          <p:cNvPr id="29" name="椭圆 28"/>
          <p:cNvSpPr/>
          <p:nvPr/>
        </p:nvSpPr>
        <p:spPr>
          <a:xfrm>
            <a:off x="4773320" y="2114611"/>
            <a:ext cx="1374775" cy="1374775"/>
          </a:xfrm>
          <a:prstGeom prst="ellipse">
            <a:avLst/>
          </a:prstGeom>
          <a:noFill/>
          <a:ln w="12700">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0" name="Freeform 3"/>
          <p:cNvSpPr/>
          <p:nvPr/>
        </p:nvSpPr>
        <p:spPr>
          <a:xfrm>
            <a:off x="6387490" y="4179545"/>
            <a:ext cx="5383066" cy="1420837"/>
          </a:xfrm>
          <a:prstGeom prst="rect">
            <a:avLst/>
          </a:prstGeom>
          <a:solidFill>
            <a:schemeClr val="accent1"/>
          </a:solidFill>
          <a:ln w="12700">
            <a:noFill/>
            <a:prstDash val="solid"/>
          </a:ln>
        </p:spPr>
        <p:style>
          <a:lnRef idx="2">
            <a:schemeClr val="accent1">
              <a:shade val="50000"/>
            </a:schemeClr>
          </a:lnRef>
          <a:fillRef idx="1">
            <a:schemeClr val="accent1"/>
          </a:fillRef>
          <a:effectRef idx="0">
            <a:schemeClr val="accent1"/>
          </a:effectRef>
          <a:fontRef idx="minor">
            <a:schemeClr val="lt1"/>
          </a:fontRef>
        </p:style>
        <p:txBody>
          <a:bodyPr rIns="216000"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nSpc>
                <a:spcPct val="150000"/>
              </a:lnSpc>
            </a:pPr>
            <a:r>
              <a:rPr lang="zh-CN" altLang="en-US" dirty="0">
                <a:solidFill>
                  <a:srgbClr val="FFFFFF"/>
                </a:solidFill>
                <a:latin typeface="+mn-ea"/>
              </a:rPr>
              <a:t>请输入文本请输入文本请输入文本请输入文本请输入文本请输入文本请输入文本请输入文本请输入文本请输入文本</a:t>
            </a:r>
            <a:endParaRPr lang="zh-CN" altLang="en-US"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1" name="文本框 24"/>
          <p:cNvSpPr txBox="1"/>
          <p:nvPr/>
        </p:nvSpPr>
        <p:spPr>
          <a:xfrm>
            <a:off x="4773320" y="4481170"/>
            <a:ext cx="1614170" cy="70788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4000" dirty="0">
                <a:latin typeface="微软雅黑" panose="020B0503020204020204" pitchFamily="34" charset="-122"/>
                <a:ea typeface="微软雅黑" panose="020B0503020204020204" pitchFamily="34" charset="-122"/>
                <a:cs typeface="微软雅黑" panose="020B0503020204020204" pitchFamily="34" charset="-122"/>
                <a:sym typeface="+mn-ea"/>
              </a:rPr>
              <a:t>600</a:t>
            </a:r>
            <a:r>
              <a:rPr lang="en-US" sz="4000" dirty="0">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en-US" sz="4000" dirty="0"/>
          </a:p>
        </p:txBody>
      </p:sp>
      <p:sp>
        <p:nvSpPr>
          <p:cNvPr id="32" name="椭圆 31"/>
          <p:cNvSpPr/>
          <p:nvPr/>
        </p:nvSpPr>
        <p:spPr>
          <a:xfrm>
            <a:off x="4773320" y="4179545"/>
            <a:ext cx="1374775" cy="1374775"/>
          </a:xfrm>
          <a:prstGeom prst="ellipse">
            <a:avLst/>
          </a:prstGeom>
          <a:noFill/>
          <a:ln w="12700">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Tree>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标题 3"/>
          <p:cNvSpPr>
            <a:spLocks noGrp="1"/>
          </p:cNvSpPr>
          <p:nvPr>
            <p:ph type="title"/>
          </p:nvPr>
        </p:nvSpPr>
        <p:spPr/>
        <p:txBody>
          <a:bodyPr/>
          <a:lstStyle/>
          <a:p>
            <a:pPr eaLnBrk="1" hangingPunct="1"/>
            <a:r>
              <a:rPr lang="zh-CN" altLang="en-US" dirty="0"/>
              <a:t>请在此输入您的大标题</a:t>
            </a:r>
            <a:endParaRPr lang="en-US" altLang="zh-CN" dirty="0"/>
          </a:p>
        </p:txBody>
      </p:sp>
      <p:sp>
        <p:nvSpPr>
          <p:cNvPr id="15" name="任意多边形 16"/>
          <p:cNvSpPr/>
          <p:nvPr/>
        </p:nvSpPr>
        <p:spPr>
          <a:xfrm>
            <a:off x="792163" y="5338218"/>
            <a:ext cx="4611794" cy="639232"/>
          </a:xfrm>
          <a:custGeom>
            <a:avLst/>
            <a:gdLst>
              <a:gd name="connsiteX0" fmla="*/ 2305898 w 4611794"/>
              <a:gd name="connsiteY0" fmla="*/ 176915 h 639232"/>
              <a:gd name="connsiteX1" fmla="*/ 2894395 w 4611794"/>
              <a:gd name="connsiteY1" fmla="*/ 267120 h 639232"/>
              <a:gd name="connsiteX2" fmla="*/ 2305898 w 4611794"/>
              <a:gd name="connsiteY2" fmla="*/ 357325 h 639232"/>
              <a:gd name="connsiteX3" fmla="*/ 1717401 w 4611794"/>
              <a:gd name="connsiteY3" fmla="*/ 267120 h 639232"/>
              <a:gd name="connsiteX4" fmla="*/ 2305898 w 4611794"/>
              <a:gd name="connsiteY4" fmla="*/ 176915 h 639232"/>
              <a:gd name="connsiteX5" fmla="*/ 2305896 w 4611794"/>
              <a:gd name="connsiteY5" fmla="*/ 127061 h 639232"/>
              <a:gd name="connsiteX6" fmla="*/ 1004146 w 4611794"/>
              <a:gd name="connsiteY6" fmla="*/ 283089 h 639232"/>
              <a:gd name="connsiteX7" fmla="*/ 2305896 w 4611794"/>
              <a:gd name="connsiteY7" fmla="*/ 439117 h 639232"/>
              <a:gd name="connsiteX8" fmla="*/ 3607646 w 4611794"/>
              <a:gd name="connsiteY8" fmla="*/ 283089 h 639232"/>
              <a:gd name="connsiteX9" fmla="*/ 2305896 w 4611794"/>
              <a:gd name="connsiteY9" fmla="*/ 127061 h 639232"/>
              <a:gd name="connsiteX10" fmla="*/ 2305897 w 4611794"/>
              <a:gd name="connsiteY10" fmla="*/ 85624 h 639232"/>
              <a:gd name="connsiteX11" fmla="*/ 4116441 w 4611794"/>
              <a:gd name="connsiteY11" fmla="*/ 294807 h 639232"/>
              <a:gd name="connsiteX12" fmla="*/ 2305897 w 4611794"/>
              <a:gd name="connsiteY12" fmla="*/ 503990 h 639232"/>
              <a:gd name="connsiteX13" fmla="*/ 495353 w 4611794"/>
              <a:gd name="connsiteY13" fmla="*/ 294807 h 639232"/>
              <a:gd name="connsiteX14" fmla="*/ 2305897 w 4611794"/>
              <a:gd name="connsiteY14" fmla="*/ 85624 h 639232"/>
              <a:gd name="connsiteX15" fmla="*/ 2305897 w 4611794"/>
              <a:gd name="connsiteY15" fmla="*/ 31880 h 639232"/>
              <a:gd name="connsiteX16" fmla="*/ 184559 w 4611794"/>
              <a:gd name="connsiteY16" fmla="*/ 319548 h 639232"/>
              <a:gd name="connsiteX17" fmla="*/ 2305897 w 4611794"/>
              <a:gd name="connsiteY17" fmla="*/ 607216 h 639232"/>
              <a:gd name="connsiteX18" fmla="*/ 4427235 w 4611794"/>
              <a:gd name="connsiteY18" fmla="*/ 319548 h 639232"/>
              <a:gd name="connsiteX19" fmla="*/ 2305897 w 4611794"/>
              <a:gd name="connsiteY19" fmla="*/ 31880 h 639232"/>
              <a:gd name="connsiteX20" fmla="*/ 2305897 w 4611794"/>
              <a:gd name="connsiteY20" fmla="*/ 0 h 639232"/>
              <a:gd name="connsiteX21" fmla="*/ 4611794 w 4611794"/>
              <a:gd name="connsiteY21" fmla="*/ 319616 h 639232"/>
              <a:gd name="connsiteX22" fmla="*/ 2305897 w 4611794"/>
              <a:gd name="connsiteY22" fmla="*/ 639232 h 639232"/>
              <a:gd name="connsiteX23" fmla="*/ 0 w 4611794"/>
              <a:gd name="connsiteY23" fmla="*/ 319616 h 639232"/>
              <a:gd name="connsiteX24" fmla="*/ 2305897 w 4611794"/>
              <a:gd name="connsiteY24" fmla="*/ 0 h 639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611794" h="639232">
                <a:moveTo>
                  <a:pt x="2305898" y="176915"/>
                </a:moveTo>
                <a:cubicBezTo>
                  <a:pt x="2630916" y="176915"/>
                  <a:pt x="2894395" y="217301"/>
                  <a:pt x="2894395" y="267120"/>
                </a:cubicBezTo>
                <a:cubicBezTo>
                  <a:pt x="2894395" y="316939"/>
                  <a:pt x="2630916" y="357325"/>
                  <a:pt x="2305898" y="357325"/>
                </a:cubicBezTo>
                <a:cubicBezTo>
                  <a:pt x="1980880" y="357325"/>
                  <a:pt x="1717401" y="316939"/>
                  <a:pt x="1717401" y="267120"/>
                </a:cubicBezTo>
                <a:cubicBezTo>
                  <a:pt x="1717401" y="217301"/>
                  <a:pt x="1980880" y="176915"/>
                  <a:pt x="2305898" y="176915"/>
                </a:cubicBezTo>
                <a:close/>
                <a:moveTo>
                  <a:pt x="2305896" y="127061"/>
                </a:moveTo>
                <a:cubicBezTo>
                  <a:pt x="1586959" y="127061"/>
                  <a:pt x="1004146" y="196917"/>
                  <a:pt x="1004146" y="283089"/>
                </a:cubicBezTo>
                <a:cubicBezTo>
                  <a:pt x="1004146" y="369261"/>
                  <a:pt x="1586959" y="439117"/>
                  <a:pt x="2305896" y="439117"/>
                </a:cubicBezTo>
                <a:cubicBezTo>
                  <a:pt x="3024833" y="439117"/>
                  <a:pt x="3607646" y="369261"/>
                  <a:pt x="3607646" y="283089"/>
                </a:cubicBezTo>
                <a:cubicBezTo>
                  <a:pt x="3607646" y="196917"/>
                  <a:pt x="3024833" y="127061"/>
                  <a:pt x="2305896" y="127061"/>
                </a:cubicBezTo>
                <a:close/>
                <a:moveTo>
                  <a:pt x="2305897" y="85624"/>
                </a:moveTo>
                <a:cubicBezTo>
                  <a:pt x="3305833" y="85624"/>
                  <a:pt x="4116441" y="179278"/>
                  <a:pt x="4116441" y="294807"/>
                </a:cubicBezTo>
                <a:cubicBezTo>
                  <a:pt x="4116441" y="410336"/>
                  <a:pt x="3305833" y="503990"/>
                  <a:pt x="2305897" y="503990"/>
                </a:cubicBezTo>
                <a:cubicBezTo>
                  <a:pt x="1305961" y="503990"/>
                  <a:pt x="495353" y="410336"/>
                  <a:pt x="495353" y="294807"/>
                </a:cubicBezTo>
                <a:cubicBezTo>
                  <a:pt x="495353" y="179278"/>
                  <a:pt x="1305961" y="85624"/>
                  <a:pt x="2305897" y="85624"/>
                </a:cubicBezTo>
                <a:close/>
                <a:moveTo>
                  <a:pt x="2305897" y="31880"/>
                </a:moveTo>
                <a:cubicBezTo>
                  <a:pt x="1134314" y="31880"/>
                  <a:pt x="184559" y="160673"/>
                  <a:pt x="184559" y="319548"/>
                </a:cubicBezTo>
                <a:cubicBezTo>
                  <a:pt x="184559" y="478423"/>
                  <a:pt x="1134314" y="607216"/>
                  <a:pt x="2305897" y="607216"/>
                </a:cubicBezTo>
                <a:cubicBezTo>
                  <a:pt x="3477480" y="607216"/>
                  <a:pt x="4427235" y="478423"/>
                  <a:pt x="4427235" y="319548"/>
                </a:cubicBezTo>
                <a:cubicBezTo>
                  <a:pt x="4427235" y="160673"/>
                  <a:pt x="3477480" y="31880"/>
                  <a:pt x="2305897" y="31880"/>
                </a:cubicBezTo>
                <a:close/>
                <a:moveTo>
                  <a:pt x="2305897" y="0"/>
                </a:moveTo>
                <a:cubicBezTo>
                  <a:pt x="3579409" y="0"/>
                  <a:pt x="4611794" y="143097"/>
                  <a:pt x="4611794" y="319616"/>
                </a:cubicBezTo>
                <a:cubicBezTo>
                  <a:pt x="4611794" y="496135"/>
                  <a:pt x="3579409" y="639232"/>
                  <a:pt x="2305897" y="639232"/>
                </a:cubicBezTo>
                <a:cubicBezTo>
                  <a:pt x="1032385" y="639232"/>
                  <a:pt x="0" y="496135"/>
                  <a:pt x="0" y="319616"/>
                </a:cubicBezTo>
                <a:cubicBezTo>
                  <a:pt x="0" y="143097"/>
                  <a:pt x="1032385" y="0"/>
                  <a:pt x="2305897"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4"/>
          <p:cNvSpPr/>
          <p:nvPr/>
        </p:nvSpPr>
        <p:spPr>
          <a:xfrm>
            <a:off x="1076233" y="2279176"/>
            <a:ext cx="4027210" cy="591714"/>
          </a:xfrm>
          <a:custGeom>
            <a:avLst/>
            <a:gdLst>
              <a:gd name="connsiteX0" fmla="*/ 0 w 1640851"/>
              <a:gd name="connsiteY0" fmla="*/ 0 h 149806"/>
              <a:gd name="connsiteX1" fmla="*/ 1640851 w 1640851"/>
              <a:gd name="connsiteY1" fmla="*/ 0 h 149806"/>
              <a:gd name="connsiteX2" fmla="*/ 1640851 w 1640851"/>
              <a:gd name="connsiteY2" fmla="*/ 149806 h 149806"/>
              <a:gd name="connsiteX3" fmla="*/ 0 w 1640851"/>
              <a:gd name="connsiteY3" fmla="*/ 149806 h 149806"/>
              <a:gd name="connsiteX4" fmla="*/ 0 w 1640851"/>
              <a:gd name="connsiteY4" fmla="*/ 0 h 149806"/>
              <a:gd name="connsiteX0-1" fmla="*/ 144379 w 1640851"/>
              <a:gd name="connsiteY0-2" fmla="*/ 12032 h 149806"/>
              <a:gd name="connsiteX1-3" fmla="*/ 1640851 w 1640851"/>
              <a:gd name="connsiteY1-4" fmla="*/ 0 h 149806"/>
              <a:gd name="connsiteX2-5" fmla="*/ 1640851 w 1640851"/>
              <a:gd name="connsiteY2-6" fmla="*/ 149806 h 149806"/>
              <a:gd name="connsiteX3-7" fmla="*/ 0 w 1640851"/>
              <a:gd name="connsiteY3-8" fmla="*/ 149806 h 149806"/>
              <a:gd name="connsiteX4-9" fmla="*/ 144379 w 1640851"/>
              <a:gd name="connsiteY4-10" fmla="*/ 12032 h 149806"/>
              <a:gd name="connsiteX0-11" fmla="*/ 144379 w 1640851"/>
              <a:gd name="connsiteY0-12" fmla="*/ 24064 h 161838"/>
              <a:gd name="connsiteX1-13" fmla="*/ 1508504 w 1640851"/>
              <a:gd name="connsiteY1-14" fmla="*/ 0 h 161838"/>
              <a:gd name="connsiteX2-15" fmla="*/ 1640851 w 1640851"/>
              <a:gd name="connsiteY2-16" fmla="*/ 161838 h 161838"/>
              <a:gd name="connsiteX3-17" fmla="*/ 0 w 1640851"/>
              <a:gd name="connsiteY3-18" fmla="*/ 161838 h 161838"/>
              <a:gd name="connsiteX4-19" fmla="*/ 144379 w 1640851"/>
              <a:gd name="connsiteY4-20" fmla="*/ 24064 h 161838"/>
              <a:gd name="connsiteX0-21" fmla="*/ 144379 w 1640851"/>
              <a:gd name="connsiteY0-22" fmla="*/ 0 h 137774"/>
              <a:gd name="connsiteX1-23" fmla="*/ 1544599 w 1640851"/>
              <a:gd name="connsiteY1-24" fmla="*/ 0 h 137774"/>
              <a:gd name="connsiteX2-25" fmla="*/ 1640851 w 1640851"/>
              <a:gd name="connsiteY2-26" fmla="*/ 137774 h 137774"/>
              <a:gd name="connsiteX3-27" fmla="*/ 0 w 1640851"/>
              <a:gd name="connsiteY3-28" fmla="*/ 137774 h 137774"/>
              <a:gd name="connsiteX4-29" fmla="*/ 144379 w 1640851"/>
              <a:gd name="connsiteY4-30" fmla="*/ 0 h 13777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40851" h="137774">
                <a:moveTo>
                  <a:pt x="144379" y="0"/>
                </a:moveTo>
                <a:lnTo>
                  <a:pt x="1544599" y="0"/>
                </a:lnTo>
                <a:lnTo>
                  <a:pt x="1640851" y="137774"/>
                </a:lnTo>
                <a:lnTo>
                  <a:pt x="0" y="137774"/>
                </a:lnTo>
                <a:lnTo>
                  <a:pt x="144379" y="0"/>
                </a:lnTo>
                <a:close/>
              </a:path>
            </a:pathLst>
          </a:custGeom>
          <a:solidFill>
            <a:schemeClr val="accent1">
              <a:lumMod val="75000"/>
            </a:schemeClr>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r>
              <a:rPr lang="zh-CN" altLang="en-US" kern="0" dirty="0">
                <a:solidFill>
                  <a:sysClr val="window" lastClr="FFFFFF"/>
                </a:solidFill>
                <a:latin typeface="+mj-ea"/>
                <a:ea typeface="+mj-ea"/>
              </a:rPr>
              <a:t>请输入小标题</a:t>
            </a:r>
          </a:p>
        </p:txBody>
      </p:sp>
      <p:sp>
        <p:nvSpPr>
          <p:cNvPr id="17" name="KSO_GT4"/>
          <p:cNvSpPr/>
          <p:nvPr/>
        </p:nvSpPr>
        <p:spPr>
          <a:xfrm>
            <a:off x="1092677" y="2870896"/>
            <a:ext cx="4027210" cy="2650376"/>
          </a:xfrm>
          <a:custGeom>
            <a:avLst/>
            <a:gdLst>
              <a:gd name="connsiteX0" fmla="*/ 0 w 1323696"/>
              <a:gd name="connsiteY0" fmla="*/ 0 h 871147"/>
              <a:gd name="connsiteX1" fmla="*/ 1323696 w 1323696"/>
              <a:gd name="connsiteY1" fmla="*/ 0 h 871147"/>
              <a:gd name="connsiteX2" fmla="*/ 661848 w 1323696"/>
              <a:gd name="connsiteY2" fmla="*/ 871147 h 871147"/>
            </a:gdLst>
            <a:ahLst/>
            <a:cxnLst>
              <a:cxn ang="0">
                <a:pos x="connsiteX0" y="connsiteY0"/>
              </a:cxn>
              <a:cxn ang="0">
                <a:pos x="connsiteX1" y="connsiteY1"/>
              </a:cxn>
              <a:cxn ang="0">
                <a:pos x="connsiteX2" y="connsiteY2"/>
              </a:cxn>
            </a:cxnLst>
            <a:rect l="l" t="t" r="r" b="b"/>
            <a:pathLst>
              <a:path w="1323696" h="871147">
                <a:moveTo>
                  <a:pt x="0" y="0"/>
                </a:moveTo>
                <a:lnTo>
                  <a:pt x="1323696" y="0"/>
                </a:lnTo>
                <a:lnTo>
                  <a:pt x="661848" y="87114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360000" rIns="144000" bIns="504000" rtlCol="0" anchor="t"/>
          <a:lstStyle/>
          <a:p>
            <a:pPr algn="ctr">
              <a:lnSpc>
                <a:spcPct val="120000"/>
              </a:lnSpc>
            </a:pPr>
            <a:r>
              <a:rPr lang="zh-CN" altLang="en-US" sz="4000" b="1" dirty="0">
                <a:latin typeface="微软雅黑" panose="020B0503020204020204" pitchFamily="34" charset="-122"/>
                <a:ea typeface="微软雅黑" panose="020B0503020204020204" pitchFamily="34" charset="-122"/>
              </a:rPr>
              <a:t>文本</a:t>
            </a:r>
          </a:p>
        </p:txBody>
      </p:sp>
      <p:sp>
        <p:nvSpPr>
          <p:cNvPr id="18" name="矩形 17"/>
          <p:cNvSpPr/>
          <p:nvPr/>
        </p:nvSpPr>
        <p:spPr>
          <a:xfrm>
            <a:off x="6521799" y="1694045"/>
            <a:ext cx="5069113" cy="46470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457200" indent="-457200">
              <a:lnSpc>
                <a:spcPct val="150000"/>
              </a:lnSpc>
              <a:buFont typeface="+mj-ea"/>
              <a:buAutoNum type="circleNumDbPlain"/>
            </a:pPr>
            <a:r>
              <a:rPr lang="zh-CN" altLang="en-US" sz="20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请输入文本请输入文本请输入文本请输入文本请输入文本请输入文本请输入文本请输入文本请输入文本请输入文本</a:t>
            </a:r>
            <a:endParaRPr lang="en-US" altLang="zh-CN" sz="2000" dirty="0">
              <a:solidFill>
                <a:schemeClr val="tx1"/>
              </a:solidFill>
              <a:latin typeface="幼圆" panose="02010509060101010101" pitchFamily="49" charset="-122"/>
              <a:ea typeface="幼圆" panose="02010509060101010101" pitchFamily="49" charset="-122"/>
            </a:endParaRPr>
          </a:p>
          <a:p>
            <a:pPr marL="457200" indent="-457200">
              <a:lnSpc>
                <a:spcPct val="150000"/>
              </a:lnSpc>
              <a:buFont typeface="+mj-ea"/>
              <a:buAutoNum type="circleNumDbPlain"/>
            </a:pPr>
            <a:r>
              <a:rPr lang="zh-CN" altLang="en-US" sz="20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请输入文本请输入文本请输入文本请输入文本请输入文本请输入文本请输入文本请输入文本请输入文本请输入文本</a:t>
            </a:r>
            <a:endParaRPr lang="en-US" altLang="zh-CN" sz="2000" dirty="0">
              <a:solidFill>
                <a:schemeClr val="tx1"/>
              </a:solidFill>
              <a:latin typeface="幼圆" panose="02010509060101010101" pitchFamily="49" charset="-122"/>
              <a:ea typeface="幼圆" panose="02010509060101010101" pitchFamily="49" charset="-122"/>
            </a:endParaRPr>
          </a:p>
          <a:p>
            <a:pPr marL="457200" indent="-457200">
              <a:lnSpc>
                <a:spcPct val="150000"/>
              </a:lnSpc>
              <a:buFont typeface="+mj-ea"/>
              <a:buAutoNum type="circleNumDbPlain"/>
            </a:pPr>
            <a:r>
              <a:rPr lang="zh-CN" altLang="en-US" sz="20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请输入文本请输入文本请输入文本请输入文本请输入文本请输入文本请输入文本请输入文本请输入文本请输入文本</a:t>
            </a:r>
            <a:endParaRPr lang="zh-CN" altLang="zh-CN" sz="2000" dirty="0">
              <a:solidFill>
                <a:schemeClr val="tx1"/>
              </a:solidFill>
              <a:latin typeface="幼圆" panose="02010509060101010101" pitchFamily="49" charset="-122"/>
              <a:ea typeface="幼圆" panose="02010509060101010101" pitchFamily="49" charset="-122"/>
            </a:endParaRPr>
          </a:p>
        </p:txBody>
      </p:sp>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标题 3"/>
          <p:cNvSpPr>
            <a:spLocks noGrp="1"/>
          </p:cNvSpPr>
          <p:nvPr>
            <p:ph type="title"/>
          </p:nvPr>
        </p:nvSpPr>
        <p:spPr/>
        <p:txBody>
          <a:bodyPr/>
          <a:lstStyle/>
          <a:p>
            <a:pPr eaLnBrk="1" hangingPunct="1"/>
            <a:r>
              <a:rPr lang="zh-CN" altLang="en-US" dirty="0"/>
              <a:t>请在此输入您的大标题</a:t>
            </a:r>
            <a:endParaRPr lang="en-US" altLang="zh-CN" dirty="0"/>
          </a:p>
        </p:txBody>
      </p:sp>
      <p:sp>
        <p:nvSpPr>
          <p:cNvPr id="12" name="MH_Other_10"/>
          <p:cNvSpPr/>
          <p:nvPr/>
        </p:nvSpPr>
        <p:spPr>
          <a:xfrm>
            <a:off x="2446676" y="2130510"/>
            <a:ext cx="928468" cy="655638"/>
          </a:xfrm>
          <a:prstGeom prst="rightArrow">
            <a:avLst>
              <a:gd name="adj1" fmla="val 72581"/>
              <a:gd name="adj2" fmla="val 46774"/>
            </a:avLst>
          </a:prstGeom>
          <a:solidFill>
            <a:schemeClr val="accent1">
              <a:lumMod val="20000"/>
              <a:lumOff val="80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400" eaLnBrk="1" fontAlgn="auto" hangingPunct="1">
              <a:spcBef>
                <a:spcPts val="0"/>
              </a:spcBef>
              <a:spcAft>
                <a:spcPts val="0"/>
              </a:spcAft>
              <a:defRPr/>
            </a:pPr>
            <a:endParaRPr lang="zh-CN" altLang="en-US" dirty="0">
              <a:solidFill>
                <a:prstClr val="white"/>
              </a:solidFill>
              <a:latin typeface="宋体" panose="02010600030101010101" pitchFamily="2" charset="-122"/>
              <a:ea typeface="宋体" panose="02010600030101010101" pitchFamily="2" charset="-122"/>
            </a:endParaRPr>
          </a:p>
        </p:txBody>
      </p:sp>
      <p:sp>
        <p:nvSpPr>
          <p:cNvPr id="13" name="MH_Other_3"/>
          <p:cNvSpPr/>
          <p:nvPr/>
        </p:nvSpPr>
        <p:spPr bwMode="auto">
          <a:xfrm flipV="1">
            <a:off x="2713964" y="2684548"/>
            <a:ext cx="111125" cy="101600"/>
          </a:xfrm>
          <a:prstGeom prst="rtTriangle">
            <a:avLst/>
          </a:prstGeom>
          <a:solidFill>
            <a:schemeClr val="accent1">
              <a:lumMod val="50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400" eaLnBrk="1" fontAlgn="auto" hangingPunct="1">
              <a:spcBef>
                <a:spcPts val="0"/>
              </a:spcBef>
              <a:spcAft>
                <a:spcPts val="0"/>
              </a:spcAft>
              <a:defRPr/>
            </a:pPr>
            <a:endParaRPr lang="zh-CN" altLang="en-US" dirty="0">
              <a:solidFill>
                <a:srgbClr val="FFFFFF"/>
              </a:solidFill>
              <a:latin typeface="宋体" panose="02010600030101010101" pitchFamily="2" charset="-122"/>
              <a:ea typeface="宋体" panose="02010600030101010101" pitchFamily="2" charset="-122"/>
            </a:endParaRPr>
          </a:p>
        </p:txBody>
      </p:sp>
      <p:sp>
        <p:nvSpPr>
          <p:cNvPr id="14" name="MH_Other_4"/>
          <p:cNvSpPr/>
          <p:nvPr/>
        </p:nvSpPr>
        <p:spPr bwMode="auto">
          <a:xfrm>
            <a:off x="2713964" y="2130510"/>
            <a:ext cx="111125" cy="101600"/>
          </a:xfrm>
          <a:prstGeom prst="rtTriangle">
            <a:avLst/>
          </a:prstGeom>
          <a:solidFill>
            <a:schemeClr val="accent1">
              <a:lumMod val="50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400" eaLnBrk="1" fontAlgn="auto" hangingPunct="1">
              <a:spcBef>
                <a:spcPts val="0"/>
              </a:spcBef>
              <a:spcAft>
                <a:spcPts val="0"/>
              </a:spcAft>
              <a:defRPr/>
            </a:pPr>
            <a:endParaRPr lang="zh-CN" altLang="en-US" dirty="0">
              <a:solidFill>
                <a:srgbClr val="FFFFFF"/>
              </a:solidFill>
              <a:latin typeface="宋体" panose="02010600030101010101" pitchFamily="2" charset="-122"/>
              <a:ea typeface="宋体" panose="02010600030101010101" pitchFamily="2" charset="-122"/>
            </a:endParaRPr>
          </a:p>
        </p:txBody>
      </p:sp>
      <p:sp>
        <p:nvSpPr>
          <p:cNvPr id="16" name="MH_SubTitle_2"/>
          <p:cNvSpPr/>
          <p:nvPr/>
        </p:nvSpPr>
        <p:spPr bwMode="auto">
          <a:xfrm>
            <a:off x="834363" y="2130510"/>
            <a:ext cx="1879601" cy="655638"/>
          </a:xfrm>
          <a:prstGeom prst="rect">
            <a:avLst/>
          </a:prstGeom>
          <a:solidFill>
            <a:schemeClr val="accent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400" eaLnBrk="1" fontAlgn="auto" hangingPunct="1">
              <a:spcBef>
                <a:spcPts val="0"/>
              </a:spcBef>
              <a:spcAft>
                <a:spcPts val="0"/>
              </a:spcAft>
              <a:defRPr/>
            </a:pPr>
            <a:r>
              <a:rPr lang="zh-CN" altLang="en-US" sz="2000" kern="0" dirty="0">
                <a:solidFill>
                  <a:prstClr val="white"/>
                </a:solidFill>
                <a:latin typeface="微软雅黑" panose="020B0503020204020204" pitchFamily="34" charset="-122"/>
                <a:ea typeface="微软雅黑" panose="020B0503020204020204" pitchFamily="34" charset="-122"/>
              </a:rPr>
              <a:t>文本</a:t>
            </a:r>
          </a:p>
        </p:txBody>
      </p:sp>
      <p:sp>
        <p:nvSpPr>
          <p:cNvPr id="17" name="Freeform 48"/>
          <p:cNvSpPr/>
          <p:nvPr/>
        </p:nvSpPr>
        <p:spPr bwMode="auto">
          <a:xfrm>
            <a:off x="3558024" y="1910749"/>
            <a:ext cx="1057562" cy="1057562"/>
          </a:xfrm>
          <a:custGeom>
            <a:avLst/>
            <a:gdLst>
              <a:gd name="T0" fmla="*/ 110 w 622"/>
              <a:gd name="T1" fmla="*/ 110 h 622"/>
              <a:gd name="T2" fmla="*/ 511 w 622"/>
              <a:gd name="T3" fmla="*/ 110 h 622"/>
              <a:gd name="T4" fmla="*/ 511 w 622"/>
              <a:gd name="T5" fmla="*/ 511 h 622"/>
              <a:gd name="T6" fmla="*/ 110 w 622"/>
              <a:gd name="T7" fmla="*/ 511 h 622"/>
              <a:gd name="T8" fmla="*/ 110 w 622"/>
              <a:gd name="T9" fmla="*/ 110 h 622"/>
            </a:gdLst>
            <a:ahLst/>
            <a:cxnLst>
              <a:cxn ang="0">
                <a:pos x="T0" y="T1"/>
              </a:cxn>
              <a:cxn ang="0">
                <a:pos x="T2" y="T3"/>
              </a:cxn>
              <a:cxn ang="0">
                <a:pos x="T4" y="T5"/>
              </a:cxn>
              <a:cxn ang="0">
                <a:pos x="T6" y="T7"/>
              </a:cxn>
              <a:cxn ang="0">
                <a:pos x="T8" y="T9"/>
              </a:cxn>
            </a:cxnLst>
            <a:rect l="0" t="0" r="r" b="b"/>
            <a:pathLst>
              <a:path w="622" h="622">
                <a:moveTo>
                  <a:pt x="110" y="110"/>
                </a:moveTo>
                <a:cubicBezTo>
                  <a:pt x="221" y="0"/>
                  <a:pt x="400" y="0"/>
                  <a:pt x="511" y="110"/>
                </a:cubicBezTo>
                <a:cubicBezTo>
                  <a:pt x="622" y="221"/>
                  <a:pt x="622" y="401"/>
                  <a:pt x="511" y="511"/>
                </a:cubicBezTo>
                <a:cubicBezTo>
                  <a:pt x="400" y="622"/>
                  <a:pt x="221" y="622"/>
                  <a:pt x="110" y="511"/>
                </a:cubicBezTo>
                <a:cubicBezTo>
                  <a:pt x="0" y="401"/>
                  <a:pt x="0" y="221"/>
                  <a:pt x="110" y="110"/>
                </a:cubicBezTo>
              </a:path>
            </a:pathLst>
          </a:custGeom>
          <a:solidFill>
            <a:schemeClr val="accent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grpSp>
        <p:nvGrpSpPr>
          <p:cNvPr id="18" name="组合 17"/>
          <p:cNvGrpSpPr/>
          <p:nvPr/>
        </p:nvGrpSpPr>
        <p:grpSpPr>
          <a:xfrm>
            <a:off x="3853806" y="2216297"/>
            <a:ext cx="464602" cy="440884"/>
            <a:chOff x="6733044" y="1857149"/>
            <a:chExt cx="528638" cy="501651"/>
          </a:xfrm>
          <a:solidFill>
            <a:schemeClr val="bg1"/>
          </a:solidFill>
        </p:grpSpPr>
        <p:sp>
          <p:nvSpPr>
            <p:cNvPr id="19" name="Freeform 49"/>
            <p:cNvSpPr>
              <a:spLocks noEditPoints="1"/>
            </p:cNvSpPr>
            <p:nvPr/>
          </p:nvSpPr>
          <p:spPr bwMode="auto">
            <a:xfrm>
              <a:off x="6733044" y="1857149"/>
              <a:ext cx="528638" cy="336550"/>
            </a:xfrm>
            <a:custGeom>
              <a:avLst/>
              <a:gdLst>
                <a:gd name="T0" fmla="*/ 259 w 273"/>
                <a:gd name="T1" fmla="*/ 0 h 174"/>
                <a:gd name="T2" fmla="*/ 13 w 273"/>
                <a:gd name="T3" fmla="*/ 0 h 174"/>
                <a:gd name="T4" fmla="*/ 0 w 273"/>
                <a:gd name="T5" fmla="*/ 13 h 174"/>
                <a:gd name="T6" fmla="*/ 0 w 273"/>
                <a:gd name="T7" fmla="*/ 160 h 174"/>
                <a:gd name="T8" fmla="*/ 13 w 273"/>
                <a:gd name="T9" fmla="*/ 174 h 174"/>
                <a:gd name="T10" fmla="*/ 259 w 273"/>
                <a:gd name="T11" fmla="*/ 174 h 174"/>
                <a:gd name="T12" fmla="*/ 273 w 273"/>
                <a:gd name="T13" fmla="*/ 160 h 174"/>
                <a:gd name="T14" fmla="*/ 273 w 273"/>
                <a:gd name="T15" fmla="*/ 13 h 174"/>
                <a:gd name="T16" fmla="*/ 259 w 273"/>
                <a:gd name="T17" fmla="*/ 0 h 174"/>
                <a:gd name="T18" fmla="*/ 136 w 273"/>
                <a:gd name="T19" fmla="*/ 167 h 174"/>
                <a:gd name="T20" fmla="*/ 130 w 273"/>
                <a:gd name="T21" fmla="*/ 160 h 174"/>
                <a:gd name="T22" fmla="*/ 136 w 273"/>
                <a:gd name="T23" fmla="*/ 153 h 174"/>
                <a:gd name="T24" fmla="*/ 143 w 273"/>
                <a:gd name="T25" fmla="*/ 160 h 174"/>
                <a:gd name="T26" fmla="*/ 136 w 273"/>
                <a:gd name="T27" fmla="*/ 167 h 174"/>
                <a:gd name="T28" fmla="*/ 261 w 273"/>
                <a:gd name="T29" fmla="*/ 145 h 174"/>
                <a:gd name="T30" fmla="*/ 11 w 273"/>
                <a:gd name="T31" fmla="*/ 145 h 174"/>
                <a:gd name="T32" fmla="*/ 11 w 273"/>
                <a:gd name="T33" fmla="*/ 11 h 174"/>
                <a:gd name="T34" fmla="*/ 261 w 273"/>
                <a:gd name="T35" fmla="*/ 11 h 174"/>
                <a:gd name="T36" fmla="*/ 261 w 273"/>
                <a:gd name="T37" fmla="*/ 145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3" h="174">
                  <a:moveTo>
                    <a:pt x="259" y="0"/>
                  </a:moveTo>
                  <a:cubicBezTo>
                    <a:pt x="13" y="0"/>
                    <a:pt x="13" y="0"/>
                    <a:pt x="13" y="0"/>
                  </a:cubicBezTo>
                  <a:cubicBezTo>
                    <a:pt x="6" y="0"/>
                    <a:pt x="0" y="6"/>
                    <a:pt x="0" y="13"/>
                  </a:cubicBezTo>
                  <a:cubicBezTo>
                    <a:pt x="0" y="160"/>
                    <a:pt x="0" y="160"/>
                    <a:pt x="0" y="160"/>
                  </a:cubicBezTo>
                  <a:cubicBezTo>
                    <a:pt x="0" y="168"/>
                    <a:pt x="6" y="174"/>
                    <a:pt x="13" y="174"/>
                  </a:cubicBezTo>
                  <a:cubicBezTo>
                    <a:pt x="259" y="174"/>
                    <a:pt x="259" y="174"/>
                    <a:pt x="259" y="174"/>
                  </a:cubicBezTo>
                  <a:cubicBezTo>
                    <a:pt x="267" y="174"/>
                    <a:pt x="273" y="168"/>
                    <a:pt x="273" y="160"/>
                  </a:cubicBezTo>
                  <a:cubicBezTo>
                    <a:pt x="273" y="13"/>
                    <a:pt x="273" y="13"/>
                    <a:pt x="273" y="13"/>
                  </a:cubicBezTo>
                  <a:cubicBezTo>
                    <a:pt x="273" y="6"/>
                    <a:pt x="267" y="0"/>
                    <a:pt x="259" y="0"/>
                  </a:cubicBezTo>
                  <a:moveTo>
                    <a:pt x="136" y="167"/>
                  </a:moveTo>
                  <a:cubicBezTo>
                    <a:pt x="133" y="167"/>
                    <a:pt x="130" y="164"/>
                    <a:pt x="130" y="160"/>
                  </a:cubicBezTo>
                  <a:cubicBezTo>
                    <a:pt x="130" y="156"/>
                    <a:pt x="133" y="153"/>
                    <a:pt x="136" y="153"/>
                  </a:cubicBezTo>
                  <a:cubicBezTo>
                    <a:pt x="140" y="153"/>
                    <a:pt x="143" y="156"/>
                    <a:pt x="143" y="160"/>
                  </a:cubicBezTo>
                  <a:cubicBezTo>
                    <a:pt x="143" y="164"/>
                    <a:pt x="140" y="167"/>
                    <a:pt x="136" y="167"/>
                  </a:cubicBezTo>
                  <a:moveTo>
                    <a:pt x="261" y="145"/>
                  </a:moveTo>
                  <a:cubicBezTo>
                    <a:pt x="11" y="145"/>
                    <a:pt x="11" y="145"/>
                    <a:pt x="11" y="145"/>
                  </a:cubicBezTo>
                  <a:cubicBezTo>
                    <a:pt x="11" y="11"/>
                    <a:pt x="11" y="11"/>
                    <a:pt x="11" y="11"/>
                  </a:cubicBezTo>
                  <a:cubicBezTo>
                    <a:pt x="261" y="11"/>
                    <a:pt x="261" y="11"/>
                    <a:pt x="261" y="11"/>
                  </a:cubicBezTo>
                  <a:lnTo>
                    <a:pt x="261" y="1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sp>
          <p:nvSpPr>
            <p:cNvPr id="20" name="Freeform 50"/>
            <p:cNvSpPr/>
            <p:nvPr/>
          </p:nvSpPr>
          <p:spPr bwMode="auto">
            <a:xfrm>
              <a:off x="6925132" y="2211162"/>
              <a:ext cx="144463" cy="57150"/>
            </a:xfrm>
            <a:custGeom>
              <a:avLst/>
              <a:gdLst>
                <a:gd name="T0" fmla="*/ 91 w 91"/>
                <a:gd name="T1" fmla="*/ 36 h 36"/>
                <a:gd name="T2" fmla="*/ 0 w 91"/>
                <a:gd name="T3" fmla="*/ 36 h 36"/>
                <a:gd name="T4" fmla="*/ 7 w 91"/>
                <a:gd name="T5" fmla="*/ 0 h 36"/>
                <a:gd name="T6" fmla="*/ 83 w 91"/>
                <a:gd name="T7" fmla="*/ 0 h 36"/>
                <a:gd name="T8" fmla="*/ 91 w 91"/>
                <a:gd name="T9" fmla="*/ 36 h 36"/>
              </a:gdLst>
              <a:ahLst/>
              <a:cxnLst>
                <a:cxn ang="0">
                  <a:pos x="T0" y="T1"/>
                </a:cxn>
                <a:cxn ang="0">
                  <a:pos x="T2" y="T3"/>
                </a:cxn>
                <a:cxn ang="0">
                  <a:pos x="T4" y="T5"/>
                </a:cxn>
                <a:cxn ang="0">
                  <a:pos x="T6" y="T7"/>
                </a:cxn>
                <a:cxn ang="0">
                  <a:pos x="T8" y="T9"/>
                </a:cxn>
              </a:cxnLst>
              <a:rect l="0" t="0" r="r" b="b"/>
              <a:pathLst>
                <a:path w="91" h="36">
                  <a:moveTo>
                    <a:pt x="91" y="36"/>
                  </a:moveTo>
                  <a:lnTo>
                    <a:pt x="0" y="36"/>
                  </a:lnTo>
                  <a:lnTo>
                    <a:pt x="7" y="0"/>
                  </a:lnTo>
                  <a:lnTo>
                    <a:pt x="83" y="0"/>
                  </a:lnTo>
                  <a:lnTo>
                    <a:pt x="91" y="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sp>
          <p:nvSpPr>
            <p:cNvPr id="21" name="Freeform 51"/>
            <p:cNvSpPr>
              <a:spLocks noEditPoints="1"/>
            </p:cNvSpPr>
            <p:nvPr/>
          </p:nvSpPr>
          <p:spPr bwMode="auto">
            <a:xfrm>
              <a:off x="6769557" y="2296887"/>
              <a:ext cx="454025" cy="61913"/>
            </a:xfrm>
            <a:custGeom>
              <a:avLst/>
              <a:gdLst>
                <a:gd name="T0" fmla="*/ 273 w 286"/>
                <a:gd name="T1" fmla="*/ 17 h 39"/>
                <a:gd name="T2" fmla="*/ 229 w 286"/>
                <a:gd name="T3" fmla="*/ 0 h 39"/>
                <a:gd name="T4" fmla="*/ 206 w 286"/>
                <a:gd name="T5" fmla="*/ 0 h 39"/>
                <a:gd name="T6" fmla="*/ 184 w 286"/>
                <a:gd name="T7" fmla="*/ 0 h 39"/>
                <a:gd name="T8" fmla="*/ 161 w 286"/>
                <a:gd name="T9" fmla="*/ 0 h 39"/>
                <a:gd name="T10" fmla="*/ 137 w 286"/>
                <a:gd name="T11" fmla="*/ 0 h 39"/>
                <a:gd name="T12" fmla="*/ 114 w 286"/>
                <a:gd name="T13" fmla="*/ 0 h 39"/>
                <a:gd name="T14" fmla="*/ 90 w 286"/>
                <a:gd name="T15" fmla="*/ 0 h 39"/>
                <a:gd name="T16" fmla="*/ 67 w 286"/>
                <a:gd name="T17" fmla="*/ 0 h 39"/>
                <a:gd name="T18" fmla="*/ 33 w 286"/>
                <a:gd name="T19" fmla="*/ 0 h 39"/>
                <a:gd name="T20" fmla="*/ 14 w 286"/>
                <a:gd name="T21" fmla="*/ 17 h 39"/>
                <a:gd name="T22" fmla="*/ 0 w 286"/>
                <a:gd name="T23" fmla="*/ 39 h 39"/>
                <a:gd name="T24" fmla="*/ 286 w 286"/>
                <a:gd name="T25" fmla="*/ 30 h 39"/>
                <a:gd name="T26" fmla="*/ 268 w 286"/>
                <a:gd name="T27" fmla="*/ 23 h 39"/>
                <a:gd name="T28" fmla="*/ 244 w 286"/>
                <a:gd name="T29" fmla="*/ 17 h 39"/>
                <a:gd name="T30" fmla="*/ 268 w 286"/>
                <a:gd name="T31" fmla="*/ 23 h 39"/>
                <a:gd name="T32" fmla="*/ 43 w 286"/>
                <a:gd name="T33" fmla="*/ 17 h 39"/>
                <a:gd name="T34" fmla="*/ 19 w 286"/>
                <a:gd name="T35" fmla="*/ 23 h 39"/>
                <a:gd name="T36" fmla="*/ 53 w 286"/>
                <a:gd name="T37" fmla="*/ 17 h 39"/>
                <a:gd name="T38" fmla="*/ 67 w 286"/>
                <a:gd name="T39" fmla="*/ 23 h 39"/>
                <a:gd name="T40" fmla="*/ 53 w 286"/>
                <a:gd name="T41" fmla="*/ 17 h 39"/>
                <a:gd name="T42" fmla="*/ 100 w 286"/>
                <a:gd name="T43" fmla="*/ 17 h 39"/>
                <a:gd name="T44" fmla="*/ 76 w 286"/>
                <a:gd name="T45" fmla="*/ 23 h 39"/>
                <a:gd name="T46" fmla="*/ 107 w 286"/>
                <a:gd name="T47" fmla="*/ 17 h 39"/>
                <a:gd name="T48" fmla="*/ 127 w 286"/>
                <a:gd name="T49" fmla="*/ 23 h 39"/>
                <a:gd name="T50" fmla="*/ 107 w 286"/>
                <a:gd name="T51" fmla="*/ 17 h 39"/>
                <a:gd name="T52" fmla="*/ 156 w 286"/>
                <a:gd name="T53" fmla="*/ 17 h 39"/>
                <a:gd name="T54" fmla="*/ 134 w 286"/>
                <a:gd name="T55" fmla="*/ 23 h 39"/>
                <a:gd name="T56" fmla="*/ 162 w 286"/>
                <a:gd name="T57" fmla="*/ 17 h 39"/>
                <a:gd name="T58" fmla="*/ 183 w 286"/>
                <a:gd name="T59" fmla="*/ 23 h 39"/>
                <a:gd name="T60" fmla="*/ 162 w 286"/>
                <a:gd name="T61" fmla="*/ 17 h 39"/>
                <a:gd name="T62" fmla="*/ 209 w 286"/>
                <a:gd name="T63" fmla="*/ 17 h 39"/>
                <a:gd name="T64" fmla="*/ 193 w 286"/>
                <a:gd name="T65" fmla="*/ 23 h 39"/>
                <a:gd name="T66" fmla="*/ 216 w 286"/>
                <a:gd name="T67" fmla="*/ 17 h 39"/>
                <a:gd name="T68" fmla="*/ 240 w 286"/>
                <a:gd name="T69" fmla="*/ 23 h 39"/>
                <a:gd name="T70" fmla="*/ 216 w 286"/>
                <a:gd name="T71" fmla="*/ 17 h 39"/>
                <a:gd name="T72" fmla="*/ 255 w 286"/>
                <a:gd name="T73" fmla="*/ 11 h 39"/>
                <a:gd name="T74" fmla="*/ 235 w 286"/>
                <a:gd name="T75" fmla="*/ 7 h 39"/>
                <a:gd name="T76" fmla="*/ 227 w 286"/>
                <a:gd name="T77" fmla="*/ 7 h 39"/>
                <a:gd name="T78" fmla="*/ 212 w 286"/>
                <a:gd name="T79" fmla="*/ 11 h 39"/>
                <a:gd name="T80" fmla="*/ 227 w 286"/>
                <a:gd name="T81" fmla="*/ 7 h 39"/>
                <a:gd name="T82" fmla="*/ 204 w 286"/>
                <a:gd name="T83" fmla="*/ 11 h 39"/>
                <a:gd name="T84" fmla="*/ 187 w 286"/>
                <a:gd name="T85" fmla="*/ 7 h 39"/>
                <a:gd name="T86" fmla="*/ 177 w 286"/>
                <a:gd name="T87" fmla="*/ 7 h 39"/>
                <a:gd name="T88" fmla="*/ 162 w 286"/>
                <a:gd name="T89" fmla="*/ 11 h 39"/>
                <a:gd name="T90" fmla="*/ 177 w 286"/>
                <a:gd name="T91" fmla="*/ 7 h 39"/>
                <a:gd name="T92" fmla="*/ 155 w 286"/>
                <a:gd name="T93" fmla="*/ 11 h 39"/>
                <a:gd name="T94" fmla="*/ 135 w 286"/>
                <a:gd name="T95" fmla="*/ 7 h 39"/>
                <a:gd name="T96" fmla="*/ 129 w 286"/>
                <a:gd name="T97" fmla="*/ 7 h 39"/>
                <a:gd name="T98" fmla="*/ 110 w 286"/>
                <a:gd name="T99" fmla="*/ 11 h 39"/>
                <a:gd name="T100" fmla="*/ 129 w 286"/>
                <a:gd name="T101" fmla="*/ 7 h 39"/>
                <a:gd name="T102" fmla="*/ 103 w 286"/>
                <a:gd name="T103" fmla="*/ 11 h 39"/>
                <a:gd name="T104" fmla="*/ 86 w 286"/>
                <a:gd name="T105" fmla="*/ 7 h 39"/>
                <a:gd name="T106" fmla="*/ 77 w 286"/>
                <a:gd name="T107" fmla="*/ 7 h 39"/>
                <a:gd name="T108" fmla="*/ 58 w 286"/>
                <a:gd name="T109" fmla="*/ 11 h 39"/>
                <a:gd name="T110" fmla="*/ 77 w 286"/>
                <a:gd name="T111" fmla="*/ 7 h 39"/>
                <a:gd name="T112" fmla="*/ 49 w 286"/>
                <a:gd name="T113" fmla="*/ 11 h 39"/>
                <a:gd name="T114" fmla="*/ 36 w 286"/>
                <a:gd name="T115" fmla="*/ 7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86" h="39">
                  <a:moveTo>
                    <a:pt x="273" y="17"/>
                  </a:moveTo>
                  <a:lnTo>
                    <a:pt x="273" y="17"/>
                  </a:lnTo>
                  <a:lnTo>
                    <a:pt x="254" y="0"/>
                  </a:lnTo>
                  <a:lnTo>
                    <a:pt x="229" y="0"/>
                  </a:lnTo>
                  <a:lnTo>
                    <a:pt x="221" y="0"/>
                  </a:lnTo>
                  <a:lnTo>
                    <a:pt x="206" y="0"/>
                  </a:lnTo>
                  <a:lnTo>
                    <a:pt x="198" y="0"/>
                  </a:lnTo>
                  <a:lnTo>
                    <a:pt x="184" y="0"/>
                  </a:lnTo>
                  <a:lnTo>
                    <a:pt x="174" y="0"/>
                  </a:lnTo>
                  <a:lnTo>
                    <a:pt x="161" y="0"/>
                  </a:lnTo>
                  <a:lnTo>
                    <a:pt x="154" y="0"/>
                  </a:lnTo>
                  <a:lnTo>
                    <a:pt x="137" y="0"/>
                  </a:lnTo>
                  <a:lnTo>
                    <a:pt x="129" y="0"/>
                  </a:lnTo>
                  <a:lnTo>
                    <a:pt x="114" y="0"/>
                  </a:lnTo>
                  <a:lnTo>
                    <a:pt x="106" y="0"/>
                  </a:lnTo>
                  <a:lnTo>
                    <a:pt x="90" y="0"/>
                  </a:lnTo>
                  <a:lnTo>
                    <a:pt x="82" y="0"/>
                  </a:lnTo>
                  <a:lnTo>
                    <a:pt x="67" y="0"/>
                  </a:lnTo>
                  <a:lnTo>
                    <a:pt x="58" y="0"/>
                  </a:lnTo>
                  <a:lnTo>
                    <a:pt x="33" y="0"/>
                  </a:lnTo>
                  <a:lnTo>
                    <a:pt x="33" y="0"/>
                  </a:lnTo>
                  <a:lnTo>
                    <a:pt x="14" y="17"/>
                  </a:lnTo>
                  <a:lnTo>
                    <a:pt x="0" y="30"/>
                  </a:lnTo>
                  <a:lnTo>
                    <a:pt x="0" y="39"/>
                  </a:lnTo>
                  <a:lnTo>
                    <a:pt x="286" y="39"/>
                  </a:lnTo>
                  <a:lnTo>
                    <a:pt x="286" y="30"/>
                  </a:lnTo>
                  <a:lnTo>
                    <a:pt x="273" y="17"/>
                  </a:lnTo>
                  <a:close/>
                  <a:moveTo>
                    <a:pt x="268" y="23"/>
                  </a:moveTo>
                  <a:lnTo>
                    <a:pt x="249" y="23"/>
                  </a:lnTo>
                  <a:lnTo>
                    <a:pt x="244" y="17"/>
                  </a:lnTo>
                  <a:lnTo>
                    <a:pt x="262" y="17"/>
                  </a:lnTo>
                  <a:lnTo>
                    <a:pt x="268" y="23"/>
                  </a:lnTo>
                  <a:close/>
                  <a:moveTo>
                    <a:pt x="25" y="17"/>
                  </a:moveTo>
                  <a:lnTo>
                    <a:pt x="43" y="17"/>
                  </a:lnTo>
                  <a:lnTo>
                    <a:pt x="38" y="23"/>
                  </a:lnTo>
                  <a:lnTo>
                    <a:pt x="19" y="23"/>
                  </a:lnTo>
                  <a:lnTo>
                    <a:pt x="25" y="17"/>
                  </a:lnTo>
                  <a:close/>
                  <a:moveTo>
                    <a:pt x="53" y="17"/>
                  </a:moveTo>
                  <a:lnTo>
                    <a:pt x="71" y="17"/>
                  </a:lnTo>
                  <a:lnTo>
                    <a:pt x="67" y="23"/>
                  </a:lnTo>
                  <a:lnTo>
                    <a:pt x="47" y="23"/>
                  </a:lnTo>
                  <a:lnTo>
                    <a:pt x="53" y="17"/>
                  </a:lnTo>
                  <a:close/>
                  <a:moveTo>
                    <a:pt x="79" y="17"/>
                  </a:moveTo>
                  <a:lnTo>
                    <a:pt x="100" y="17"/>
                  </a:lnTo>
                  <a:lnTo>
                    <a:pt x="98" y="23"/>
                  </a:lnTo>
                  <a:lnTo>
                    <a:pt x="76" y="23"/>
                  </a:lnTo>
                  <a:lnTo>
                    <a:pt x="79" y="17"/>
                  </a:lnTo>
                  <a:close/>
                  <a:moveTo>
                    <a:pt x="107" y="17"/>
                  </a:moveTo>
                  <a:lnTo>
                    <a:pt x="128" y="17"/>
                  </a:lnTo>
                  <a:lnTo>
                    <a:pt x="127" y="23"/>
                  </a:lnTo>
                  <a:lnTo>
                    <a:pt x="105" y="23"/>
                  </a:lnTo>
                  <a:lnTo>
                    <a:pt x="107" y="17"/>
                  </a:lnTo>
                  <a:close/>
                  <a:moveTo>
                    <a:pt x="134" y="17"/>
                  </a:moveTo>
                  <a:lnTo>
                    <a:pt x="156" y="17"/>
                  </a:lnTo>
                  <a:lnTo>
                    <a:pt x="156" y="23"/>
                  </a:lnTo>
                  <a:lnTo>
                    <a:pt x="134" y="23"/>
                  </a:lnTo>
                  <a:lnTo>
                    <a:pt x="134" y="17"/>
                  </a:lnTo>
                  <a:close/>
                  <a:moveTo>
                    <a:pt x="162" y="17"/>
                  </a:moveTo>
                  <a:lnTo>
                    <a:pt x="181" y="17"/>
                  </a:lnTo>
                  <a:lnTo>
                    <a:pt x="183" y="23"/>
                  </a:lnTo>
                  <a:lnTo>
                    <a:pt x="163" y="23"/>
                  </a:lnTo>
                  <a:lnTo>
                    <a:pt x="162" y="17"/>
                  </a:lnTo>
                  <a:close/>
                  <a:moveTo>
                    <a:pt x="190" y="17"/>
                  </a:moveTo>
                  <a:lnTo>
                    <a:pt x="209" y="17"/>
                  </a:lnTo>
                  <a:lnTo>
                    <a:pt x="212" y="23"/>
                  </a:lnTo>
                  <a:lnTo>
                    <a:pt x="193" y="23"/>
                  </a:lnTo>
                  <a:lnTo>
                    <a:pt x="190" y="17"/>
                  </a:lnTo>
                  <a:close/>
                  <a:moveTo>
                    <a:pt x="216" y="17"/>
                  </a:moveTo>
                  <a:lnTo>
                    <a:pt x="235" y="17"/>
                  </a:lnTo>
                  <a:lnTo>
                    <a:pt x="240" y="23"/>
                  </a:lnTo>
                  <a:lnTo>
                    <a:pt x="219" y="23"/>
                  </a:lnTo>
                  <a:lnTo>
                    <a:pt x="216" y="17"/>
                  </a:lnTo>
                  <a:close/>
                  <a:moveTo>
                    <a:pt x="251" y="7"/>
                  </a:moveTo>
                  <a:lnTo>
                    <a:pt x="255" y="11"/>
                  </a:lnTo>
                  <a:lnTo>
                    <a:pt x="239" y="11"/>
                  </a:lnTo>
                  <a:lnTo>
                    <a:pt x="235" y="7"/>
                  </a:lnTo>
                  <a:lnTo>
                    <a:pt x="251" y="7"/>
                  </a:lnTo>
                  <a:close/>
                  <a:moveTo>
                    <a:pt x="227" y="7"/>
                  </a:moveTo>
                  <a:lnTo>
                    <a:pt x="229" y="11"/>
                  </a:lnTo>
                  <a:lnTo>
                    <a:pt x="212" y="11"/>
                  </a:lnTo>
                  <a:lnTo>
                    <a:pt x="210" y="7"/>
                  </a:lnTo>
                  <a:lnTo>
                    <a:pt x="227" y="7"/>
                  </a:lnTo>
                  <a:close/>
                  <a:moveTo>
                    <a:pt x="202" y="7"/>
                  </a:moveTo>
                  <a:lnTo>
                    <a:pt x="204" y="11"/>
                  </a:lnTo>
                  <a:lnTo>
                    <a:pt x="188" y="11"/>
                  </a:lnTo>
                  <a:lnTo>
                    <a:pt x="187" y="7"/>
                  </a:lnTo>
                  <a:lnTo>
                    <a:pt x="202" y="7"/>
                  </a:lnTo>
                  <a:close/>
                  <a:moveTo>
                    <a:pt x="177" y="7"/>
                  </a:moveTo>
                  <a:lnTo>
                    <a:pt x="178" y="11"/>
                  </a:lnTo>
                  <a:lnTo>
                    <a:pt x="162" y="11"/>
                  </a:lnTo>
                  <a:lnTo>
                    <a:pt x="161" y="7"/>
                  </a:lnTo>
                  <a:lnTo>
                    <a:pt x="177" y="7"/>
                  </a:lnTo>
                  <a:close/>
                  <a:moveTo>
                    <a:pt x="155" y="7"/>
                  </a:moveTo>
                  <a:lnTo>
                    <a:pt x="155" y="11"/>
                  </a:lnTo>
                  <a:lnTo>
                    <a:pt x="135" y="11"/>
                  </a:lnTo>
                  <a:lnTo>
                    <a:pt x="135" y="7"/>
                  </a:lnTo>
                  <a:lnTo>
                    <a:pt x="155" y="7"/>
                  </a:lnTo>
                  <a:close/>
                  <a:moveTo>
                    <a:pt x="129" y="7"/>
                  </a:moveTo>
                  <a:lnTo>
                    <a:pt x="128" y="11"/>
                  </a:lnTo>
                  <a:lnTo>
                    <a:pt x="110" y="11"/>
                  </a:lnTo>
                  <a:lnTo>
                    <a:pt x="111" y="7"/>
                  </a:lnTo>
                  <a:lnTo>
                    <a:pt x="129" y="7"/>
                  </a:lnTo>
                  <a:close/>
                  <a:moveTo>
                    <a:pt x="104" y="7"/>
                  </a:moveTo>
                  <a:lnTo>
                    <a:pt x="103" y="11"/>
                  </a:lnTo>
                  <a:lnTo>
                    <a:pt x="84" y="11"/>
                  </a:lnTo>
                  <a:lnTo>
                    <a:pt x="86" y="7"/>
                  </a:lnTo>
                  <a:lnTo>
                    <a:pt x="104" y="7"/>
                  </a:lnTo>
                  <a:close/>
                  <a:moveTo>
                    <a:pt x="77" y="7"/>
                  </a:moveTo>
                  <a:lnTo>
                    <a:pt x="76" y="11"/>
                  </a:lnTo>
                  <a:lnTo>
                    <a:pt x="58" y="11"/>
                  </a:lnTo>
                  <a:lnTo>
                    <a:pt x="61" y="7"/>
                  </a:lnTo>
                  <a:lnTo>
                    <a:pt x="77" y="7"/>
                  </a:lnTo>
                  <a:close/>
                  <a:moveTo>
                    <a:pt x="51" y="7"/>
                  </a:moveTo>
                  <a:lnTo>
                    <a:pt x="49" y="11"/>
                  </a:lnTo>
                  <a:lnTo>
                    <a:pt x="32" y="11"/>
                  </a:lnTo>
                  <a:lnTo>
                    <a:pt x="36" y="7"/>
                  </a:lnTo>
                  <a:lnTo>
                    <a:pt x="51"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grpSp>
      <p:sp>
        <p:nvSpPr>
          <p:cNvPr id="22" name="矩形 21"/>
          <p:cNvSpPr/>
          <p:nvPr/>
        </p:nvSpPr>
        <p:spPr>
          <a:xfrm>
            <a:off x="4943458" y="1715134"/>
            <a:ext cx="6182288" cy="14863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请输入文本请输入文本请输入文本请输入文本请输入文本请输入文本请输入文本请输入文本请输入文本请输入文本请输入文本请输入文本请输入文本请输入文本</a:t>
            </a:r>
            <a:endParaRPr lang="en-US" altLang="zh-CN" sz="1800" dirty="0">
              <a:solidFill>
                <a:schemeClr val="tx1"/>
              </a:solidFill>
              <a:latin typeface="幼圆" panose="02010509060101010101" pitchFamily="49" charset="-122"/>
              <a:ea typeface="幼圆" panose="02010509060101010101" pitchFamily="49" charset="-122"/>
            </a:endParaRPr>
          </a:p>
        </p:txBody>
      </p:sp>
      <p:sp>
        <p:nvSpPr>
          <p:cNvPr id="23" name="MH_Other_10"/>
          <p:cNvSpPr/>
          <p:nvPr/>
        </p:nvSpPr>
        <p:spPr>
          <a:xfrm>
            <a:off x="2446676" y="3870157"/>
            <a:ext cx="928468" cy="655638"/>
          </a:xfrm>
          <a:prstGeom prst="rightArrow">
            <a:avLst>
              <a:gd name="adj1" fmla="val 72581"/>
              <a:gd name="adj2" fmla="val 46774"/>
            </a:avLst>
          </a:prstGeom>
          <a:solidFill>
            <a:schemeClr val="accent1">
              <a:lumMod val="20000"/>
              <a:lumOff val="80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400" eaLnBrk="1" fontAlgn="auto" hangingPunct="1">
              <a:spcBef>
                <a:spcPts val="0"/>
              </a:spcBef>
              <a:spcAft>
                <a:spcPts val="0"/>
              </a:spcAft>
              <a:defRPr/>
            </a:pPr>
            <a:endParaRPr lang="zh-CN" altLang="en-US" dirty="0">
              <a:solidFill>
                <a:prstClr val="white"/>
              </a:solidFill>
              <a:latin typeface="宋体" panose="02010600030101010101" pitchFamily="2" charset="-122"/>
              <a:ea typeface="宋体" panose="02010600030101010101" pitchFamily="2" charset="-122"/>
            </a:endParaRPr>
          </a:p>
        </p:txBody>
      </p:sp>
      <p:sp>
        <p:nvSpPr>
          <p:cNvPr id="24" name="MH_Other_3"/>
          <p:cNvSpPr/>
          <p:nvPr/>
        </p:nvSpPr>
        <p:spPr bwMode="auto">
          <a:xfrm flipV="1">
            <a:off x="2713964" y="4424195"/>
            <a:ext cx="111125" cy="101600"/>
          </a:xfrm>
          <a:prstGeom prst="rtTriangle">
            <a:avLst/>
          </a:prstGeom>
          <a:solidFill>
            <a:schemeClr val="accent1">
              <a:lumMod val="50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400" eaLnBrk="1" fontAlgn="auto" hangingPunct="1">
              <a:spcBef>
                <a:spcPts val="0"/>
              </a:spcBef>
              <a:spcAft>
                <a:spcPts val="0"/>
              </a:spcAft>
              <a:defRPr/>
            </a:pPr>
            <a:endParaRPr lang="zh-CN" altLang="en-US" dirty="0">
              <a:solidFill>
                <a:srgbClr val="FFFFFF"/>
              </a:solidFill>
              <a:latin typeface="宋体" panose="02010600030101010101" pitchFamily="2" charset="-122"/>
              <a:ea typeface="宋体" panose="02010600030101010101" pitchFamily="2" charset="-122"/>
            </a:endParaRPr>
          </a:p>
        </p:txBody>
      </p:sp>
      <p:sp>
        <p:nvSpPr>
          <p:cNvPr id="25" name="MH_Other_4"/>
          <p:cNvSpPr/>
          <p:nvPr/>
        </p:nvSpPr>
        <p:spPr bwMode="auto">
          <a:xfrm>
            <a:off x="2713964" y="3870157"/>
            <a:ext cx="111125" cy="101600"/>
          </a:xfrm>
          <a:prstGeom prst="rtTriangle">
            <a:avLst/>
          </a:prstGeom>
          <a:solidFill>
            <a:schemeClr val="accent1">
              <a:lumMod val="50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400" eaLnBrk="1" fontAlgn="auto" hangingPunct="1">
              <a:spcBef>
                <a:spcPts val="0"/>
              </a:spcBef>
              <a:spcAft>
                <a:spcPts val="0"/>
              </a:spcAft>
              <a:defRPr/>
            </a:pPr>
            <a:endParaRPr lang="zh-CN" altLang="en-US" dirty="0">
              <a:solidFill>
                <a:srgbClr val="FFFFFF"/>
              </a:solidFill>
              <a:latin typeface="宋体" panose="02010600030101010101" pitchFamily="2" charset="-122"/>
              <a:ea typeface="宋体" panose="02010600030101010101" pitchFamily="2" charset="-122"/>
            </a:endParaRPr>
          </a:p>
        </p:txBody>
      </p:sp>
      <p:sp>
        <p:nvSpPr>
          <p:cNvPr id="26" name="MH_SubTitle_2"/>
          <p:cNvSpPr/>
          <p:nvPr/>
        </p:nvSpPr>
        <p:spPr bwMode="auto">
          <a:xfrm>
            <a:off x="834363" y="3870157"/>
            <a:ext cx="1879601" cy="655638"/>
          </a:xfrm>
          <a:prstGeom prst="rect">
            <a:avLst/>
          </a:prstGeom>
          <a:solidFill>
            <a:schemeClr val="accent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400" eaLnBrk="1" fontAlgn="auto" hangingPunct="1">
              <a:spcBef>
                <a:spcPts val="0"/>
              </a:spcBef>
              <a:spcAft>
                <a:spcPts val="0"/>
              </a:spcAft>
              <a:defRPr/>
            </a:pPr>
            <a:r>
              <a:rPr lang="zh-CN" altLang="en-US" sz="2000" kern="0" dirty="0">
                <a:solidFill>
                  <a:prstClr val="white"/>
                </a:solidFill>
                <a:latin typeface="微软雅黑" panose="020B0503020204020204" pitchFamily="34" charset="-122"/>
                <a:ea typeface="微软雅黑" panose="020B0503020204020204" pitchFamily="34" charset="-122"/>
              </a:rPr>
              <a:t>文本</a:t>
            </a:r>
          </a:p>
        </p:txBody>
      </p:sp>
      <p:sp>
        <p:nvSpPr>
          <p:cNvPr id="27" name="Freeform 48"/>
          <p:cNvSpPr/>
          <p:nvPr/>
        </p:nvSpPr>
        <p:spPr bwMode="auto">
          <a:xfrm>
            <a:off x="3558024" y="3650396"/>
            <a:ext cx="1057562" cy="1057562"/>
          </a:xfrm>
          <a:custGeom>
            <a:avLst/>
            <a:gdLst>
              <a:gd name="T0" fmla="*/ 110 w 622"/>
              <a:gd name="T1" fmla="*/ 110 h 622"/>
              <a:gd name="T2" fmla="*/ 511 w 622"/>
              <a:gd name="T3" fmla="*/ 110 h 622"/>
              <a:gd name="T4" fmla="*/ 511 w 622"/>
              <a:gd name="T5" fmla="*/ 511 h 622"/>
              <a:gd name="T6" fmla="*/ 110 w 622"/>
              <a:gd name="T7" fmla="*/ 511 h 622"/>
              <a:gd name="T8" fmla="*/ 110 w 622"/>
              <a:gd name="T9" fmla="*/ 110 h 622"/>
            </a:gdLst>
            <a:ahLst/>
            <a:cxnLst>
              <a:cxn ang="0">
                <a:pos x="T0" y="T1"/>
              </a:cxn>
              <a:cxn ang="0">
                <a:pos x="T2" y="T3"/>
              </a:cxn>
              <a:cxn ang="0">
                <a:pos x="T4" y="T5"/>
              </a:cxn>
              <a:cxn ang="0">
                <a:pos x="T6" y="T7"/>
              </a:cxn>
              <a:cxn ang="0">
                <a:pos x="T8" y="T9"/>
              </a:cxn>
            </a:cxnLst>
            <a:rect l="0" t="0" r="r" b="b"/>
            <a:pathLst>
              <a:path w="622" h="622">
                <a:moveTo>
                  <a:pt x="110" y="110"/>
                </a:moveTo>
                <a:cubicBezTo>
                  <a:pt x="221" y="0"/>
                  <a:pt x="400" y="0"/>
                  <a:pt x="511" y="110"/>
                </a:cubicBezTo>
                <a:cubicBezTo>
                  <a:pt x="622" y="221"/>
                  <a:pt x="622" y="401"/>
                  <a:pt x="511" y="511"/>
                </a:cubicBezTo>
                <a:cubicBezTo>
                  <a:pt x="400" y="622"/>
                  <a:pt x="221" y="622"/>
                  <a:pt x="110" y="511"/>
                </a:cubicBezTo>
                <a:cubicBezTo>
                  <a:pt x="0" y="401"/>
                  <a:pt x="0" y="221"/>
                  <a:pt x="110" y="110"/>
                </a:cubicBezTo>
              </a:path>
            </a:pathLst>
          </a:custGeom>
          <a:solidFill>
            <a:schemeClr val="accent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sp>
        <p:nvSpPr>
          <p:cNvPr id="28" name="矩形 27"/>
          <p:cNvSpPr/>
          <p:nvPr/>
        </p:nvSpPr>
        <p:spPr>
          <a:xfrm>
            <a:off x="4943458" y="3454781"/>
            <a:ext cx="6182288" cy="14863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a:t>
            </a:r>
            <a:endParaRPr lang="en-US" altLang="zh-CN" sz="1800" dirty="0">
              <a:solidFill>
                <a:schemeClr val="tx1"/>
              </a:solidFill>
              <a:latin typeface="幼圆" panose="02010509060101010101" pitchFamily="49" charset="-122"/>
              <a:ea typeface="幼圆" panose="02010509060101010101" pitchFamily="49" charset="-122"/>
            </a:endParaRPr>
          </a:p>
        </p:txBody>
      </p:sp>
      <p:sp>
        <p:nvSpPr>
          <p:cNvPr id="30" name="MH_Other_10"/>
          <p:cNvSpPr/>
          <p:nvPr/>
        </p:nvSpPr>
        <p:spPr>
          <a:xfrm>
            <a:off x="2446676" y="5609804"/>
            <a:ext cx="928468" cy="655638"/>
          </a:xfrm>
          <a:prstGeom prst="rightArrow">
            <a:avLst>
              <a:gd name="adj1" fmla="val 72581"/>
              <a:gd name="adj2" fmla="val 46774"/>
            </a:avLst>
          </a:prstGeom>
          <a:solidFill>
            <a:schemeClr val="accent1">
              <a:lumMod val="20000"/>
              <a:lumOff val="80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400" eaLnBrk="1" fontAlgn="auto" hangingPunct="1">
              <a:spcBef>
                <a:spcPts val="0"/>
              </a:spcBef>
              <a:spcAft>
                <a:spcPts val="0"/>
              </a:spcAft>
              <a:defRPr/>
            </a:pPr>
            <a:endParaRPr lang="zh-CN" altLang="en-US" dirty="0">
              <a:solidFill>
                <a:prstClr val="white"/>
              </a:solidFill>
              <a:latin typeface="宋体" panose="02010600030101010101" pitchFamily="2" charset="-122"/>
              <a:ea typeface="宋体" panose="02010600030101010101" pitchFamily="2" charset="-122"/>
            </a:endParaRPr>
          </a:p>
        </p:txBody>
      </p:sp>
      <p:sp>
        <p:nvSpPr>
          <p:cNvPr id="35" name="MH_Other_3"/>
          <p:cNvSpPr/>
          <p:nvPr/>
        </p:nvSpPr>
        <p:spPr bwMode="auto">
          <a:xfrm flipV="1">
            <a:off x="2713964" y="6163842"/>
            <a:ext cx="111125" cy="101600"/>
          </a:xfrm>
          <a:prstGeom prst="rtTriangle">
            <a:avLst/>
          </a:prstGeom>
          <a:solidFill>
            <a:schemeClr val="accent1">
              <a:lumMod val="50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400" eaLnBrk="1" fontAlgn="auto" hangingPunct="1">
              <a:spcBef>
                <a:spcPts val="0"/>
              </a:spcBef>
              <a:spcAft>
                <a:spcPts val="0"/>
              </a:spcAft>
              <a:defRPr/>
            </a:pPr>
            <a:endParaRPr lang="zh-CN" altLang="en-US" dirty="0">
              <a:solidFill>
                <a:srgbClr val="FFFFFF"/>
              </a:solidFill>
              <a:latin typeface="宋体" panose="02010600030101010101" pitchFamily="2" charset="-122"/>
              <a:ea typeface="宋体" panose="02010600030101010101" pitchFamily="2" charset="-122"/>
            </a:endParaRPr>
          </a:p>
        </p:txBody>
      </p:sp>
      <p:sp>
        <p:nvSpPr>
          <p:cNvPr id="36" name="MH_Other_4"/>
          <p:cNvSpPr/>
          <p:nvPr/>
        </p:nvSpPr>
        <p:spPr bwMode="auto">
          <a:xfrm>
            <a:off x="2713964" y="5609804"/>
            <a:ext cx="111125" cy="101600"/>
          </a:xfrm>
          <a:prstGeom prst="rtTriangle">
            <a:avLst/>
          </a:prstGeom>
          <a:solidFill>
            <a:schemeClr val="accent1">
              <a:lumMod val="50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400" eaLnBrk="1" fontAlgn="auto" hangingPunct="1">
              <a:spcBef>
                <a:spcPts val="0"/>
              </a:spcBef>
              <a:spcAft>
                <a:spcPts val="0"/>
              </a:spcAft>
              <a:defRPr/>
            </a:pPr>
            <a:endParaRPr lang="zh-CN" altLang="en-US" dirty="0">
              <a:solidFill>
                <a:srgbClr val="FFFFFF"/>
              </a:solidFill>
              <a:latin typeface="宋体" panose="02010600030101010101" pitchFamily="2" charset="-122"/>
              <a:ea typeface="宋体" panose="02010600030101010101" pitchFamily="2" charset="-122"/>
            </a:endParaRPr>
          </a:p>
        </p:txBody>
      </p:sp>
      <p:sp>
        <p:nvSpPr>
          <p:cNvPr id="38" name="MH_SubTitle_2"/>
          <p:cNvSpPr/>
          <p:nvPr/>
        </p:nvSpPr>
        <p:spPr bwMode="auto">
          <a:xfrm>
            <a:off x="834363" y="5609804"/>
            <a:ext cx="1879601" cy="655638"/>
          </a:xfrm>
          <a:prstGeom prst="rect">
            <a:avLst/>
          </a:prstGeom>
          <a:solidFill>
            <a:schemeClr val="accent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400" eaLnBrk="1" fontAlgn="auto" hangingPunct="1">
              <a:spcBef>
                <a:spcPts val="0"/>
              </a:spcBef>
              <a:spcAft>
                <a:spcPts val="0"/>
              </a:spcAft>
              <a:defRPr/>
            </a:pPr>
            <a:r>
              <a:rPr lang="zh-CN" altLang="en-US" sz="2000" kern="0" dirty="0">
                <a:solidFill>
                  <a:prstClr val="white"/>
                </a:solidFill>
                <a:latin typeface="微软雅黑" panose="020B0503020204020204" pitchFamily="34" charset="-122"/>
                <a:ea typeface="微软雅黑" panose="020B0503020204020204" pitchFamily="34" charset="-122"/>
              </a:rPr>
              <a:t>文本</a:t>
            </a:r>
          </a:p>
        </p:txBody>
      </p:sp>
      <p:sp>
        <p:nvSpPr>
          <p:cNvPr id="40" name="Freeform 48"/>
          <p:cNvSpPr/>
          <p:nvPr/>
        </p:nvSpPr>
        <p:spPr bwMode="auto">
          <a:xfrm>
            <a:off x="3558024" y="5390043"/>
            <a:ext cx="1057562" cy="1057562"/>
          </a:xfrm>
          <a:custGeom>
            <a:avLst/>
            <a:gdLst>
              <a:gd name="T0" fmla="*/ 110 w 622"/>
              <a:gd name="T1" fmla="*/ 110 h 622"/>
              <a:gd name="T2" fmla="*/ 511 w 622"/>
              <a:gd name="T3" fmla="*/ 110 h 622"/>
              <a:gd name="T4" fmla="*/ 511 w 622"/>
              <a:gd name="T5" fmla="*/ 511 h 622"/>
              <a:gd name="T6" fmla="*/ 110 w 622"/>
              <a:gd name="T7" fmla="*/ 511 h 622"/>
              <a:gd name="T8" fmla="*/ 110 w 622"/>
              <a:gd name="T9" fmla="*/ 110 h 622"/>
            </a:gdLst>
            <a:ahLst/>
            <a:cxnLst>
              <a:cxn ang="0">
                <a:pos x="T0" y="T1"/>
              </a:cxn>
              <a:cxn ang="0">
                <a:pos x="T2" y="T3"/>
              </a:cxn>
              <a:cxn ang="0">
                <a:pos x="T4" y="T5"/>
              </a:cxn>
              <a:cxn ang="0">
                <a:pos x="T6" y="T7"/>
              </a:cxn>
              <a:cxn ang="0">
                <a:pos x="T8" y="T9"/>
              </a:cxn>
            </a:cxnLst>
            <a:rect l="0" t="0" r="r" b="b"/>
            <a:pathLst>
              <a:path w="622" h="622">
                <a:moveTo>
                  <a:pt x="110" y="110"/>
                </a:moveTo>
                <a:cubicBezTo>
                  <a:pt x="221" y="0"/>
                  <a:pt x="400" y="0"/>
                  <a:pt x="511" y="110"/>
                </a:cubicBezTo>
                <a:cubicBezTo>
                  <a:pt x="622" y="221"/>
                  <a:pt x="622" y="401"/>
                  <a:pt x="511" y="511"/>
                </a:cubicBezTo>
                <a:cubicBezTo>
                  <a:pt x="400" y="622"/>
                  <a:pt x="221" y="622"/>
                  <a:pt x="110" y="511"/>
                </a:cubicBezTo>
                <a:cubicBezTo>
                  <a:pt x="0" y="401"/>
                  <a:pt x="0" y="221"/>
                  <a:pt x="110" y="110"/>
                </a:cubicBezTo>
              </a:path>
            </a:pathLst>
          </a:custGeom>
          <a:solidFill>
            <a:schemeClr val="accent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sp>
        <p:nvSpPr>
          <p:cNvPr id="41" name="矩形 40"/>
          <p:cNvSpPr/>
          <p:nvPr/>
        </p:nvSpPr>
        <p:spPr>
          <a:xfrm>
            <a:off x="4943458" y="5194428"/>
            <a:ext cx="6182288" cy="14863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请输入文本请输入文本请输入文本请输入文本请输入文本请输入文本请输入文本请输入文本请输入文本请输入文本请输入文本请输入文本请输入文本请输入文本</a:t>
            </a:r>
            <a:endParaRPr lang="en-US" altLang="zh-CN" sz="1800" dirty="0">
              <a:solidFill>
                <a:schemeClr val="tx1"/>
              </a:solidFill>
              <a:latin typeface="幼圆" panose="02010509060101010101" pitchFamily="49" charset="-122"/>
              <a:ea typeface="幼圆" panose="02010509060101010101" pitchFamily="49" charset="-122"/>
            </a:endParaRPr>
          </a:p>
        </p:txBody>
      </p:sp>
      <p:sp>
        <p:nvSpPr>
          <p:cNvPr id="42" name="KSO_Shape"/>
          <p:cNvSpPr/>
          <p:nvPr/>
        </p:nvSpPr>
        <p:spPr bwMode="auto">
          <a:xfrm>
            <a:off x="3744601" y="3887067"/>
            <a:ext cx="684408" cy="584221"/>
          </a:xfrm>
          <a:custGeom>
            <a:avLst/>
            <a:gdLst>
              <a:gd name="T0" fmla="*/ 175713297 w 4097"/>
              <a:gd name="T1" fmla="*/ 71089403 h 3497"/>
              <a:gd name="T2" fmla="*/ 33597902 w 4097"/>
              <a:gd name="T3" fmla="*/ 71089403 h 3497"/>
              <a:gd name="T4" fmla="*/ 423256757 w 4097"/>
              <a:gd name="T5" fmla="*/ 139474091 h 3497"/>
              <a:gd name="T6" fmla="*/ 372859684 w 4097"/>
              <a:gd name="T7" fmla="*/ 216358747 h 3497"/>
              <a:gd name="T8" fmla="*/ 297747197 w 4097"/>
              <a:gd name="T9" fmla="*/ 139474091 h 3497"/>
              <a:gd name="T10" fmla="*/ 502231138 w 4097"/>
              <a:gd name="T11" fmla="*/ 428853992 h 3497"/>
              <a:gd name="T12" fmla="*/ 423256757 w 4097"/>
              <a:gd name="T13" fmla="*/ 139474091 h 3497"/>
              <a:gd name="T14" fmla="*/ 254687678 w 4097"/>
              <a:gd name="T15" fmla="*/ 98906881 h 3497"/>
              <a:gd name="T16" fmla="*/ 254687678 w 4097"/>
              <a:gd name="T17" fmla="*/ 327242836 h 3497"/>
              <a:gd name="T18" fmla="*/ 184402447 w 4097"/>
              <a:gd name="T19" fmla="*/ 160916703 h 3497"/>
              <a:gd name="T20" fmla="*/ 0 w 4097"/>
              <a:gd name="T21" fmla="*/ 369934708 h 3497"/>
              <a:gd name="T22" fmla="*/ 19116131 w 4097"/>
              <a:gd name="T23" fmla="*/ 675348230 h 3497"/>
              <a:gd name="T24" fmla="*/ 90752959 w 4097"/>
              <a:gd name="T25" fmla="*/ 548044259 h 3497"/>
              <a:gd name="T26" fmla="*/ 143080758 w 4097"/>
              <a:gd name="T27" fmla="*/ 528147135 h 3497"/>
              <a:gd name="T28" fmla="*/ 194249858 w 4097"/>
              <a:gd name="T29" fmla="*/ 674961968 h 3497"/>
              <a:gd name="T30" fmla="*/ 135936541 w 4097"/>
              <a:gd name="T31" fmla="*/ 385582067 h 3497"/>
              <a:gd name="T32" fmla="*/ 165865446 w 4097"/>
              <a:gd name="T33" fmla="*/ 356992065 h 3497"/>
              <a:gd name="T34" fmla="*/ 254687678 w 4097"/>
              <a:gd name="T35" fmla="*/ 455319332 h 3497"/>
              <a:gd name="T36" fmla="*/ 271293512 w 4097"/>
              <a:gd name="T37" fmla="*/ 471739216 h 3497"/>
              <a:gd name="T38" fmla="*/ 542780360 w 4097"/>
              <a:gd name="T39" fmla="*/ 471739216 h 3497"/>
              <a:gd name="T40" fmla="*/ 542780360 w 4097"/>
              <a:gd name="T41" fmla="*/ 379980165 h 3497"/>
              <a:gd name="T42" fmla="*/ 631988386 w 4097"/>
              <a:gd name="T43" fmla="*/ 286096012 h 3497"/>
              <a:gd name="T44" fmla="*/ 566337515 w 4097"/>
              <a:gd name="T45" fmla="*/ 506124911 h 3497"/>
              <a:gd name="T46" fmla="*/ 646277260 w 4097"/>
              <a:gd name="T47" fmla="*/ 668973364 h 3497"/>
              <a:gd name="T48" fmla="*/ 703239419 w 4097"/>
              <a:gd name="T49" fmla="*/ 468648678 h 3497"/>
              <a:gd name="T50" fmla="*/ 791095848 w 4097"/>
              <a:gd name="T51" fmla="*/ 669166715 h 3497"/>
              <a:gd name="T52" fmla="*/ 763483903 w 4097"/>
              <a:gd name="T53" fmla="*/ 170189195 h 3497"/>
              <a:gd name="T54" fmla="*/ 577536523 w 4097"/>
              <a:gd name="T55" fmla="*/ 289572813 h 3497"/>
              <a:gd name="T56" fmla="*/ 542780360 w 4097"/>
              <a:gd name="T57" fmla="*/ 115520115 h 3497"/>
              <a:gd name="T58" fmla="*/ 526367423 w 4097"/>
              <a:gd name="T59" fmla="*/ 98906881 h 3497"/>
              <a:gd name="T60" fmla="*/ 674082541 w 4097"/>
              <a:gd name="T61" fmla="*/ 15261096 h 3497"/>
              <a:gd name="T62" fmla="*/ 674082541 w 4097"/>
              <a:gd name="T63" fmla="*/ 153383050 h 3497"/>
              <a:gd name="T64" fmla="*/ 674082541 w 4097"/>
              <a:gd name="T65" fmla="*/ 15261096 h 349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097" h="3497">
                <a:moveTo>
                  <a:pt x="542" y="0"/>
                </a:moveTo>
                <a:cubicBezTo>
                  <a:pt x="745" y="0"/>
                  <a:pt x="910" y="165"/>
                  <a:pt x="910" y="368"/>
                </a:cubicBezTo>
                <a:cubicBezTo>
                  <a:pt x="910" y="571"/>
                  <a:pt x="745" y="736"/>
                  <a:pt x="542" y="736"/>
                </a:cubicBezTo>
                <a:cubicBezTo>
                  <a:pt x="339" y="736"/>
                  <a:pt x="174" y="571"/>
                  <a:pt x="174" y="368"/>
                </a:cubicBezTo>
                <a:cubicBezTo>
                  <a:pt x="174" y="165"/>
                  <a:pt x="339" y="0"/>
                  <a:pt x="542" y="0"/>
                </a:cubicBezTo>
                <a:close/>
                <a:moveTo>
                  <a:pt x="2192" y="722"/>
                </a:moveTo>
                <a:cubicBezTo>
                  <a:pt x="2192" y="1120"/>
                  <a:pt x="2192" y="1120"/>
                  <a:pt x="2192" y="1120"/>
                </a:cubicBezTo>
                <a:cubicBezTo>
                  <a:pt x="1931" y="1120"/>
                  <a:pt x="1931" y="1120"/>
                  <a:pt x="1931" y="1120"/>
                </a:cubicBezTo>
                <a:cubicBezTo>
                  <a:pt x="1931" y="722"/>
                  <a:pt x="1931" y="722"/>
                  <a:pt x="1931" y="722"/>
                </a:cubicBezTo>
                <a:cubicBezTo>
                  <a:pt x="1542" y="722"/>
                  <a:pt x="1542" y="722"/>
                  <a:pt x="1542" y="722"/>
                </a:cubicBezTo>
                <a:cubicBezTo>
                  <a:pt x="1542" y="2220"/>
                  <a:pt x="1542" y="2220"/>
                  <a:pt x="1542" y="2220"/>
                </a:cubicBezTo>
                <a:cubicBezTo>
                  <a:pt x="2601" y="2220"/>
                  <a:pt x="2601" y="2220"/>
                  <a:pt x="2601" y="2220"/>
                </a:cubicBezTo>
                <a:cubicBezTo>
                  <a:pt x="2601" y="722"/>
                  <a:pt x="2601" y="722"/>
                  <a:pt x="2601" y="722"/>
                </a:cubicBezTo>
                <a:cubicBezTo>
                  <a:pt x="2192" y="722"/>
                  <a:pt x="2192" y="722"/>
                  <a:pt x="2192" y="722"/>
                </a:cubicBezTo>
                <a:close/>
                <a:moveTo>
                  <a:pt x="1405" y="512"/>
                </a:moveTo>
                <a:cubicBezTo>
                  <a:pt x="1319" y="512"/>
                  <a:pt x="1319" y="512"/>
                  <a:pt x="1319" y="512"/>
                </a:cubicBezTo>
                <a:cubicBezTo>
                  <a:pt x="1319" y="598"/>
                  <a:pt x="1319" y="598"/>
                  <a:pt x="1319" y="598"/>
                </a:cubicBezTo>
                <a:cubicBezTo>
                  <a:pt x="1319" y="1694"/>
                  <a:pt x="1319" y="1694"/>
                  <a:pt x="1319" y="1694"/>
                </a:cubicBezTo>
                <a:cubicBezTo>
                  <a:pt x="1107" y="1550"/>
                  <a:pt x="1107" y="1550"/>
                  <a:pt x="1107" y="1550"/>
                </a:cubicBezTo>
                <a:cubicBezTo>
                  <a:pt x="955" y="833"/>
                  <a:pt x="955" y="833"/>
                  <a:pt x="955" y="833"/>
                </a:cubicBezTo>
                <a:cubicBezTo>
                  <a:pt x="67" y="825"/>
                  <a:pt x="67" y="825"/>
                  <a:pt x="67" y="825"/>
                </a:cubicBezTo>
                <a:cubicBezTo>
                  <a:pt x="0" y="1915"/>
                  <a:pt x="0" y="1915"/>
                  <a:pt x="0" y="1915"/>
                </a:cubicBezTo>
                <a:cubicBezTo>
                  <a:pt x="89" y="2707"/>
                  <a:pt x="89" y="2707"/>
                  <a:pt x="89" y="2707"/>
                </a:cubicBezTo>
                <a:cubicBezTo>
                  <a:pt x="99" y="3496"/>
                  <a:pt x="99" y="3496"/>
                  <a:pt x="99" y="3496"/>
                </a:cubicBezTo>
                <a:cubicBezTo>
                  <a:pt x="314" y="3494"/>
                  <a:pt x="314" y="3494"/>
                  <a:pt x="314" y="3494"/>
                </a:cubicBezTo>
                <a:cubicBezTo>
                  <a:pt x="470" y="2837"/>
                  <a:pt x="470" y="2837"/>
                  <a:pt x="470" y="2837"/>
                </a:cubicBezTo>
                <a:cubicBezTo>
                  <a:pt x="455" y="2345"/>
                  <a:pt x="455" y="2345"/>
                  <a:pt x="455" y="2345"/>
                </a:cubicBezTo>
                <a:cubicBezTo>
                  <a:pt x="741" y="2734"/>
                  <a:pt x="741" y="2734"/>
                  <a:pt x="741" y="2734"/>
                </a:cubicBezTo>
                <a:cubicBezTo>
                  <a:pt x="782" y="3497"/>
                  <a:pt x="782" y="3497"/>
                  <a:pt x="782" y="3497"/>
                </a:cubicBezTo>
                <a:cubicBezTo>
                  <a:pt x="1006" y="3494"/>
                  <a:pt x="1006" y="3494"/>
                  <a:pt x="1006" y="3494"/>
                </a:cubicBezTo>
                <a:cubicBezTo>
                  <a:pt x="1116" y="2612"/>
                  <a:pt x="1116" y="2612"/>
                  <a:pt x="1116" y="2612"/>
                </a:cubicBezTo>
                <a:cubicBezTo>
                  <a:pt x="704" y="1996"/>
                  <a:pt x="704" y="1996"/>
                  <a:pt x="704" y="1996"/>
                </a:cubicBezTo>
                <a:cubicBezTo>
                  <a:pt x="767" y="1441"/>
                  <a:pt x="767" y="1441"/>
                  <a:pt x="767" y="1441"/>
                </a:cubicBezTo>
                <a:cubicBezTo>
                  <a:pt x="859" y="1848"/>
                  <a:pt x="859" y="1848"/>
                  <a:pt x="859" y="1848"/>
                </a:cubicBezTo>
                <a:cubicBezTo>
                  <a:pt x="1319" y="1954"/>
                  <a:pt x="1319" y="1954"/>
                  <a:pt x="1319" y="1954"/>
                </a:cubicBezTo>
                <a:cubicBezTo>
                  <a:pt x="1319" y="2357"/>
                  <a:pt x="1319" y="2357"/>
                  <a:pt x="1319" y="2357"/>
                </a:cubicBezTo>
                <a:cubicBezTo>
                  <a:pt x="1319" y="2442"/>
                  <a:pt x="1319" y="2442"/>
                  <a:pt x="1319" y="2442"/>
                </a:cubicBezTo>
                <a:cubicBezTo>
                  <a:pt x="1405" y="2442"/>
                  <a:pt x="1405" y="2442"/>
                  <a:pt x="1405" y="2442"/>
                </a:cubicBezTo>
                <a:cubicBezTo>
                  <a:pt x="2726" y="2442"/>
                  <a:pt x="2726" y="2442"/>
                  <a:pt x="2726" y="2442"/>
                </a:cubicBezTo>
                <a:cubicBezTo>
                  <a:pt x="2811" y="2442"/>
                  <a:pt x="2811" y="2442"/>
                  <a:pt x="2811" y="2442"/>
                </a:cubicBezTo>
                <a:cubicBezTo>
                  <a:pt x="2811" y="2357"/>
                  <a:pt x="2811" y="2357"/>
                  <a:pt x="2811" y="2357"/>
                </a:cubicBezTo>
                <a:cubicBezTo>
                  <a:pt x="2811" y="1967"/>
                  <a:pt x="2811" y="1967"/>
                  <a:pt x="2811" y="1967"/>
                </a:cubicBezTo>
                <a:cubicBezTo>
                  <a:pt x="3165" y="1735"/>
                  <a:pt x="3165" y="1735"/>
                  <a:pt x="3165" y="1735"/>
                </a:cubicBezTo>
                <a:cubicBezTo>
                  <a:pt x="3273" y="1481"/>
                  <a:pt x="3273" y="1481"/>
                  <a:pt x="3273" y="1481"/>
                </a:cubicBezTo>
                <a:cubicBezTo>
                  <a:pt x="3392" y="2054"/>
                  <a:pt x="3392" y="2054"/>
                  <a:pt x="3392" y="2054"/>
                </a:cubicBezTo>
                <a:cubicBezTo>
                  <a:pt x="2933" y="2620"/>
                  <a:pt x="2933" y="2620"/>
                  <a:pt x="2933" y="2620"/>
                </a:cubicBezTo>
                <a:cubicBezTo>
                  <a:pt x="3130" y="3459"/>
                  <a:pt x="3130" y="3459"/>
                  <a:pt x="3130" y="3459"/>
                </a:cubicBezTo>
                <a:cubicBezTo>
                  <a:pt x="3347" y="3463"/>
                  <a:pt x="3347" y="3463"/>
                  <a:pt x="3347" y="3463"/>
                </a:cubicBezTo>
                <a:cubicBezTo>
                  <a:pt x="3298" y="2738"/>
                  <a:pt x="3298" y="2738"/>
                  <a:pt x="3298" y="2738"/>
                </a:cubicBezTo>
                <a:cubicBezTo>
                  <a:pt x="3642" y="2426"/>
                  <a:pt x="3642" y="2426"/>
                  <a:pt x="3642" y="2426"/>
                </a:cubicBezTo>
                <a:cubicBezTo>
                  <a:pt x="3816" y="3461"/>
                  <a:pt x="3816" y="3461"/>
                  <a:pt x="3816" y="3461"/>
                </a:cubicBezTo>
                <a:cubicBezTo>
                  <a:pt x="4097" y="3464"/>
                  <a:pt x="4097" y="3464"/>
                  <a:pt x="4097" y="3464"/>
                </a:cubicBezTo>
                <a:cubicBezTo>
                  <a:pt x="4048" y="2263"/>
                  <a:pt x="4048" y="2263"/>
                  <a:pt x="4048" y="2263"/>
                </a:cubicBezTo>
                <a:cubicBezTo>
                  <a:pt x="3954" y="881"/>
                  <a:pt x="3954" y="881"/>
                  <a:pt x="3954" y="881"/>
                </a:cubicBezTo>
                <a:cubicBezTo>
                  <a:pt x="3090" y="888"/>
                  <a:pt x="3090" y="888"/>
                  <a:pt x="3090" y="888"/>
                </a:cubicBezTo>
                <a:cubicBezTo>
                  <a:pt x="2991" y="1499"/>
                  <a:pt x="2991" y="1499"/>
                  <a:pt x="2991" y="1499"/>
                </a:cubicBezTo>
                <a:cubicBezTo>
                  <a:pt x="2811" y="1700"/>
                  <a:pt x="2811" y="1700"/>
                  <a:pt x="2811" y="1700"/>
                </a:cubicBezTo>
                <a:cubicBezTo>
                  <a:pt x="2811" y="598"/>
                  <a:pt x="2811" y="598"/>
                  <a:pt x="2811" y="598"/>
                </a:cubicBezTo>
                <a:cubicBezTo>
                  <a:pt x="2811" y="512"/>
                  <a:pt x="2811" y="512"/>
                  <a:pt x="2811" y="512"/>
                </a:cubicBezTo>
                <a:cubicBezTo>
                  <a:pt x="2726" y="512"/>
                  <a:pt x="2726" y="512"/>
                  <a:pt x="2726" y="512"/>
                </a:cubicBezTo>
                <a:cubicBezTo>
                  <a:pt x="1405" y="512"/>
                  <a:pt x="1405" y="512"/>
                  <a:pt x="1405" y="512"/>
                </a:cubicBezTo>
                <a:close/>
                <a:moveTo>
                  <a:pt x="3491" y="79"/>
                </a:moveTo>
                <a:cubicBezTo>
                  <a:pt x="3689" y="79"/>
                  <a:pt x="3849" y="239"/>
                  <a:pt x="3849" y="437"/>
                </a:cubicBezTo>
                <a:cubicBezTo>
                  <a:pt x="3849" y="634"/>
                  <a:pt x="3689" y="794"/>
                  <a:pt x="3491" y="794"/>
                </a:cubicBezTo>
                <a:cubicBezTo>
                  <a:pt x="3294" y="794"/>
                  <a:pt x="3134" y="634"/>
                  <a:pt x="3134" y="437"/>
                </a:cubicBezTo>
                <a:cubicBezTo>
                  <a:pt x="3134" y="239"/>
                  <a:pt x="3294" y="79"/>
                  <a:pt x="3491" y="79"/>
                </a:cubicBezTo>
                <a:close/>
              </a:path>
            </a:pathLst>
          </a:custGeom>
          <a:solidFill>
            <a:srgbClr val="FFFFFF"/>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44" name="KSO_Shape"/>
          <p:cNvSpPr/>
          <p:nvPr/>
        </p:nvSpPr>
        <p:spPr bwMode="auto">
          <a:xfrm>
            <a:off x="3744601" y="5661658"/>
            <a:ext cx="684408" cy="504555"/>
          </a:xfrm>
          <a:custGeom>
            <a:avLst/>
            <a:gdLst>
              <a:gd name="T0" fmla="*/ 1702073 w 3534"/>
              <a:gd name="T1" fmla="*/ 991076 h 2606"/>
              <a:gd name="T2" fmla="*/ 1441744 w 3534"/>
              <a:gd name="T3" fmla="*/ 1292885 h 2606"/>
              <a:gd name="T4" fmla="*/ 911916 w 3534"/>
              <a:gd name="T5" fmla="*/ 1292885 h 2606"/>
              <a:gd name="T6" fmla="*/ 285292 w 3534"/>
              <a:gd name="T7" fmla="*/ 1328572 h 2606"/>
              <a:gd name="T8" fmla="*/ 0 w 3534"/>
              <a:gd name="T9" fmla="*/ 1026253 h 2606"/>
              <a:gd name="T10" fmla="*/ 509450 w 3534"/>
              <a:gd name="T11" fmla="*/ 714248 h 2606"/>
              <a:gd name="T12" fmla="*/ 903255 w 3534"/>
              <a:gd name="T13" fmla="*/ 769817 h 2606"/>
              <a:gd name="T14" fmla="*/ 1315400 w 3534"/>
              <a:gd name="T15" fmla="*/ 769817 h 2606"/>
              <a:gd name="T16" fmla="*/ 1315400 w 3534"/>
              <a:gd name="T17" fmla="*/ 943154 h 2606"/>
              <a:gd name="T18" fmla="*/ 973050 w 3534"/>
              <a:gd name="T19" fmla="*/ 943154 h 2606"/>
              <a:gd name="T20" fmla="*/ 1045901 w 3534"/>
              <a:gd name="T21" fmla="*/ 1014018 h 2606"/>
              <a:gd name="T22" fmla="*/ 1378063 w 3534"/>
              <a:gd name="T23" fmla="*/ 1014018 h 2606"/>
              <a:gd name="T24" fmla="*/ 1538030 w 3534"/>
              <a:gd name="T25" fmla="*/ 851387 h 2606"/>
              <a:gd name="T26" fmla="*/ 1637373 w 3534"/>
              <a:gd name="T27" fmla="*/ 845270 h 2606"/>
              <a:gd name="T28" fmla="*/ 1702073 w 3534"/>
              <a:gd name="T29" fmla="*/ 991076 h 2606"/>
              <a:gd name="T30" fmla="*/ 1488613 w 3534"/>
              <a:gd name="T31" fmla="*/ 105021 h 2606"/>
              <a:gd name="T32" fmla="*/ 1208925 w 3534"/>
              <a:gd name="T33" fmla="*/ 105021 h 2606"/>
              <a:gd name="T34" fmla="*/ 1208925 w 3534"/>
              <a:gd name="T35" fmla="*/ 419576 h 2606"/>
              <a:gd name="T36" fmla="*/ 824290 w 3534"/>
              <a:gd name="T37" fmla="*/ 419576 h 2606"/>
              <a:gd name="T38" fmla="*/ 824290 w 3534"/>
              <a:gd name="T39" fmla="*/ 105021 h 2606"/>
              <a:gd name="T40" fmla="*/ 544602 w 3534"/>
              <a:gd name="T41" fmla="*/ 105021 h 2606"/>
              <a:gd name="T42" fmla="*/ 544602 w 3534"/>
              <a:gd name="T43" fmla="*/ 607697 h 2606"/>
              <a:gd name="T44" fmla="*/ 439656 w 3534"/>
              <a:gd name="T45" fmla="*/ 622991 h 2606"/>
              <a:gd name="T46" fmla="*/ 439656 w 3534"/>
              <a:gd name="T47" fmla="*/ 105021 h 2606"/>
              <a:gd name="T48" fmla="*/ 439656 w 3534"/>
              <a:gd name="T49" fmla="*/ 69844 h 2606"/>
              <a:gd name="T50" fmla="*/ 439656 w 3534"/>
              <a:gd name="T51" fmla="*/ 0 h 2606"/>
              <a:gd name="T52" fmla="*/ 1593560 w 3534"/>
              <a:gd name="T53" fmla="*/ 0 h 2606"/>
              <a:gd name="T54" fmla="*/ 1593560 w 3534"/>
              <a:gd name="T55" fmla="*/ 69844 h 2606"/>
              <a:gd name="T56" fmla="*/ 1593560 w 3534"/>
              <a:gd name="T57" fmla="*/ 105021 h 2606"/>
              <a:gd name="T58" fmla="*/ 1593560 w 3534"/>
              <a:gd name="T59" fmla="*/ 735660 h 2606"/>
              <a:gd name="T60" fmla="*/ 1488613 w 3534"/>
              <a:gd name="T61" fmla="*/ 735660 h 2606"/>
              <a:gd name="T62" fmla="*/ 1488613 w 3534"/>
              <a:gd name="T63" fmla="*/ 105021 h 260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534" h="2606">
                <a:moveTo>
                  <a:pt x="3341" y="1944"/>
                </a:moveTo>
                <a:cubicBezTo>
                  <a:pt x="3384" y="1901"/>
                  <a:pt x="2830" y="2536"/>
                  <a:pt x="2830" y="2536"/>
                </a:cubicBezTo>
                <a:cubicBezTo>
                  <a:pt x="2830" y="2536"/>
                  <a:pt x="1884" y="2536"/>
                  <a:pt x="1790" y="2536"/>
                </a:cubicBezTo>
                <a:cubicBezTo>
                  <a:pt x="1541" y="2536"/>
                  <a:pt x="1075" y="2216"/>
                  <a:pt x="560" y="2606"/>
                </a:cubicBezTo>
                <a:cubicBezTo>
                  <a:pt x="522" y="2563"/>
                  <a:pt x="0" y="2013"/>
                  <a:pt x="0" y="2013"/>
                </a:cubicBezTo>
                <a:cubicBezTo>
                  <a:pt x="0" y="2013"/>
                  <a:pt x="949" y="1431"/>
                  <a:pt x="1000" y="1401"/>
                </a:cubicBezTo>
                <a:cubicBezTo>
                  <a:pt x="1386" y="1212"/>
                  <a:pt x="1670" y="1510"/>
                  <a:pt x="1773" y="1510"/>
                </a:cubicBezTo>
                <a:cubicBezTo>
                  <a:pt x="1876" y="1510"/>
                  <a:pt x="2535" y="1510"/>
                  <a:pt x="2582" y="1510"/>
                </a:cubicBezTo>
                <a:cubicBezTo>
                  <a:pt x="2710" y="1510"/>
                  <a:pt x="2856" y="1764"/>
                  <a:pt x="2582" y="1850"/>
                </a:cubicBezTo>
                <a:cubicBezTo>
                  <a:pt x="2504" y="1850"/>
                  <a:pt x="1910" y="1850"/>
                  <a:pt x="1910" y="1850"/>
                </a:cubicBezTo>
                <a:cubicBezTo>
                  <a:pt x="1910" y="1850"/>
                  <a:pt x="1920" y="1989"/>
                  <a:pt x="2053" y="1989"/>
                </a:cubicBezTo>
                <a:cubicBezTo>
                  <a:pt x="2186" y="1989"/>
                  <a:pt x="2705" y="1989"/>
                  <a:pt x="2705" y="1989"/>
                </a:cubicBezTo>
                <a:cubicBezTo>
                  <a:pt x="2705" y="1989"/>
                  <a:pt x="2976" y="1717"/>
                  <a:pt x="3019" y="1670"/>
                </a:cubicBezTo>
                <a:cubicBezTo>
                  <a:pt x="3126" y="1528"/>
                  <a:pt x="3214" y="1658"/>
                  <a:pt x="3214" y="1658"/>
                </a:cubicBezTo>
                <a:cubicBezTo>
                  <a:pt x="3214" y="1658"/>
                  <a:pt x="3534" y="1640"/>
                  <a:pt x="3341" y="1944"/>
                </a:cubicBezTo>
                <a:close/>
                <a:moveTo>
                  <a:pt x="2922" y="206"/>
                </a:moveTo>
                <a:cubicBezTo>
                  <a:pt x="2373" y="206"/>
                  <a:pt x="2373" y="206"/>
                  <a:pt x="2373" y="206"/>
                </a:cubicBezTo>
                <a:cubicBezTo>
                  <a:pt x="2373" y="823"/>
                  <a:pt x="2373" y="823"/>
                  <a:pt x="2373" y="823"/>
                </a:cubicBezTo>
                <a:cubicBezTo>
                  <a:pt x="1618" y="823"/>
                  <a:pt x="1618" y="823"/>
                  <a:pt x="1618" y="823"/>
                </a:cubicBezTo>
                <a:cubicBezTo>
                  <a:pt x="1618" y="206"/>
                  <a:pt x="1618" y="206"/>
                  <a:pt x="1618" y="206"/>
                </a:cubicBezTo>
                <a:cubicBezTo>
                  <a:pt x="1069" y="206"/>
                  <a:pt x="1069" y="206"/>
                  <a:pt x="1069" y="206"/>
                </a:cubicBezTo>
                <a:cubicBezTo>
                  <a:pt x="1069" y="1192"/>
                  <a:pt x="1069" y="1192"/>
                  <a:pt x="1069" y="1192"/>
                </a:cubicBezTo>
                <a:cubicBezTo>
                  <a:pt x="1004" y="1191"/>
                  <a:pt x="935" y="1199"/>
                  <a:pt x="863" y="1222"/>
                </a:cubicBezTo>
                <a:cubicBezTo>
                  <a:pt x="863" y="206"/>
                  <a:pt x="863" y="206"/>
                  <a:pt x="863" y="206"/>
                </a:cubicBezTo>
                <a:cubicBezTo>
                  <a:pt x="863" y="137"/>
                  <a:pt x="863" y="137"/>
                  <a:pt x="863" y="137"/>
                </a:cubicBezTo>
                <a:cubicBezTo>
                  <a:pt x="863" y="0"/>
                  <a:pt x="863" y="0"/>
                  <a:pt x="863" y="0"/>
                </a:cubicBezTo>
                <a:cubicBezTo>
                  <a:pt x="3128" y="0"/>
                  <a:pt x="3128" y="0"/>
                  <a:pt x="3128" y="0"/>
                </a:cubicBezTo>
                <a:cubicBezTo>
                  <a:pt x="3128" y="137"/>
                  <a:pt x="3128" y="137"/>
                  <a:pt x="3128" y="137"/>
                </a:cubicBezTo>
                <a:cubicBezTo>
                  <a:pt x="3128" y="206"/>
                  <a:pt x="3128" y="206"/>
                  <a:pt x="3128" y="206"/>
                </a:cubicBezTo>
                <a:cubicBezTo>
                  <a:pt x="3128" y="1443"/>
                  <a:pt x="3128" y="1443"/>
                  <a:pt x="3128" y="1443"/>
                </a:cubicBezTo>
                <a:cubicBezTo>
                  <a:pt x="3090" y="1443"/>
                  <a:pt x="3016" y="1443"/>
                  <a:pt x="2922" y="1443"/>
                </a:cubicBezTo>
                <a:lnTo>
                  <a:pt x="2922" y="20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标题 3"/>
          <p:cNvSpPr>
            <a:spLocks noGrp="1"/>
          </p:cNvSpPr>
          <p:nvPr>
            <p:ph type="title"/>
          </p:nvPr>
        </p:nvSpPr>
        <p:spPr/>
        <p:txBody>
          <a:bodyPr/>
          <a:lstStyle/>
          <a:p>
            <a:pPr eaLnBrk="1" hangingPunct="1"/>
            <a:r>
              <a:rPr lang="zh-CN" altLang="en-US" dirty="0"/>
              <a:t>请在此输入您的大标题</a:t>
            </a:r>
            <a:endParaRPr lang="en-US" altLang="zh-CN" dirty="0"/>
          </a:p>
        </p:txBody>
      </p:sp>
      <p:sp>
        <p:nvSpPr>
          <p:cNvPr id="17" name="矩形 16"/>
          <p:cNvSpPr/>
          <p:nvPr/>
        </p:nvSpPr>
        <p:spPr>
          <a:xfrm>
            <a:off x="1009650" y="3947243"/>
            <a:ext cx="3556158" cy="2193540"/>
          </a:xfrm>
          <a:prstGeom prst="rect">
            <a:avLst/>
          </a:prstGeom>
          <a:solidFill>
            <a:srgbClr val="0B9CBE"/>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4809711" y="4553943"/>
            <a:ext cx="2572578" cy="1586840"/>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lnSpc>
                <a:spcPct val="150000"/>
              </a:lnSpc>
            </a:pPr>
            <a:r>
              <a:rPr lang="zh-CN" altLang="en-US" sz="1600" dirty="0">
                <a:ln w="3175">
                  <a:noFill/>
                </a:ln>
                <a:solidFill>
                  <a:srgbClr val="FEFFFF"/>
                </a:solidFill>
              </a:rPr>
              <a:t>请输入文本请输入文本请输入文本请输入文本请输入文本请输入文本</a:t>
            </a:r>
            <a:endParaRPr lang="zh-CN" altLang="en-US" sz="1600" dirty="0">
              <a:solidFill>
                <a:srgbClr val="FEFFFF"/>
              </a:solidFill>
            </a:endParaRPr>
          </a:p>
        </p:txBody>
      </p:sp>
      <p:sp>
        <p:nvSpPr>
          <p:cNvPr id="20" name="矩形 19"/>
          <p:cNvSpPr/>
          <p:nvPr/>
        </p:nvSpPr>
        <p:spPr>
          <a:xfrm>
            <a:off x="7626192" y="3947243"/>
            <a:ext cx="3556158" cy="2193540"/>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4809711" y="4292221"/>
            <a:ext cx="2572578" cy="36000"/>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4809711" y="6366505"/>
            <a:ext cx="2572578" cy="36000"/>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nvSpPr>
        <p:spPr>
          <a:xfrm>
            <a:off x="1479550" y="2163236"/>
            <a:ext cx="9232900" cy="16922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j-ea"/>
                <a:ea typeface="+mj-ea"/>
              </a:rPr>
              <a:t>请输入文本请输入文本请输入文本请输入文本请输入文本请输入文本请输入文本请输入文本请输入文本请输入文本请输入文本请输入文本请输入文本请输入文本请输入文本请输入文本请输入文本请输入文本请输入文本请输入文本请输入文本请输入文本</a:t>
            </a:r>
            <a:endParaRPr lang="zh-CN" altLang="zh-CN" sz="1800" dirty="0">
              <a:solidFill>
                <a:schemeClr val="tx1"/>
              </a:solidFill>
              <a:latin typeface="+mj-ea"/>
              <a:ea typeface="+mj-ea"/>
            </a:endParaRPr>
          </a:p>
          <a:p>
            <a:pPr algn="ctr">
              <a:lnSpc>
                <a:spcPct val="150000"/>
              </a:lnSpc>
            </a:pPr>
            <a:endParaRPr lang="zh-CN" altLang="zh-CN" sz="1800" dirty="0">
              <a:solidFill>
                <a:schemeClr val="tx1"/>
              </a:solidFill>
              <a:latin typeface="+mj-ea"/>
              <a:ea typeface="+mj-ea"/>
            </a:endParaRPr>
          </a:p>
        </p:txBody>
      </p:sp>
      <p:sp>
        <p:nvSpPr>
          <p:cNvPr id="33" name="KSO_Shape"/>
          <p:cNvSpPr/>
          <p:nvPr/>
        </p:nvSpPr>
        <p:spPr>
          <a:xfrm>
            <a:off x="8695378" y="4447361"/>
            <a:ext cx="1417786" cy="1193303"/>
          </a:xfrm>
          <a:custGeom>
            <a:avLst/>
            <a:gdLst>
              <a:gd name="connsiteX0" fmla="*/ 2733675 w 5559425"/>
              <a:gd name="connsiteY0" fmla="*/ 1498599 h 4676774"/>
              <a:gd name="connsiteX1" fmla="*/ 2708275 w 5559425"/>
              <a:gd name="connsiteY1" fmla="*/ 1501774 h 4676774"/>
              <a:gd name="connsiteX2" fmla="*/ 2689225 w 5559425"/>
              <a:gd name="connsiteY2" fmla="*/ 1511299 h 4676774"/>
              <a:gd name="connsiteX3" fmla="*/ 2673350 w 5559425"/>
              <a:gd name="connsiteY3" fmla="*/ 1520824 h 4676774"/>
              <a:gd name="connsiteX4" fmla="*/ 2663825 w 5559425"/>
              <a:gd name="connsiteY4" fmla="*/ 1536699 h 4676774"/>
              <a:gd name="connsiteX5" fmla="*/ 2657475 w 5559425"/>
              <a:gd name="connsiteY5" fmla="*/ 1555749 h 4676774"/>
              <a:gd name="connsiteX6" fmla="*/ 2654300 w 5559425"/>
              <a:gd name="connsiteY6" fmla="*/ 1577974 h 4676774"/>
              <a:gd name="connsiteX7" fmla="*/ 2654300 w 5559425"/>
              <a:gd name="connsiteY7" fmla="*/ 1603374 h 4676774"/>
              <a:gd name="connsiteX8" fmla="*/ 2654300 w 5559425"/>
              <a:gd name="connsiteY8" fmla="*/ 1758949 h 4676774"/>
              <a:gd name="connsiteX9" fmla="*/ 2593975 w 5559425"/>
              <a:gd name="connsiteY9" fmla="*/ 1771649 h 4676774"/>
              <a:gd name="connsiteX10" fmla="*/ 2540000 w 5559425"/>
              <a:gd name="connsiteY10" fmla="*/ 1787524 h 4676774"/>
              <a:gd name="connsiteX11" fmla="*/ 2492375 w 5559425"/>
              <a:gd name="connsiteY11" fmla="*/ 1806574 h 4676774"/>
              <a:gd name="connsiteX12" fmla="*/ 2444750 w 5559425"/>
              <a:gd name="connsiteY12" fmla="*/ 1828799 h 4676774"/>
              <a:gd name="connsiteX13" fmla="*/ 2400300 w 5559425"/>
              <a:gd name="connsiteY13" fmla="*/ 1854199 h 4676774"/>
              <a:gd name="connsiteX14" fmla="*/ 2362200 w 5559425"/>
              <a:gd name="connsiteY14" fmla="*/ 1879599 h 4676774"/>
              <a:gd name="connsiteX15" fmla="*/ 2327275 w 5559425"/>
              <a:gd name="connsiteY15" fmla="*/ 1911349 h 4676774"/>
              <a:gd name="connsiteX16" fmla="*/ 2292350 w 5559425"/>
              <a:gd name="connsiteY16" fmla="*/ 1943099 h 4676774"/>
              <a:gd name="connsiteX17" fmla="*/ 2266950 w 5559425"/>
              <a:gd name="connsiteY17" fmla="*/ 1978024 h 4676774"/>
              <a:gd name="connsiteX18" fmla="*/ 2241550 w 5559425"/>
              <a:gd name="connsiteY18" fmla="*/ 2016124 h 4676774"/>
              <a:gd name="connsiteX19" fmla="*/ 2219325 w 5559425"/>
              <a:gd name="connsiteY19" fmla="*/ 2054224 h 4676774"/>
              <a:gd name="connsiteX20" fmla="*/ 2203450 w 5559425"/>
              <a:gd name="connsiteY20" fmla="*/ 2092324 h 4676774"/>
              <a:gd name="connsiteX21" fmla="*/ 2190750 w 5559425"/>
              <a:gd name="connsiteY21" fmla="*/ 2130424 h 4676774"/>
              <a:gd name="connsiteX22" fmla="*/ 2181225 w 5559425"/>
              <a:gd name="connsiteY22" fmla="*/ 2168524 h 4676774"/>
              <a:gd name="connsiteX23" fmla="*/ 2174875 w 5559425"/>
              <a:gd name="connsiteY23" fmla="*/ 2209799 h 4676774"/>
              <a:gd name="connsiteX24" fmla="*/ 2171700 w 5559425"/>
              <a:gd name="connsiteY24" fmla="*/ 2251074 h 4676774"/>
              <a:gd name="connsiteX25" fmla="*/ 2174875 w 5559425"/>
              <a:gd name="connsiteY25" fmla="*/ 2314574 h 4676774"/>
              <a:gd name="connsiteX26" fmla="*/ 2184400 w 5559425"/>
              <a:gd name="connsiteY26" fmla="*/ 2371724 h 4676774"/>
              <a:gd name="connsiteX27" fmla="*/ 2197100 w 5559425"/>
              <a:gd name="connsiteY27" fmla="*/ 2425699 h 4676774"/>
              <a:gd name="connsiteX28" fmla="*/ 2216150 w 5559425"/>
              <a:gd name="connsiteY28" fmla="*/ 2476499 h 4676774"/>
              <a:gd name="connsiteX29" fmla="*/ 2238375 w 5559425"/>
              <a:gd name="connsiteY29" fmla="*/ 2520949 h 4676774"/>
              <a:gd name="connsiteX30" fmla="*/ 2266950 w 5559425"/>
              <a:gd name="connsiteY30" fmla="*/ 2562224 h 4676774"/>
              <a:gd name="connsiteX31" fmla="*/ 2298700 w 5559425"/>
              <a:gd name="connsiteY31" fmla="*/ 2603499 h 4676774"/>
              <a:gd name="connsiteX32" fmla="*/ 2333625 w 5559425"/>
              <a:gd name="connsiteY32" fmla="*/ 2638424 h 4676774"/>
              <a:gd name="connsiteX33" fmla="*/ 2371725 w 5559425"/>
              <a:gd name="connsiteY33" fmla="*/ 2670174 h 4676774"/>
              <a:gd name="connsiteX34" fmla="*/ 2413000 w 5559425"/>
              <a:gd name="connsiteY34" fmla="*/ 2701924 h 4676774"/>
              <a:gd name="connsiteX35" fmla="*/ 2457450 w 5559425"/>
              <a:gd name="connsiteY35" fmla="*/ 2730499 h 4676774"/>
              <a:gd name="connsiteX36" fmla="*/ 2501900 w 5559425"/>
              <a:gd name="connsiteY36" fmla="*/ 2755899 h 4676774"/>
              <a:gd name="connsiteX37" fmla="*/ 2600325 w 5559425"/>
              <a:gd name="connsiteY37" fmla="*/ 2803524 h 4676774"/>
              <a:gd name="connsiteX38" fmla="*/ 2701925 w 5559425"/>
              <a:gd name="connsiteY38" fmla="*/ 2844799 h 4676774"/>
              <a:gd name="connsiteX39" fmla="*/ 2790825 w 5559425"/>
              <a:gd name="connsiteY39" fmla="*/ 2882899 h 4676774"/>
              <a:gd name="connsiteX40" fmla="*/ 2863850 w 5559425"/>
              <a:gd name="connsiteY40" fmla="*/ 2920999 h 4676774"/>
              <a:gd name="connsiteX41" fmla="*/ 2924175 w 5559425"/>
              <a:gd name="connsiteY41" fmla="*/ 2955924 h 4676774"/>
              <a:gd name="connsiteX42" fmla="*/ 2946400 w 5559425"/>
              <a:gd name="connsiteY42" fmla="*/ 2974974 h 4676774"/>
              <a:gd name="connsiteX43" fmla="*/ 2968625 w 5559425"/>
              <a:gd name="connsiteY43" fmla="*/ 2994024 h 4676774"/>
              <a:gd name="connsiteX44" fmla="*/ 2984500 w 5559425"/>
              <a:gd name="connsiteY44" fmla="*/ 3009899 h 4676774"/>
              <a:gd name="connsiteX45" fmla="*/ 3000375 w 5559425"/>
              <a:gd name="connsiteY45" fmla="*/ 3032124 h 4676774"/>
              <a:gd name="connsiteX46" fmla="*/ 3013075 w 5559425"/>
              <a:gd name="connsiteY46" fmla="*/ 3051174 h 4676774"/>
              <a:gd name="connsiteX47" fmla="*/ 3022600 w 5559425"/>
              <a:gd name="connsiteY47" fmla="*/ 3073399 h 4676774"/>
              <a:gd name="connsiteX48" fmla="*/ 3028950 w 5559425"/>
              <a:gd name="connsiteY48" fmla="*/ 3095624 h 4676774"/>
              <a:gd name="connsiteX49" fmla="*/ 3035300 w 5559425"/>
              <a:gd name="connsiteY49" fmla="*/ 3121024 h 4676774"/>
              <a:gd name="connsiteX50" fmla="*/ 3038475 w 5559425"/>
              <a:gd name="connsiteY50" fmla="*/ 3146424 h 4676774"/>
              <a:gd name="connsiteX51" fmla="*/ 3041650 w 5559425"/>
              <a:gd name="connsiteY51" fmla="*/ 3171824 h 4676774"/>
              <a:gd name="connsiteX52" fmla="*/ 3038475 w 5559425"/>
              <a:gd name="connsiteY52" fmla="*/ 3203574 h 4676774"/>
              <a:gd name="connsiteX53" fmla="*/ 3032125 w 5559425"/>
              <a:gd name="connsiteY53" fmla="*/ 3232149 h 4676774"/>
              <a:gd name="connsiteX54" fmla="*/ 3025775 w 5559425"/>
              <a:gd name="connsiteY54" fmla="*/ 3257549 h 4676774"/>
              <a:gd name="connsiteX55" fmla="*/ 3013075 w 5559425"/>
              <a:gd name="connsiteY55" fmla="*/ 3279774 h 4676774"/>
              <a:gd name="connsiteX56" fmla="*/ 2997200 w 5559425"/>
              <a:gd name="connsiteY56" fmla="*/ 3301999 h 4676774"/>
              <a:gd name="connsiteX57" fmla="*/ 2978150 w 5559425"/>
              <a:gd name="connsiteY57" fmla="*/ 3317874 h 4676774"/>
              <a:gd name="connsiteX58" fmla="*/ 2955925 w 5559425"/>
              <a:gd name="connsiteY58" fmla="*/ 3333749 h 4676774"/>
              <a:gd name="connsiteX59" fmla="*/ 2927350 w 5559425"/>
              <a:gd name="connsiteY59" fmla="*/ 3349624 h 4676774"/>
              <a:gd name="connsiteX60" fmla="*/ 2898775 w 5559425"/>
              <a:gd name="connsiteY60" fmla="*/ 3359149 h 4676774"/>
              <a:gd name="connsiteX61" fmla="*/ 2870200 w 5559425"/>
              <a:gd name="connsiteY61" fmla="*/ 3371849 h 4676774"/>
              <a:gd name="connsiteX62" fmla="*/ 2803525 w 5559425"/>
              <a:gd name="connsiteY62" fmla="*/ 3384549 h 4676774"/>
              <a:gd name="connsiteX63" fmla="*/ 2733675 w 5559425"/>
              <a:gd name="connsiteY63" fmla="*/ 3394074 h 4676774"/>
              <a:gd name="connsiteX64" fmla="*/ 2657475 w 5559425"/>
              <a:gd name="connsiteY64" fmla="*/ 3397249 h 4676774"/>
              <a:gd name="connsiteX65" fmla="*/ 2581275 w 5559425"/>
              <a:gd name="connsiteY65" fmla="*/ 3397249 h 4676774"/>
              <a:gd name="connsiteX66" fmla="*/ 2517775 w 5559425"/>
              <a:gd name="connsiteY66" fmla="*/ 3390899 h 4676774"/>
              <a:gd name="connsiteX67" fmla="*/ 2457450 w 5559425"/>
              <a:gd name="connsiteY67" fmla="*/ 3384549 h 4676774"/>
              <a:gd name="connsiteX68" fmla="*/ 2406650 w 5559425"/>
              <a:gd name="connsiteY68" fmla="*/ 3375024 h 4676774"/>
              <a:gd name="connsiteX69" fmla="*/ 2324100 w 5559425"/>
              <a:gd name="connsiteY69" fmla="*/ 3349624 h 4676774"/>
              <a:gd name="connsiteX70" fmla="*/ 2257425 w 5559425"/>
              <a:gd name="connsiteY70" fmla="*/ 3324224 h 4676774"/>
              <a:gd name="connsiteX71" fmla="*/ 2232025 w 5559425"/>
              <a:gd name="connsiteY71" fmla="*/ 3314699 h 4676774"/>
              <a:gd name="connsiteX72" fmla="*/ 2212975 w 5559425"/>
              <a:gd name="connsiteY72" fmla="*/ 3308349 h 4676774"/>
              <a:gd name="connsiteX73" fmla="*/ 2203450 w 5559425"/>
              <a:gd name="connsiteY73" fmla="*/ 3311524 h 4676774"/>
              <a:gd name="connsiteX74" fmla="*/ 2193925 w 5559425"/>
              <a:gd name="connsiteY74" fmla="*/ 3317874 h 4676774"/>
              <a:gd name="connsiteX75" fmla="*/ 2184400 w 5559425"/>
              <a:gd name="connsiteY75" fmla="*/ 3330574 h 4676774"/>
              <a:gd name="connsiteX76" fmla="*/ 2174875 w 5559425"/>
              <a:gd name="connsiteY76" fmla="*/ 3346449 h 4676774"/>
              <a:gd name="connsiteX77" fmla="*/ 2159000 w 5559425"/>
              <a:gd name="connsiteY77" fmla="*/ 3390899 h 4676774"/>
              <a:gd name="connsiteX78" fmla="*/ 2146300 w 5559425"/>
              <a:gd name="connsiteY78" fmla="*/ 3441699 h 4676774"/>
              <a:gd name="connsiteX79" fmla="*/ 2133600 w 5559425"/>
              <a:gd name="connsiteY79" fmla="*/ 3495674 h 4676774"/>
              <a:gd name="connsiteX80" fmla="*/ 2130425 w 5559425"/>
              <a:gd name="connsiteY80" fmla="*/ 3546474 h 4676774"/>
              <a:gd name="connsiteX81" fmla="*/ 2130425 w 5559425"/>
              <a:gd name="connsiteY81" fmla="*/ 3568699 h 4676774"/>
              <a:gd name="connsiteX82" fmla="*/ 2130425 w 5559425"/>
              <a:gd name="connsiteY82" fmla="*/ 3587749 h 4676774"/>
              <a:gd name="connsiteX83" fmla="*/ 2133600 w 5559425"/>
              <a:gd name="connsiteY83" fmla="*/ 3600449 h 4676774"/>
              <a:gd name="connsiteX84" fmla="*/ 2139950 w 5559425"/>
              <a:gd name="connsiteY84" fmla="*/ 3606799 h 4676774"/>
              <a:gd name="connsiteX85" fmla="*/ 2168525 w 5559425"/>
              <a:gd name="connsiteY85" fmla="*/ 3622674 h 4676774"/>
              <a:gd name="connsiteX86" fmla="*/ 2203450 w 5559425"/>
              <a:gd name="connsiteY86" fmla="*/ 3641724 h 4676774"/>
              <a:gd name="connsiteX87" fmla="*/ 2247900 w 5559425"/>
              <a:gd name="connsiteY87" fmla="*/ 3657599 h 4676774"/>
              <a:gd name="connsiteX88" fmla="*/ 2301875 w 5559425"/>
              <a:gd name="connsiteY88" fmla="*/ 3673474 h 4676774"/>
              <a:gd name="connsiteX89" fmla="*/ 2362200 w 5559425"/>
              <a:gd name="connsiteY89" fmla="*/ 3689349 h 4676774"/>
              <a:gd name="connsiteX90" fmla="*/ 2432050 w 5559425"/>
              <a:gd name="connsiteY90" fmla="*/ 3702049 h 4676774"/>
              <a:gd name="connsiteX91" fmla="*/ 2511425 w 5559425"/>
              <a:gd name="connsiteY91" fmla="*/ 3711574 h 4676774"/>
              <a:gd name="connsiteX92" fmla="*/ 2597150 w 5559425"/>
              <a:gd name="connsiteY92" fmla="*/ 3717924 h 4676774"/>
              <a:gd name="connsiteX93" fmla="*/ 2597150 w 5559425"/>
              <a:gd name="connsiteY93" fmla="*/ 3829049 h 4676774"/>
              <a:gd name="connsiteX94" fmla="*/ 2597150 w 5559425"/>
              <a:gd name="connsiteY94" fmla="*/ 3860799 h 4676774"/>
              <a:gd name="connsiteX95" fmla="*/ 2603500 w 5559425"/>
              <a:gd name="connsiteY95" fmla="*/ 3886199 h 4676774"/>
              <a:gd name="connsiteX96" fmla="*/ 2609850 w 5559425"/>
              <a:gd name="connsiteY96" fmla="*/ 3905249 h 4676774"/>
              <a:gd name="connsiteX97" fmla="*/ 2619375 w 5559425"/>
              <a:gd name="connsiteY97" fmla="*/ 3921124 h 4676774"/>
              <a:gd name="connsiteX98" fmla="*/ 2632075 w 5559425"/>
              <a:gd name="connsiteY98" fmla="*/ 3930649 h 4676774"/>
              <a:gd name="connsiteX99" fmla="*/ 2647950 w 5559425"/>
              <a:gd name="connsiteY99" fmla="*/ 3936999 h 4676774"/>
              <a:gd name="connsiteX100" fmla="*/ 2670175 w 5559425"/>
              <a:gd name="connsiteY100" fmla="*/ 3940174 h 4676774"/>
              <a:gd name="connsiteX101" fmla="*/ 2695575 w 5559425"/>
              <a:gd name="connsiteY101" fmla="*/ 3940174 h 4676774"/>
              <a:gd name="connsiteX102" fmla="*/ 2879725 w 5559425"/>
              <a:gd name="connsiteY102" fmla="*/ 3940174 h 4676774"/>
              <a:gd name="connsiteX103" fmla="*/ 2905125 w 5559425"/>
              <a:gd name="connsiteY103" fmla="*/ 3940174 h 4676774"/>
              <a:gd name="connsiteX104" fmla="*/ 2924175 w 5559425"/>
              <a:gd name="connsiteY104" fmla="*/ 3936999 h 4676774"/>
              <a:gd name="connsiteX105" fmla="*/ 2940050 w 5559425"/>
              <a:gd name="connsiteY105" fmla="*/ 3930649 h 4676774"/>
              <a:gd name="connsiteX106" fmla="*/ 2946400 w 5559425"/>
              <a:gd name="connsiteY106" fmla="*/ 3924299 h 4676774"/>
              <a:gd name="connsiteX107" fmla="*/ 2952750 w 5559425"/>
              <a:gd name="connsiteY107" fmla="*/ 3911599 h 4676774"/>
              <a:gd name="connsiteX108" fmla="*/ 2959100 w 5559425"/>
              <a:gd name="connsiteY108" fmla="*/ 3892549 h 4676774"/>
              <a:gd name="connsiteX109" fmla="*/ 2959100 w 5559425"/>
              <a:gd name="connsiteY109" fmla="*/ 3870324 h 4676774"/>
              <a:gd name="connsiteX110" fmla="*/ 2962275 w 5559425"/>
              <a:gd name="connsiteY110" fmla="*/ 3841749 h 4676774"/>
              <a:gd name="connsiteX111" fmla="*/ 2962275 w 5559425"/>
              <a:gd name="connsiteY111" fmla="*/ 3689349 h 4676774"/>
              <a:gd name="connsiteX112" fmla="*/ 3009900 w 5559425"/>
              <a:gd name="connsiteY112" fmla="*/ 3679824 h 4676774"/>
              <a:gd name="connsiteX113" fmla="*/ 3057525 w 5559425"/>
              <a:gd name="connsiteY113" fmla="*/ 3663949 h 4676774"/>
              <a:gd name="connsiteX114" fmla="*/ 3101975 w 5559425"/>
              <a:gd name="connsiteY114" fmla="*/ 3648074 h 4676774"/>
              <a:gd name="connsiteX115" fmla="*/ 3146425 w 5559425"/>
              <a:gd name="connsiteY115" fmla="*/ 3629024 h 4676774"/>
              <a:gd name="connsiteX116" fmla="*/ 3187700 w 5559425"/>
              <a:gd name="connsiteY116" fmla="*/ 3609974 h 4676774"/>
              <a:gd name="connsiteX117" fmla="*/ 3225800 w 5559425"/>
              <a:gd name="connsiteY117" fmla="*/ 3584574 h 4676774"/>
              <a:gd name="connsiteX118" fmla="*/ 3260725 w 5559425"/>
              <a:gd name="connsiteY118" fmla="*/ 3555999 h 4676774"/>
              <a:gd name="connsiteX119" fmla="*/ 3295650 w 5559425"/>
              <a:gd name="connsiteY119" fmla="*/ 3527424 h 4676774"/>
              <a:gd name="connsiteX120" fmla="*/ 3324225 w 5559425"/>
              <a:gd name="connsiteY120" fmla="*/ 3492499 h 4676774"/>
              <a:gd name="connsiteX121" fmla="*/ 3349625 w 5559425"/>
              <a:gd name="connsiteY121" fmla="*/ 3454399 h 4676774"/>
              <a:gd name="connsiteX122" fmla="*/ 3371850 w 5559425"/>
              <a:gd name="connsiteY122" fmla="*/ 3413124 h 4676774"/>
              <a:gd name="connsiteX123" fmla="*/ 3390900 w 5559425"/>
              <a:gd name="connsiteY123" fmla="*/ 3371849 h 4676774"/>
              <a:gd name="connsiteX124" fmla="*/ 3406775 w 5559425"/>
              <a:gd name="connsiteY124" fmla="*/ 3324224 h 4676774"/>
              <a:gd name="connsiteX125" fmla="*/ 3419475 w 5559425"/>
              <a:gd name="connsiteY125" fmla="*/ 3270249 h 4676774"/>
              <a:gd name="connsiteX126" fmla="*/ 3425825 w 5559425"/>
              <a:gd name="connsiteY126" fmla="*/ 3216274 h 4676774"/>
              <a:gd name="connsiteX127" fmla="*/ 3429000 w 5559425"/>
              <a:gd name="connsiteY127" fmla="*/ 3155949 h 4676774"/>
              <a:gd name="connsiteX128" fmla="*/ 3425825 w 5559425"/>
              <a:gd name="connsiteY128" fmla="*/ 3101974 h 4676774"/>
              <a:gd name="connsiteX129" fmla="*/ 3419475 w 5559425"/>
              <a:gd name="connsiteY129" fmla="*/ 3051174 h 4676774"/>
              <a:gd name="connsiteX130" fmla="*/ 3406775 w 5559425"/>
              <a:gd name="connsiteY130" fmla="*/ 3003549 h 4676774"/>
              <a:gd name="connsiteX131" fmla="*/ 3394075 w 5559425"/>
              <a:gd name="connsiteY131" fmla="*/ 2955924 h 4676774"/>
              <a:gd name="connsiteX132" fmla="*/ 3371850 w 5559425"/>
              <a:gd name="connsiteY132" fmla="*/ 2911474 h 4676774"/>
              <a:gd name="connsiteX133" fmla="*/ 3349625 w 5559425"/>
              <a:gd name="connsiteY133" fmla="*/ 2870199 h 4676774"/>
              <a:gd name="connsiteX134" fmla="*/ 3317875 w 5559425"/>
              <a:gd name="connsiteY134" fmla="*/ 2828924 h 4676774"/>
              <a:gd name="connsiteX135" fmla="*/ 3286125 w 5559425"/>
              <a:gd name="connsiteY135" fmla="*/ 2790824 h 4676774"/>
              <a:gd name="connsiteX136" fmla="*/ 3248025 w 5559425"/>
              <a:gd name="connsiteY136" fmla="*/ 2755899 h 4676774"/>
              <a:gd name="connsiteX137" fmla="*/ 3206750 w 5559425"/>
              <a:gd name="connsiteY137" fmla="*/ 2720974 h 4676774"/>
              <a:gd name="connsiteX138" fmla="*/ 3162300 w 5559425"/>
              <a:gd name="connsiteY138" fmla="*/ 2689224 h 4676774"/>
              <a:gd name="connsiteX139" fmla="*/ 3114675 w 5559425"/>
              <a:gd name="connsiteY139" fmla="*/ 2657474 h 4676774"/>
              <a:gd name="connsiteX140" fmla="*/ 3063875 w 5559425"/>
              <a:gd name="connsiteY140" fmla="*/ 2625724 h 4676774"/>
              <a:gd name="connsiteX141" fmla="*/ 3006725 w 5559425"/>
              <a:gd name="connsiteY141" fmla="*/ 2597149 h 4676774"/>
              <a:gd name="connsiteX142" fmla="*/ 2946400 w 5559425"/>
              <a:gd name="connsiteY142" fmla="*/ 2568574 h 4676774"/>
              <a:gd name="connsiteX143" fmla="*/ 2886075 w 5559425"/>
              <a:gd name="connsiteY143" fmla="*/ 2539999 h 4676774"/>
              <a:gd name="connsiteX144" fmla="*/ 2806700 w 5559425"/>
              <a:gd name="connsiteY144" fmla="*/ 2508249 h 4676774"/>
              <a:gd name="connsiteX145" fmla="*/ 2740025 w 5559425"/>
              <a:gd name="connsiteY145" fmla="*/ 2476499 h 4676774"/>
              <a:gd name="connsiteX146" fmla="*/ 2682875 w 5559425"/>
              <a:gd name="connsiteY146" fmla="*/ 2441574 h 4676774"/>
              <a:gd name="connsiteX147" fmla="*/ 2635250 w 5559425"/>
              <a:gd name="connsiteY147" fmla="*/ 2409824 h 4676774"/>
              <a:gd name="connsiteX148" fmla="*/ 2616200 w 5559425"/>
              <a:gd name="connsiteY148" fmla="*/ 2393949 h 4676774"/>
              <a:gd name="connsiteX149" fmla="*/ 2600325 w 5559425"/>
              <a:gd name="connsiteY149" fmla="*/ 2378074 h 4676774"/>
              <a:gd name="connsiteX150" fmla="*/ 2587625 w 5559425"/>
              <a:gd name="connsiteY150" fmla="*/ 2359024 h 4676774"/>
              <a:gd name="connsiteX151" fmla="*/ 2574925 w 5559425"/>
              <a:gd name="connsiteY151" fmla="*/ 2339974 h 4676774"/>
              <a:gd name="connsiteX152" fmla="*/ 2565400 w 5559425"/>
              <a:gd name="connsiteY152" fmla="*/ 2320924 h 4676774"/>
              <a:gd name="connsiteX153" fmla="*/ 2559050 w 5559425"/>
              <a:gd name="connsiteY153" fmla="*/ 2298699 h 4676774"/>
              <a:gd name="connsiteX154" fmla="*/ 2555875 w 5559425"/>
              <a:gd name="connsiteY154" fmla="*/ 2276474 h 4676774"/>
              <a:gd name="connsiteX155" fmla="*/ 2552700 w 5559425"/>
              <a:gd name="connsiteY155" fmla="*/ 2251074 h 4676774"/>
              <a:gd name="connsiteX156" fmla="*/ 2555875 w 5559425"/>
              <a:gd name="connsiteY156" fmla="*/ 2228849 h 4676774"/>
              <a:gd name="connsiteX157" fmla="*/ 2559050 w 5559425"/>
              <a:gd name="connsiteY157" fmla="*/ 2206624 h 4676774"/>
              <a:gd name="connsiteX158" fmla="*/ 2562225 w 5559425"/>
              <a:gd name="connsiteY158" fmla="*/ 2184399 h 4676774"/>
              <a:gd name="connsiteX159" fmla="*/ 2571750 w 5559425"/>
              <a:gd name="connsiteY159" fmla="*/ 2162174 h 4676774"/>
              <a:gd name="connsiteX160" fmla="*/ 2581275 w 5559425"/>
              <a:gd name="connsiteY160" fmla="*/ 2143124 h 4676774"/>
              <a:gd name="connsiteX161" fmla="*/ 2593975 w 5559425"/>
              <a:gd name="connsiteY161" fmla="*/ 2124074 h 4676774"/>
              <a:gd name="connsiteX162" fmla="*/ 2609850 w 5559425"/>
              <a:gd name="connsiteY162" fmla="*/ 2108199 h 4676774"/>
              <a:gd name="connsiteX163" fmla="*/ 2625725 w 5559425"/>
              <a:gd name="connsiteY163" fmla="*/ 2092324 h 4676774"/>
              <a:gd name="connsiteX164" fmla="*/ 2644775 w 5559425"/>
              <a:gd name="connsiteY164" fmla="*/ 2079624 h 4676774"/>
              <a:gd name="connsiteX165" fmla="*/ 2667000 w 5559425"/>
              <a:gd name="connsiteY165" fmla="*/ 2066924 h 4676774"/>
              <a:gd name="connsiteX166" fmla="*/ 2695575 w 5559425"/>
              <a:gd name="connsiteY166" fmla="*/ 2057399 h 4676774"/>
              <a:gd name="connsiteX167" fmla="*/ 2724150 w 5559425"/>
              <a:gd name="connsiteY167" fmla="*/ 2047874 h 4676774"/>
              <a:gd name="connsiteX168" fmla="*/ 2759075 w 5559425"/>
              <a:gd name="connsiteY168" fmla="*/ 2041524 h 4676774"/>
              <a:gd name="connsiteX169" fmla="*/ 2797175 w 5559425"/>
              <a:gd name="connsiteY169" fmla="*/ 2038349 h 4676774"/>
              <a:gd name="connsiteX170" fmla="*/ 2838450 w 5559425"/>
              <a:gd name="connsiteY170" fmla="*/ 2035174 h 4676774"/>
              <a:gd name="connsiteX171" fmla="*/ 2886075 w 5559425"/>
              <a:gd name="connsiteY171" fmla="*/ 2035174 h 4676774"/>
              <a:gd name="connsiteX172" fmla="*/ 2933700 w 5559425"/>
              <a:gd name="connsiteY172" fmla="*/ 2035174 h 4676774"/>
              <a:gd name="connsiteX173" fmla="*/ 2981325 w 5559425"/>
              <a:gd name="connsiteY173" fmla="*/ 2038349 h 4676774"/>
              <a:gd name="connsiteX174" fmla="*/ 3032125 w 5559425"/>
              <a:gd name="connsiteY174" fmla="*/ 2044699 h 4676774"/>
              <a:gd name="connsiteX175" fmla="*/ 3079750 w 5559425"/>
              <a:gd name="connsiteY175" fmla="*/ 2054224 h 4676774"/>
              <a:gd name="connsiteX176" fmla="*/ 3165475 w 5559425"/>
              <a:gd name="connsiteY176" fmla="*/ 2073274 h 4676774"/>
              <a:gd name="connsiteX177" fmla="*/ 3225800 w 5559425"/>
              <a:gd name="connsiteY177" fmla="*/ 2089149 h 4676774"/>
              <a:gd name="connsiteX178" fmla="*/ 3238500 w 5559425"/>
              <a:gd name="connsiteY178" fmla="*/ 2089149 h 4676774"/>
              <a:gd name="connsiteX179" fmla="*/ 3251200 w 5559425"/>
              <a:gd name="connsiteY179" fmla="*/ 2082799 h 4676774"/>
              <a:gd name="connsiteX180" fmla="*/ 3260725 w 5559425"/>
              <a:gd name="connsiteY180" fmla="*/ 2073274 h 4676774"/>
              <a:gd name="connsiteX181" fmla="*/ 3273425 w 5559425"/>
              <a:gd name="connsiteY181" fmla="*/ 2054224 h 4676774"/>
              <a:gd name="connsiteX182" fmla="*/ 3295650 w 5559425"/>
              <a:gd name="connsiteY182" fmla="*/ 2006599 h 4676774"/>
              <a:gd name="connsiteX183" fmla="*/ 3311525 w 5559425"/>
              <a:gd name="connsiteY183" fmla="*/ 1958974 h 4676774"/>
              <a:gd name="connsiteX184" fmla="*/ 3321050 w 5559425"/>
              <a:gd name="connsiteY184" fmla="*/ 1904999 h 4676774"/>
              <a:gd name="connsiteX185" fmla="*/ 3324225 w 5559425"/>
              <a:gd name="connsiteY185" fmla="*/ 1857374 h 4676774"/>
              <a:gd name="connsiteX186" fmla="*/ 3324225 w 5559425"/>
              <a:gd name="connsiteY186" fmla="*/ 1835149 h 4676774"/>
              <a:gd name="connsiteX187" fmla="*/ 3317875 w 5559425"/>
              <a:gd name="connsiteY187" fmla="*/ 1819274 h 4676774"/>
              <a:gd name="connsiteX188" fmla="*/ 3311525 w 5559425"/>
              <a:gd name="connsiteY188" fmla="*/ 1806574 h 4676774"/>
              <a:gd name="connsiteX189" fmla="*/ 3298825 w 5559425"/>
              <a:gd name="connsiteY189" fmla="*/ 1797049 h 4676774"/>
              <a:gd name="connsiteX190" fmla="*/ 3254375 w 5559425"/>
              <a:gd name="connsiteY190" fmla="*/ 1784349 h 4676774"/>
              <a:gd name="connsiteX191" fmla="*/ 3197225 w 5559425"/>
              <a:gd name="connsiteY191" fmla="*/ 1768474 h 4676774"/>
              <a:gd name="connsiteX192" fmla="*/ 3159125 w 5559425"/>
              <a:gd name="connsiteY192" fmla="*/ 1762124 h 4676774"/>
              <a:gd name="connsiteX193" fmla="*/ 3117850 w 5559425"/>
              <a:gd name="connsiteY193" fmla="*/ 1755774 h 4676774"/>
              <a:gd name="connsiteX194" fmla="*/ 3019425 w 5559425"/>
              <a:gd name="connsiteY194" fmla="*/ 1746249 h 4676774"/>
              <a:gd name="connsiteX195" fmla="*/ 3019425 w 5559425"/>
              <a:gd name="connsiteY195" fmla="*/ 1609724 h 4676774"/>
              <a:gd name="connsiteX196" fmla="*/ 3019425 w 5559425"/>
              <a:gd name="connsiteY196" fmla="*/ 1555749 h 4676774"/>
              <a:gd name="connsiteX197" fmla="*/ 3016250 w 5559425"/>
              <a:gd name="connsiteY197" fmla="*/ 1533524 h 4676774"/>
              <a:gd name="connsiteX198" fmla="*/ 3009900 w 5559425"/>
              <a:gd name="connsiteY198" fmla="*/ 1520824 h 4676774"/>
              <a:gd name="connsiteX199" fmla="*/ 3003550 w 5559425"/>
              <a:gd name="connsiteY199" fmla="*/ 1511299 h 4676774"/>
              <a:gd name="connsiteX200" fmla="*/ 2990850 w 5559425"/>
              <a:gd name="connsiteY200" fmla="*/ 1501774 h 4676774"/>
              <a:gd name="connsiteX201" fmla="*/ 2968625 w 5559425"/>
              <a:gd name="connsiteY201" fmla="*/ 1498599 h 4676774"/>
              <a:gd name="connsiteX202" fmla="*/ 2943225 w 5559425"/>
              <a:gd name="connsiteY202" fmla="*/ 1498599 h 4676774"/>
              <a:gd name="connsiteX203" fmla="*/ 2762250 w 5559425"/>
              <a:gd name="connsiteY203" fmla="*/ 1498599 h 4676774"/>
              <a:gd name="connsiteX204" fmla="*/ 2077933 w 5559425"/>
              <a:gd name="connsiteY204" fmla="*/ 438148 h 4676774"/>
              <a:gd name="connsiteX205" fmla="*/ 2048669 w 5559425"/>
              <a:gd name="connsiteY205" fmla="*/ 467412 h 4676774"/>
              <a:gd name="connsiteX206" fmla="*/ 2048669 w 5559425"/>
              <a:gd name="connsiteY206" fmla="*/ 769928 h 4676774"/>
              <a:gd name="connsiteX207" fmla="*/ 2075397 w 5559425"/>
              <a:gd name="connsiteY207" fmla="*/ 778225 h 4676774"/>
              <a:gd name="connsiteX208" fmla="*/ 2174524 w 5559425"/>
              <a:gd name="connsiteY208" fmla="*/ 877352 h 4676774"/>
              <a:gd name="connsiteX209" fmla="*/ 2184888 w 5559425"/>
              <a:gd name="connsiteY209" fmla="*/ 928686 h 4676774"/>
              <a:gd name="connsiteX210" fmla="*/ 3371361 w 5559425"/>
              <a:gd name="connsiteY210" fmla="*/ 928686 h 4676774"/>
              <a:gd name="connsiteX211" fmla="*/ 3381725 w 5559425"/>
              <a:gd name="connsiteY211" fmla="*/ 877352 h 4676774"/>
              <a:gd name="connsiteX212" fmla="*/ 3480853 w 5559425"/>
              <a:gd name="connsiteY212" fmla="*/ 778224 h 4676774"/>
              <a:gd name="connsiteX213" fmla="*/ 3507582 w 5559425"/>
              <a:gd name="connsiteY213" fmla="*/ 769927 h 4676774"/>
              <a:gd name="connsiteX214" fmla="*/ 3507582 w 5559425"/>
              <a:gd name="connsiteY214" fmla="*/ 467412 h 4676774"/>
              <a:gd name="connsiteX215" fmla="*/ 3478318 w 5559425"/>
              <a:gd name="connsiteY215" fmla="*/ 438148 h 4676774"/>
              <a:gd name="connsiteX216" fmla="*/ 2060754 w 5559425"/>
              <a:gd name="connsiteY216" fmla="*/ 0 h 4676774"/>
              <a:gd name="connsiteX217" fmla="*/ 3495494 w 5559425"/>
              <a:gd name="connsiteY217" fmla="*/ 0 h 4676774"/>
              <a:gd name="connsiteX218" fmla="*/ 3949699 w 5559425"/>
              <a:gd name="connsiteY218" fmla="*/ 454204 h 4676774"/>
              <a:gd name="connsiteX219" fmla="*/ 3949699 w 5559425"/>
              <a:gd name="connsiteY219" fmla="*/ 772638 h 4676774"/>
              <a:gd name="connsiteX220" fmla="*/ 3967697 w 5559425"/>
              <a:gd name="connsiteY220" fmla="*/ 778224 h 4676774"/>
              <a:gd name="connsiteX221" fmla="*/ 4066824 w 5559425"/>
              <a:gd name="connsiteY221" fmla="*/ 877352 h 4676774"/>
              <a:gd name="connsiteX222" fmla="*/ 4077188 w 5559425"/>
              <a:gd name="connsiteY222" fmla="*/ 928686 h 4676774"/>
              <a:gd name="connsiteX223" fmla="*/ 5316011 w 5559425"/>
              <a:gd name="connsiteY223" fmla="*/ 928686 h 4676774"/>
              <a:gd name="connsiteX224" fmla="*/ 5559425 w 5559425"/>
              <a:gd name="connsiteY224" fmla="*/ 1172100 h 4676774"/>
              <a:gd name="connsiteX225" fmla="*/ 5559425 w 5559425"/>
              <a:gd name="connsiteY225" fmla="*/ 4355572 h 4676774"/>
              <a:gd name="connsiteX226" fmla="*/ 5316011 w 5559425"/>
              <a:gd name="connsiteY226" fmla="*/ 4598986 h 4676774"/>
              <a:gd name="connsiteX227" fmla="*/ 4950129 w 5559425"/>
              <a:gd name="connsiteY227" fmla="*/ 4598986 h 4676774"/>
              <a:gd name="connsiteX228" fmla="*/ 4924434 w 5559425"/>
              <a:gd name="connsiteY228" fmla="*/ 4637096 h 4676774"/>
              <a:gd name="connsiteX229" fmla="*/ 4828643 w 5559425"/>
              <a:gd name="connsiteY229" fmla="*/ 4676774 h 4676774"/>
              <a:gd name="connsiteX230" fmla="*/ 4572531 w 5559425"/>
              <a:gd name="connsiteY230" fmla="*/ 4676774 h 4676774"/>
              <a:gd name="connsiteX231" fmla="*/ 4476740 w 5559425"/>
              <a:gd name="connsiteY231" fmla="*/ 4637096 h 4676774"/>
              <a:gd name="connsiteX232" fmla="*/ 4451046 w 5559425"/>
              <a:gd name="connsiteY232" fmla="*/ 4598986 h 4676774"/>
              <a:gd name="connsiteX233" fmla="*/ 1063928 w 5559425"/>
              <a:gd name="connsiteY233" fmla="*/ 4598986 h 4676774"/>
              <a:gd name="connsiteX234" fmla="*/ 1038234 w 5559425"/>
              <a:gd name="connsiteY234" fmla="*/ 4637096 h 4676774"/>
              <a:gd name="connsiteX235" fmla="*/ 942443 w 5559425"/>
              <a:gd name="connsiteY235" fmla="*/ 4676774 h 4676774"/>
              <a:gd name="connsiteX236" fmla="*/ 686331 w 5559425"/>
              <a:gd name="connsiteY236" fmla="*/ 4676774 h 4676774"/>
              <a:gd name="connsiteX237" fmla="*/ 590540 w 5559425"/>
              <a:gd name="connsiteY237" fmla="*/ 4637096 h 4676774"/>
              <a:gd name="connsiteX238" fmla="*/ 564846 w 5559425"/>
              <a:gd name="connsiteY238" fmla="*/ 4598986 h 4676774"/>
              <a:gd name="connsiteX239" fmla="*/ 243414 w 5559425"/>
              <a:gd name="connsiteY239" fmla="*/ 4598986 h 4676774"/>
              <a:gd name="connsiteX240" fmla="*/ 0 w 5559425"/>
              <a:gd name="connsiteY240" fmla="*/ 4355572 h 4676774"/>
              <a:gd name="connsiteX241" fmla="*/ 0 w 5559425"/>
              <a:gd name="connsiteY241" fmla="*/ 1172100 h 4676774"/>
              <a:gd name="connsiteX242" fmla="*/ 243414 w 5559425"/>
              <a:gd name="connsiteY242" fmla="*/ 928686 h 4676774"/>
              <a:gd name="connsiteX243" fmla="*/ 1479061 w 5559425"/>
              <a:gd name="connsiteY243" fmla="*/ 928686 h 4676774"/>
              <a:gd name="connsiteX244" fmla="*/ 1489425 w 5559425"/>
              <a:gd name="connsiteY244" fmla="*/ 877352 h 4676774"/>
              <a:gd name="connsiteX245" fmla="*/ 1588552 w 5559425"/>
              <a:gd name="connsiteY245" fmla="*/ 778225 h 4676774"/>
              <a:gd name="connsiteX246" fmla="*/ 1606549 w 5559425"/>
              <a:gd name="connsiteY246" fmla="*/ 772638 h 4676774"/>
              <a:gd name="connsiteX247" fmla="*/ 1606549 w 5559425"/>
              <a:gd name="connsiteY247" fmla="*/ 454204 h 4676774"/>
              <a:gd name="connsiteX248" fmla="*/ 2060754 w 5559425"/>
              <a:gd name="connsiteY248" fmla="*/ 0 h 4676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Lst>
            <a:rect l="l" t="t" r="r" b="b"/>
            <a:pathLst>
              <a:path w="5559425" h="4676774">
                <a:moveTo>
                  <a:pt x="2733675" y="1498599"/>
                </a:moveTo>
                <a:lnTo>
                  <a:pt x="2708275" y="1501774"/>
                </a:lnTo>
                <a:lnTo>
                  <a:pt x="2689225" y="1511299"/>
                </a:lnTo>
                <a:lnTo>
                  <a:pt x="2673350" y="1520824"/>
                </a:lnTo>
                <a:lnTo>
                  <a:pt x="2663825" y="1536699"/>
                </a:lnTo>
                <a:lnTo>
                  <a:pt x="2657475" y="1555749"/>
                </a:lnTo>
                <a:lnTo>
                  <a:pt x="2654300" y="1577974"/>
                </a:lnTo>
                <a:lnTo>
                  <a:pt x="2654300" y="1603374"/>
                </a:lnTo>
                <a:lnTo>
                  <a:pt x="2654300" y="1758949"/>
                </a:lnTo>
                <a:lnTo>
                  <a:pt x="2593975" y="1771649"/>
                </a:lnTo>
                <a:lnTo>
                  <a:pt x="2540000" y="1787524"/>
                </a:lnTo>
                <a:lnTo>
                  <a:pt x="2492375" y="1806574"/>
                </a:lnTo>
                <a:lnTo>
                  <a:pt x="2444750" y="1828799"/>
                </a:lnTo>
                <a:lnTo>
                  <a:pt x="2400300" y="1854199"/>
                </a:lnTo>
                <a:lnTo>
                  <a:pt x="2362200" y="1879599"/>
                </a:lnTo>
                <a:lnTo>
                  <a:pt x="2327275" y="1911349"/>
                </a:lnTo>
                <a:lnTo>
                  <a:pt x="2292350" y="1943099"/>
                </a:lnTo>
                <a:lnTo>
                  <a:pt x="2266950" y="1978024"/>
                </a:lnTo>
                <a:lnTo>
                  <a:pt x="2241550" y="2016124"/>
                </a:lnTo>
                <a:lnTo>
                  <a:pt x="2219325" y="2054224"/>
                </a:lnTo>
                <a:lnTo>
                  <a:pt x="2203450" y="2092324"/>
                </a:lnTo>
                <a:lnTo>
                  <a:pt x="2190750" y="2130424"/>
                </a:lnTo>
                <a:lnTo>
                  <a:pt x="2181225" y="2168524"/>
                </a:lnTo>
                <a:lnTo>
                  <a:pt x="2174875" y="2209799"/>
                </a:lnTo>
                <a:lnTo>
                  <a:pt x="2171700" y="2251074"/>
                </a:lnTo>
                <a:lnTo>
                  <a:pt x="2174875" y="2314574"/>
                </a:lnTo>
                <a:lnTo>
                  <a:pt x="2184400" y="2371724"/>
                </a:lnTo>
                <a:lnTo>
                  <a:pt x="2197100" y="2425699"/>
                </a:lnTo>
                <a:lnTo>
                  <a:pt x="2216150" y="2476499"/>
                </a:lnTo>
                <a:lnTo>
                  <a:pt x="2238375" y="2520949"/>
                </a:lnTo>
                <a:lnTo>
                  <a:pt x="2266950" y="2562224"/>
                </a:lnTo>
                <a:lnTo>
                  <a:pt x="2298700" y="2603499"/>
                </a:lnTo>
                <a:lnTo>
                  <a:pt x="2333625" y="2638424"/>
                </a:lnTo>
                <a:lnTo>
                  <a:pt x="2371725" y="2670174"/>
                </a:lnTo>
                <a:lnTo>
                  <a:pt x="2413000" y="2701924"/>
                </a:lnTo>
                <a:lnTo>
                  <a:pt x="2457450" y="2730499"/>
                </a:lnTo>
                <a:lnTo>
                  <a:pt x="2501900" y="2755899"/>
                </a:lnTo>
                <a:lnTo>
                  <a:pt x="2600325" y="2803524"/>
                </a:lnTo>
                <a:lnTo>
                  <a:pt x="2701925" y="2844799"/>
                </a:lnTo>
                <a:lnTo>
                  <a:pt x="2790825" y="2882899"/>
                </a:lnTo>
                <a:lnTo>
                  <a:pt x="2863850" y="2920999"/>
                </a:lnTo>
                <a:lnTo>
                  <a:pt x="2924175" y="2955924"/>
                </a:lnTo>
                <a:lnTo>
                  <a:pt x="2946400" y="2974974"/>
                </a:lnTo>
                <a:lnTo>
                  <a:pt x="2968625" y="2994024"/>
                </a:lnTo>
                <a:lnTo>
                  <a:pt x="2984500" y="3009899"/>
                </a:lnTo>
                <a:lnTo>
                  <a:pt x="3000375" y="3032124"/>
                </a:lnTo>
                <a:lnTo>
                  <a:pt x="3013075" y="3051174"/>
                </a:lnTo>
                <a:lnTo>
                  <a:pt x="3022600" y="3073399"/>
                </a:lnTo>
                <a:lnTo>
                  <a:pt x="3028950" y="3095624"/>
                </a:lnTo>
                <a:lnTo>
                  <a:pt x="3035300" y="3121024"/>
                </a:lnTo>
                <a:lnTo>
                  <a:pt x="3038475" y="3146424"/>
                </a:lnTo>
                <a:lnTo>
                  <a:pt x="3041650" y="3171824"/>
                </a:lnTo>
                <a:lnTo>
                  <a:pt x="3038475" y="3203574"/>
                </a:lnTo>
                <a:lnTo>
                  <a:pt x="3032125" y="3232149"/>
                </a:lnTo>
                <a:lnTo>
                  <a:pt x="3025775" y="3257549"/>
                </a:lnTo>
                <a:lnTo>
                  <a:pt x="3013075" y="3279774"/>
                </a:lnTo>
                <a:lnTo>
                  <a:pt x="2997200" y="3301999"/>
                </a:lnTo>
                <a:lnTo>
                  <a:pt x="2978150" y="3317874"/>
                </a:lnTo>
                <a:lnTo>
                  <a:pt x="2955925" y="3333749"/>
                </a:lnTo>
                <a:lnTo>
                  <a:pt x="2927350" y="3349624"/>
                </a:lnTo>
                <a:lnTo>
                  <a:pt x="2898775" y="3359149"/>
                </a:lnTo>
                <a:lnTo>
                  <a:pt x="2870200" y="3371849"/>
                </a:lnTo>
                <a:lnTo>
                  <a:pt x="2803525" y="3384549"/>
                </a:lnTo>
                <a:lnTo>
                  <a:pt x="2733675" y="3394074"/>
                </a:lnTo>
                <a:lnTo>
                  <a:pt x="2657475" y="3397249"/>
                </a:lnTo>
                <a:lnTo>
                  <a:pt x="2581275" y="3397249"/>
                </a:lnTo>
                <a:lnTo>
                  <a:pt x="2517775" y="3390899"/>
                </a:lnTo>
                <a:lnTo>
                  <a:pt x="2457450" y="3384549"/>
                </a:lnTo>
                <a:lnTo>
                  <a:pt x="2406650" y="3375024"/>
                </a:lnTo>
                <a:lnTo>
                  <a:pt x="2324100" y="3349624"/>
                </a:lnTo>
                <a:lnTo>
                  <a:pt x="2257425" y="3324224"/>
                </a:lnTo>
                <a:lnTo>
                  <a:pt x="2232025" y="3314699"/>
                </a:lnTo>
                <a:lnTo>
                  <a:pt x="2212975" y="3308349"/>
                </a:lnTo>
                <a:lnTo>
                  <a:pt x="2203450" y="3311524"/>
                </a:lnTo>
                <a:lnTo>
                  <a:pt x="2193925" y="3317874"/>
                </a:lnTo>
                <a:lnTo>
                  <a:pt x="2184400" y="3330574"/>
                </a:lnTo>
                <a:lnTo>
                  <a:pt x="2174875" y="3346449"/>
                </a:lnTo>
                <a:lnTo>
                  <a:pt x="2159000" y="3390899"/>
                </a:lnTo>
                <a:lnTo>
                  <a:pt x="2146300" y="3441699"/>
                </a:lnTo>
                <a:lnTo>
                  <a:pt x="2133600" y="3495674"/>
                </a:lnTo>
                <a:lnTo>
                  <a:pt x="2130425" y="3546474"/>
                </a:lnTo>
                <a:lnTo>
                  <a:pt x="2130425" y="3568699"/>
                </a:lnTo>
                <a:lnTo>
                  <a:pt x="2130425" y="3587749"/>
                </a:lnTo>
                <a:lnTo>
                  <a:pt x="2133600" y="3600449"/>
                </a:lnTo>
                <a:lnTo>
                  <a:pt x="2139950" y="3606799"/>
                </a:lnTo>
                <a:lnTo>
                  <a:pt x="2168525" y="3622674"/>
                </a:lnTo>
                <a:lnTo>
                  <a:pt x="2203450" y="3641724"/>
                </a:lnTo>
                <a:lnTo>
                  <a:pt x="2247900" y="3657599"/>
                </a:lnTo>
                <a:lnTo>
                  <a:pt x="2301875" y="3673474"/>
                </a:lnTo>
                <a:lnTo>
                  <a:pt x="2362200" y="3689349"/>
                </a:lnTo>
                <a:lnTo>
                  <a:pt x="2432050" y="3702049"/>
                </a:lnTo>
                <a:lnTo>
                  <a:pt x="2511425" y="3711574"/>
                </a:lnTo>
                <a:lnTo>
                  <a:pt x="2597150" y="3717924"/>
                </a:lnTo>
                <a:lnTo>
                  <a:pt x="2597150" y="3829049"/>
                </a:lnTo>
                <a:lnTo>
                  <a:pt x="2597150" y="3860799"/>
                </a:lnTo>
                <a:lnTo>
                  <a:pt x="2603500" y="3886199"/>
                </a:lnTo>
                <a:lnTo>
                  <a:pt x="2609850" y="3905249"/>
                </a:lnTo>
                <a:lnTo>
                  <a:pt x="2619375" y="3921124"/>
                </a:lnTo>
                <a:lnTo>
                  <a:pt x="2632075" y="3930649"/>
                </a:lnTo>
                <a:lnTo>
                  <a:pt x="2647950" y="3936999"/>
                </a:lnTo>
                <a:lnTo>
                  <a:pt x="2670175" y="3940174"/>
                </a:lnTo>
                <a:lnTo>
                  <a:pt x="2695575" y="3940174"/>
                </a:lnTo>
                <a:lnTo>
                  <a:pt x="2879725" y="3940174"/>
                </a:lnTo>
                <a:lnTo>
                  <a:pt x="2905125" y="3940174"/>
                </a:lnTo>
                <a:lnTo>
                  <a:pt x="2924175" y="3936999"/>
                </a:lnTo>
                <a:lnTo>
                  <a:pt x="2940050" y="3930649"/>
                </a:lnTo>
                <a:lnTo>
                  <a:pt x="2946400" y="3924299"/>
                </a:lnTo>
                <a:lnTo>
                  <a:pt x="2952750" y="3911599"/>
                </a:lnTo>
                <a:lnTo>
                  <a:pt x="2959100" y="3892549"/>
                </a:lnTo>
                <a:lnTo>
                  <a:pt x="2959100" y="3870324"/>
                </a:lnTo>
                <a:lnTo>
                  <a:pt x="2962275" y="3841749"/>
                </a:lnTo>
                <a:lnTo>
                  <a:pt x="2962275" y="3689349"/>
                </a:lnTo>
                <a:lnTo>
                  <a:pt x="3009900" y="3679824"/>
                </a:lnTo>
                <a:lnTo>
                  <a:pt x="3057525" y="3663949"/>
                </a:lnTo>
                <a:lnTo>
                  <a:pt x="3101975" y="3648074"/>
                </a:lnTo>
                <a:lnTo>
                  <a:pt x="3146425" y="3629024"/>
                </a:lnTo>
                <a:lnTo>
                  <a:pt x="3187700" y="3609974"/>
                </a:lnTo>
                <a:lnTo>
                  <a:pt x="3225800" y="3584574"/>
                </a:lnTo>
                <a:lnTo>
                  <a:pt x="3260725" y="3555999"/>
                </a:lnTo>
                <a:lnTo>
                  <a:pt x="3295650" y="3527424"/>
                </a:lnTo>
                <a:lnTo>
                  <a:pt x="3324225" y="3492499"/>
                </a:lnTo>
                <a:lnTo>
                  <a:pt x="3349625" y="3454399"/>
                </a:lnTo>
                <a:lnTo>
                  <a:pt x="3371850" y="3413124"/>
                </a:lnTo>
                <a:lnTo>
                  <a:pt x="3390900" y="3371849"/>
                </a:lnTo>
                <a:lnTo>
                  <a:pt x="3406775" y="3324224"/>
                </a:lnTo>
                <a:lnTo>
                  <a:pt x="3419475" y="3270249"/>
                </a:lnTo>
                <a:lnTo>
                  <a:pt x="3425825" y="3216274"/>
                </a:lnTo>
                <a:lnTo>
                  <a:pt x="3429000" y="3155949"/>
                </a:lnTo>
                <a:lnTo>
                  <a:pt x="3425825" y="3101974"/>
                </a:lnTo>
                <a:lnTo>
                  <a:pt x="3419475" y="3051174"/>
                </a:lnTo>
                <a:lnTo>
                  <a:pt x="3406775" y="3003549"/>
                </a:lnTo>
                <a:lnTo>
                  <a:pt x="3394075" y="2955924"/>
                </a:lnTo>
                <a:lnTo>
                  <a:pt x="3371850" y="2911474"/>
                </a:lnTo>
                <a:lnTo>
                  <a:pt x="3349625" y="2870199"/>
                </a:lnTo>
                <a:lnTo>
                  <a:pt x="3317875" y="2828924"/>
                </a:lnTo>
                <a:lnTo>
                  <a:pt x="3286125" y="2790824"/>
                </a:lnTo>
                <a:lnTo>
                  <a:pt x="3248025" y="2755899"/>
                </a:lnTo>
                <a:lnTo>
                  <a:pt x="3206750" y="2720974"/>
                </a:lnTo>
                <a:lnTo>
                  <a:pt x="3162300" y="2689224"/>
                </a:lnTo>
                <a:lnTo>
                  <a:pt x="3114675" y="2657474"/>
                </a:lnTo>
                <a:lnTo>
                  <a:pt x="3063875" y="2625724"/>
                </a:lnTo>
                <a:lnTo>
                  <a:pt x="3006725" y="2597149"/>
                </a:lnTo>
                <a:lnTo>
                  <a:pt x="2946400" y="2568574"/>
                </a:lnTo>
                <a:lnTo>
                  <a:pt x="2886075" y="2539999"/>
                </a:lnTo>
                <a:lnTo>
                  <a:pt x="2806700" y="2508249"/>
                </a:lnTo>
                <a:lnTo>
                  <a:pt x="2740025" y="2476499"/>
                </a:lnTo>
                <a:lnTo>
                  <a:pt x="2682875" y="2441574"/>
                </a:lnTo>
                <a:lnTo>
                  <a:pt x="2635250" y="2409824"/>
                </a:lnTo>
                <a:lnTo>
                  <a:pt x="2616200" y="2393949"/>
                </a:lnTo>
                <a:lnTo>
                  <a:pt x="2600325" y="2378074"/>
                </a:lnTo>
                <a:lnTo>
                  <a:pt x="2587625" y="2359024"/>
                </a:lnTo>
                <a:lnTo>
                  <a:pt x="2574925" y="2339974"/>
                </a:lnTo>
                <a:lnTo>
                  <a:pt x="2565400" y="2320924"/>
                </a:lnTo>
                <a:lnTo>
                  <a:pt x="2559050" y="2298699"/>
                </a:lnTo>
                <a:lnTo>
                  <a:pt x="2555875" y="2276474"/>
                </a:lnTo>
                <a:lnTo>
                  <a:pt x="2552700" y="2251074"/>
                </a:lnTo>
                <a:lnTo>
                  <a:pt x="2555875" y="2228849"/>
                </a:lnTo>
                <a:lnTo>
                  <a:pt x="2559050" y="2206624"/>
                </a:lnTo>
                <a:lnTo>
                  <a:pt x="2562225" y="2184399"/>
                </a:lnTo>
                <a:lnTo>
                  <a:pt x="2571750" y="2162174"/>
                </a:lnTo>
                <a:lnTo>
                  <a:pt x="2581275" y="2143124"/>
                </a:lnTo>
                <a:lnTo>
                  <a:pt x="2593975" y="2124074"/>
                </a:lnTo>
                <a:lnTo>
                  <a:pt x="2609850" y="2108199"/>
                </a:lnTo>
                <a:lnTo>
                  <a:pt x="2625725" y="2092324"/>
                </a:lnTo>
                <a:lnTo>
                  <a:pt x="2644775" y="2079624"/>
                </a:lnTo>
                <a:lnTo>
                  <a:pt x="2667000" y="2066924"/>
                </a:lnTo>
                <a:lnTo>
                  <a:pt x="2695575" y="2057399"/>
                </a:lnTo>
                <a:lnTo>
                  <a:pt x="2724150" y="2047874"/>
                </a:lnTo>
                <a:lnTo>
                  <a:pt x="2759075" y="2041524"/>
                </a:lnTo>
                <a:lnTo>
                  <a:pt x="2797175" y="2038349"/>
                </a:lnTo>
                <a:lnTo>
                  <a:pt x="2838450" y="2035174"/>
                </a:lnTo>
                <a:lnTo>
                  <a:pt x="2886075" y="2035174"/>
                </a:lnTo>
                <a:lnTo>
                  <a:pt x="2933700" y="2035174"/>
                </a:lnTo>
                <a:lnTo>
                  <a:pt x="2981325" y="2038349"/>
                </a:lnTo>
                <a:lnTo>
                  <a:pt x="3032125" y="2044699"/>
                </a:lnTo>
                <a:lnTo>
                  <a:pt x="3079750" y="2054224"/>
                </a:lnTo>
                <a:lnTo>
                  <a:pt x="3165475" y="2073274"/>
                </a:lnTo>
                <a:lnTo>
                  <a:pt x="3225800" y="2089149"/>
                </a:lnTo>
                <a:lnTo>
                  <a:pt x="3238500" y="2089149"/>
                </a:lnTo>
                <a:lnTo>
                  <a:pt x="3251200" y="2082799"/>
                </a:lnTo>
                <a:lnTo>
                  <a:pt x="3260725" y="2073274"/>
                </a:lnTo>
                <a:lnTo>
                  <a:pt x="3273425" y="2054224"/>
                </a:lnTo>
                <a:lnTo>
                  <a:pt x="3295650" y="2006599"/>
                </a:lnTo>
                <a:lnTo>
                  <a:pt x="3311525" y="1958974"/>
                </a:lnTo>
                <a:lnTo>
                  <a:pt x="3321050" y="1904999"/>
                </a:lnTo>
                <a:lnTo>
                  <a:pt x="3324225" y="1857374"/>
                </a:lnTo>
                <a:lnTo>
                  <a:pt x="3324225" y="1835149"/>
                </a:lnTo>
                <a:lnTo>
                  <a:pt x="3317875" y="1819274"/>
                </a:lnTo>
                <a:lnTo>
                  <a:pt x="3311525" y="1806574"/>
                </a:lnTo>
                <a:lnTo>
                  <a:pt x="3298825" y="1797049"/>
                </a:lnTo>
                <a:lnTo>
                  <a:pt x="3254375" y="1784349"/>
                </a:lnTo>
                <a:lnTo>
                  <a:pt x="3197225" y="1768474"/>
                </a:lnTo>
                <a:lnTo>
                  <a:pt x="3159125" y="1762124"/>
                </a:lnTo>
                <a:lnTo>
                  <a:pt x="3117850" y="1755774"/>
                </a:lnTo>
                <a:lnTo>
                  <a:pt x="3019425" y="1746249"/>
                </a:lnTo>
                <a:lnTo>
                  <a:pt x="3019425" y="1609724"/>
                </a:lnTo>
                <a:lnTo>
                  <a:pt x="3019425" y="1555749"/>
                </a:lnTo>
                <a:lnTo>
                  <a:pt x="3016250" y="1533524"/>
                </a:lnTo>
                <a:lnTo>
                  <a:pt x="3009900" y="1520824"/>
                </a:lnTo>
                <a:lnTo>
                  <a:pt x="3003550" y="1511299"/>
                </a:lnTo>
                <a:lnTo>
                  <a:pt x="2990850" y="1501774"/>
                </a:lnTo>
                <a:lnTo>
                  <a:pt x="2968625" y="1498599"/>
                </a:lnTo>
                <a:lnTo>
                  <a:pt x="2943225" y="1498599"/>
                </a:lnTo>
                <a:lnTo>
                  <a:pt x="2762250" y="1498599"/>
                </a:lnTo>
                <a:close/>
                <a:moveTo>
                  <a:pt x="2077933" y="438148"/>
                </a:moveTo>
                <a:cubicBezTo>
                  <a:pt x="2061771" y="438148"/>
                  <a:pt x="2048669" y="451250"/>
                  <a:pt x="2048669" y="467412"/>
                </a:cubicBezTo>
                <a:lnTo>
                  <a:pt x="2048669" y="769928"/>
                </a:lnTo>
                <a:lnTo>
                  <a:pt x="2075397" y="778225"/>
                </a:lnTo>
                <a:cubicBezTo>
                  <a:pt x="2119967" y="797076"/>
                  <a:pt x="2155673" y="832782"/>
                  <a:pt x="2174524" y="877352"/>
                </a:cubicBezTo>
                <a:lnTo>
                  <a:pt x="2184888" y="928686"/>
                </a:lnTo>
                <a:lnTo>
                  <a:pt x="3371361" y="928686"/>
                </a:lnTo>
                <a:lnTo>
                  <a:pt x="3381725" y="877352"/>
                </a:lnTo>
                <a:cubicBezTo>
                  <a:pt x="3400577" y="832782"/>
                  <a:pt x="3436283" y="797076"/>
                  <a:pt x="3480853" y="778224"/>
                </a:cubicBezTo>
                <a:lnTo>
                  <a:pt x="3507582" y="769927"/>
                </a:lnTo>
                <a:lnTo>
                  <a:pt x="3507582" y="467412"/>
                </a:lnTo>
                <a:cubicBezTo>
                  <a:pt x="3507582" y="451250"/>
                  <a:pt x="3494480" y="438148"/>
                  <a:pt x="3478318" y="438148"/>
                </a:cubicBezTo>
                <a:close/>
                <a:moveTo>
                  <a:pt x="2060754" y="0"/>
                </a:moveTo>
                <a:lnTo>
                  <a:pt x="3495494" y="0"/>
                </a:lnTo>
                <a:cubicBezTo>
                  <a:pt x="3746344" y="0"/>
                  <a:pt x="3949699" y="203354"/>
                  <a:pt x="3949699" y="454204"/>
                </a:cubicBezTo>
                <a:lnTo>
                  <a:pt x="3949699" y="772638"/>
                </a:lnTo>
                <a:lnTo>
                  <a:pt x="3967697" y="778224"/>
                </a:lnTo>
                <a:cubicBezTo>
                  <a:pt x="4012267" y="797076"/>
                  <a:pt x="4047973" y="832782"/>
                  <a:pt x="4066824" y="877352"/>
                </a:cubicBezTo>
                <a:lnTo>
                  <a:pt x="4077188" y="928686"/>
                </a:lnTo>
                <a:lnTo>
                  <a:pt x="5316011" y="928686"/>
                </a:lnTo>
                <a:cubicBezTo>
                  <a:pt x="5450445" y="928686"/>
                  <a:pt x="5559425" y="1037666"/>
                  <a:pt x="5559425" y="1172100"/>
                </a:cubicBezTo>
                <a:lnTo>
                  <a:pt x="5559425" y="4355572"/>
                </a:lnTo>
                <a:cubicBezTo>
                  <a:pt x="5559425" y="4490006"/>
                  <a:pt x="5450445" y="4598986"/>
                  <a:pt x="5316011" y="4598986"/>
                </a:cubicBezTo>
                <a:lnTo>
                  <a:pt x="4950129" y="4598986"/>
                </a:lnTo>
                <a:lnTo>
                  <a:pt x="4924434" y="4637096"/>
                </a:lnTo>
                <a:cubicBezTo>
                  <a:pt x="4899919" y="4661611"/>
                  <a:pt x="4866052" y="4676774"/>
                  <a:pt x="4828643" y="4676774"/>
                </a:cubicBezTo>
                <a:lnTo>
                  <a:pt x="4572531" y="4676774"/>
                </a:lnTo>
                <a:cubicBezTo>
                  <a:pt x="4535123" y="4676774"/>
                  <a:pt x="4501256" y="4661611"/>
                  <a:pt x="4476740" y="4637096"/>
                </a:cubicBezTo>
                <a:lnTo>
                  <a:pt x="4451046" y="4598986"/>
                </a:lnTo>
                <a:lnTo>
                  <a:pt x="1063928" y="4598986"/>
                </a:lnTo>
                <a:lnTo>
                  <a:pt x="1038234" y="4637096"/>
                </a:lnTo>
                <a:cubicBezTo>
                  <a:pt x="1013719" y="4661611"/>
                  <a:pt x="979851" y="4676774"/>
                  <a:pt x="942443" y="4676774"/>
                </a:cubicBezTo>
                <a:lnTo>
                  <a:pt x="686331" y="4676774"/>
                </a:lnTo>
                <a:cubicBezTo>
                  <a:pt x="648922" y="4676774"/>
                  <a:pt x="615055" y="4661611"/>
                  <a:pt x="590540" y="4637096"/>
                </a:cubicBezTo>
                <a:lnTo>
                  <a:pt x="564846" y="4598986"/>
                </a:lnTo>
                <a:lnTo>
                  <a:pt x="243414" y="4598986"/>
                </a:lnTo>
                <a:cubicBezTo>
                  <a:pt x="108980" y="4598986"/>
                  <a:pt x="0" y="4490006"/>
                  <a:pt x="0" y="4355572"/>
                </a:cubicBezTo>
                <a:lnTo>
                  <a:pt x="0" y="1172100"/>
                </a:lnTo>
                <a:cubicBezTo>
                  <a:pt x="0" y="1037666"/>
                  <a:pt x="108980" y="928686"/>
                  <a:pt x="243414" y="928686"/>
                </a:cubicBezTo>
                <a:lnTo>
                  <a:pt x="1479061" y="928686"/>
                </a:lnTo>
                <a:lnTo>
                  <a:pt x="1489425" y="877352"/>
                </a:lnTo>
                <a:cubicBezTo>
                  <a:pt x="1508276" y="832782"/>
                  <a:pt x="1543982" y="797076"/>
                  <a:pt x="1588552" y="778225"/>
                </a:cubicBezTo>
                <a:lnTo>
                  <a:pt x="1606549" y="772638"/>
                </a:lnTo>
                <a:lnTo>
                  <a:pt x="1606549" y="454204"/>
                </a:lnTo>
                <a:cubicBezTo>
                  <a:pt x="1606549" y="203354"/>
                  <a:pt x="1809904" y="0"/>
                  <a:pt x="2060754" y="0"/>
                </a:cubicBezTo>
                <a:close/>
              </a:path>
            </a:pathLst>
          </a:custGeom>
          <a:solidFill>
            <a:srgbClr val="FEFFFF"/>
          </a:solidFill>
          <a:ln>
            <a:noFill/>
          </a:ln>
        </p:spPr>
        <p:txBody>
          <a:bodyPr anchor="ctr">
            <a:scene3d>
              <a:camera prst="orthographicFront"/>
              <a:lightRig rig="threePt" dir="t"/>
            </a:scene3d>
            <a:sp3d>
              <a:contourClr>
                <a:srgbClr val="FFFFFF"/>
              </a:contourClr>
            </a:sp3d>
          </a:bodyPr>
          <a:lstStyle/>
          <a:p>
            <a:pPr algn="ctr"/>
            <a:endParaRPr lang="zh-CN" altLang="en-US">
              <a:solidFill>
                <a:srgbClr val="FFFFFF"/>
              </a:solidFill>
              <a:latin typeface="Calibri" panose="020F0502020204030204" pitchFamily="34" charset="0"/>
              <a:ea typeface="宋体" panose="02010600030101010101" pitchFamily="2" charset="-122"/>
            </a:endParaRPr>
          </a:p>
        </p:txBody>
      </p:sp>
      <p:sp>
        <p:nvSpPr>
          <p:cNvPr id="34" name="KSO_Shape"/>
          <p:cNvSpPr/>
          <p:nvPr/>
        </p:nvSpPr>
        <p:spPr>
          <a:xfrm>
            <a:off x="2204180" y="4342351"/>
            <a:ext cx="1167098" cy="1403324"/>
          </a:xfrm>
          <a:custGeom>
            <a:avLst/>
            <a:gdLst>
              <a:gd name="connsiteX0" fmla="*/ 331068 w 1208088"/>
              <a:gd name="connsiteY0" fmla="*/ 665573 h 1452563"/>
              <a:gd name="connsiteX1" fmla="*/ 508820 w 1208088"/>
              <a:gd name="connsiteY1" fmla="*/ 932822 h 1452563"/>
              <a:gd name="connsiteX2" fmla="*/ 369158 w 1208088"/>
              <a:gd name="connsiteY2" fmla="*/ 932822 h 1452563"/>
              <a:gd name="connsiteX3" fmla="*/ 369158 w 1208088"/>
              <a:gd name="connsiteY3" fmla="*/ 983727 h 1452563"/>
              <a:gd name="connsiteX4" fmla="*/ 534213 w 1208088"/>
              <a:gd name="connsiteY4" fmla="*/ 983727 h 1452563"/>
              <a:gd name="connsiteX5" fmla="*/ 534213 w 1208088"/>
              <a:gd name="connsiteY5" fmla="*/ 1034632 h 1452563"/>
              <a:gd name="connsiteX6" fmla="*/ 369158 w 1208088"/>
              <a:gd name="connsiteY6" fmla="*/ 1034632 h 1452563"/>
              <a:gd name="connsiteX7" fmla="*/ 369158 w 1208088"/>
              <a:gd name="connsiteY7" fmla="*/ 1085536 h 1452563"/>
              <a:gd name="connsiteX8" fmla="*/ 534213 w 1208088"/>
              <a:gd name="connsiteY8" fmla="*/ 1085536 h 1452563"/>
              <a:gd name="connsiteX9" fmla="*/ 534213 w 1208088"/>
              <a:gd name="connsiteY9" fmla="*/ 1238250 h 1452563"/>
              <a:gd name="connsiteX10" fmla="*/ 673875 w 1208088"/>
              <a:gd name="connsiteY10" fmla="*/ 1238250 h 1452563"/>
              <a:gd name="connsiteX11" fmla="*/ 673875 w 1208088"/>
              <a:gd name="connsiteY11" fmla="*/ 1085536 h 1452563"/>
              <a:gd name="connsiteX12" fmla="*/ 864324 w 1208088"/>
              <a:gd name="connsiteY12" fmla="*/ 1085536 h 1452563"/>
              <a:gd name="connsiteX13" fmla="*/ 864324 w 1208088"/>
              <a:gd name="connsiteY13" fmla="*/ 1034632 h 1452563"/>
              <a:gd name="connsiteX14" fmla="*/ 673875 w 1208088"/>
              <a:gd name="connsiteY14" fmla="*/ 1034632 h 1452563"/>
              <a:gd name="connsiteX15" fmla="*/ 673875 w 1208088"/>
              <a:gd name="connsiteY15" fmla="*/ 983727 h 1452563"/>
              <a:gd name="connsiteX16" fmla="*/ 864324 w 1208088"/>
              <a:gd name="connsiteY16" fmla="*/ 983727 h 1452563"/>
              <a:gd name="connsiteX17" fmla="*/ 864324 w 1208088"/>
              <a:gd name="connsiteY17" fmla="*/ 932822 h 1452563"/>
              <a:gd name="connsiteX18" fmla="*/ 699268 w 1208088"/>
              <a:gd name="connsiteY18" fmla="*/ 932822 h 1452563"/>
              <a:gd name="connsiteX19" fmla="*/ 877020 w 1208088"/>
              <a:gd name="connsiteY19" fmla="*/ 665573 h 1452563"/>
              <a:gd name="connsiteX20" fmla="*/ 737358 w 1208088"/>
              <a:gd name="connsiteY20" fmla="*/ 665573 h 1452563"/>
              <a:gd name="connsiteX21" fmla="*/ 597696 w 1208088"/>
              <a:gd name="connsiteY21" fmla="*/ 881918 h 1452563"/>
              <a:gd name="connsiteX22" fmla="*/ 458034 w 1208088"/>
              <a:gd name="connsiteY22" fmla="*/ 665573 h 1452563"/>
              <a:gd name="connsiteX23" fmla="*/ 331068 w 1208088"/>
              <a:gd name="connsiteY23" fmla="*/ 665573 h 1452563"/>
              <a:gd name="connsiteX24" fmla="*/ 719206 w 1208088"/>
              <a:gd name="connsiteY24" fmla="*/ 0 h 1452563"/>
              <a:gd name="connsiteX25" fmla="*/ 727454 w 1208088"/>
              <a:gd name="connsiteY25" fmla="*/ 317 h 1452563"/>
              <a:gd name="connsiteX26" fmla="*/ 736654 w 1208088"/>
              <a:gd name="connsiteY26" fmla="*/ 952 h 1452563"/>
              <a:gd name="connsiteX27" fmla="*/ 746172 w 1208088"/>
              <a:gd name="connsiteY27" fmla="*/ 2538 h 1452563"/>
              <a:gd name="connsiteX28" fmla="*/ 756641 w 1208088"/>
              <a:gd name="connsiteY28" fmla="*/ 4125 h 1452563"/>
              <a:gd name="connsiteX29" fmla="*/ 767428 w 1208088"/>
              <a:gd name="connsiteY29" fmla="*/ 6028 h 1452563"/>
              <a:gd name="connsiteX30" fmla="*/ 778849 w 1208088"/>
              <a:gd name="connsiteY30" fmla="*/ 8567 h 1452563"/>
              <a:gd name="connsiteX31" fmla="*/ 791222 w 1208088"/>
              <a:gd name="connsiteY31" fmla="*/ 11422 h 1452563"/>
              <a:gd name="connsiteX32" fmla="*/ 804546 w 1208088"/>
              <a:gd name="connsiteY32" fmla="*/ 14913 h 1452563"/>
              <a:gd name="connsiteX33" fmla="*/ 818822 w 1208088"/>
              <a:gd name="connsiteY33" fmla="*/ 18720 h 1452563"/>
              <a:gd name="connsiteX34" fmla="*/ 833416 w 1208088"/>
              <a:gd name="connsiteY34" fmla="*/ 23480 h 1452563"/>
              <a:gd name="connsiteX35" fmla="*/ 829609 w 1208088"/>
              <a:gd name="connsiteY35" fmla="*/ 36171 h 1452563"/>
              <a:gd name="connsiteX36" fmla="*/ 825802 w 1208088"/>
              <a:gd name="connsiteY36" fmla="*/ 48228 h 1452563"/>
              <a:gd name="connsiteX37" fmla="*/ 818188 w 1208088"/>
              <a:gd name="connsiteY37" fmla="*/ 70439 h 1452563"/>
              <a:gd name="connsiteX38" fmla="*/ 810256 w 1208088"/>
              <a:gd name="connsiteY38" fmla="*/ 91063 h 1452563"/>
              <a:gd name="connsiteX39" fmla="*/ 802960 w 1208088"/>
              <a:gd name="connsiteY39" fmla="*/ 108831 h 1452563"/>
              <a:gd name="connsiteX40" fmla="*/ 795663 w 1208088"/>
              <a:gd name="connsiteY40" fmla="*/ 125013 h 1452563"/>
              <a:gd name="connsiteX41" fmla="*/ 788684 w 1208088"/>
              <a:gd name="connsiteY41" fmla="*/ 138974 h 1452563"/>
              <a:gd name="connsiteX42" fmla="*/ 782021 w 1208088"/>
              <a:gd name="connsiteY42" fmla="*/ 151983 h 1452563"/>
              <a:gd name="connsiteX43" fmla="*/ 775994 w 1208088"/>
              <a:gd name="connsiteY43" fmla="*/ 163405 h 1452563"/>
              <a:gd name="connsiteX44" fmla="*/ 764572 w 1208088"/>
              <a:gd name="connsiteY44" fmla="*/ 183077 h 1452563"/>
              <a:gd name="connsiteX45" fmla="*/ 760131 w 1208088"/>
              <a:gd name="connsiteY45" fmla="*/ 191644 h 1452563"/>
              <a:gd name="connsiteX46" fmla="*/ 756007 w 1208088"/>
              <a:gd name="connsiteY46" fmla="*/ 200211 h 1452563"/>
              <a:gd name="connsiteX47" fmla="*/ 752517 w 1208088"/>
              <a:gd name="connsiteY47" fmla="*/ 207826 h 1452563"/>
              <a:gd name="connsiteX48" fmla="*/ 749662 w 1208088"/>
              <a:gd name="connsiteY48" fmla="*/ 215759 h 1452563"/>
              <a:gd name="connsiteX49" fmla="*/ 748393 w 1208088"/>
              <a:gd name="connsiteY49" fmla="*/ 219566 h 1452563"/>
              <a:gd name="connsiteX50" fmla="*/ 747441 w 1208088"/>
              <a:gd name="connsiteY50" fmla="*/ 223374 h 1452563"/>
              <a:gd name="connsiteX51" fmla="*/ 746806 w 1208088"/>
              <a:gd name="connsiteY51" fmla="*/ 227181 h 1452563"/>
              <a:gd name="connsiteX52" fmla="*/ 746489 w 1208088"/>
              <a:gd name="connsiteY52" fmla="*/ 231623 h 1452563"/>
              <a:gd name="connsiteX53" fmla="*/ 748076 w 1208088"/>
              <a:gd name="connsiteY53" fmla="*/ 231623 h 1452563"/>
              <a:gd name="connsiteX54" fmla="*/ 750931 w 1208088"/>
              <a:gd name="connsiteY54" fmla="*/ 231623 h 1452563"/>
              <a:gd name="connsiteX55" fmla="*/ 753786 w 1208088"/>
              <a:gd name="connsiteY55" fmla="*/ 231940 h 1452563"/>
              <a:gd name="connsiteX56" fmla="*/ 756324 w 1208088"/>
              <a:gd name="connsiteY56" fmla="*/ 232258 h 1452563"/>
              <a:gd name="connsiteX57" fmla="*/ 758862 w 1208088"/>
              <a:gd name="connsiteY57" fmla="*/ 233210 h 1452563"/>
              <a:gd name="connsiteX58" fmla="*/ 761400 w 1208088"/>
              <a:gd name="connsiteY58" fmla="*/ 233844 h 1452563"/>
              <a:gd name="connsiteX59" fmla="*/ 763621 w 1208088"/>
              <a:gd name="connsiteY59" fmla="*/ 234796 h 1452563"/>
              <a:gd name="connsiteX60" fmla="*/ 765842 w 1208088"/>
              <a:gd name="connsiteY60" fmla="*/ 236065 h 1452563"/>
              <a:gd name="connsiteX61" fmla="*/ 768062 w 1208088"/>
              <a:gd name="connsiteY61" fmla="*/ 237334 h 1452563"/>
              <a:gd name="connsiteX62" fmla="*/ 769966 w 1208088"/>
              <a:gd name="connsiteY62" fmla="*/ 238921 h 1452563"/>
              <a:gd name="connsiteX63" fmla="*/ 771552 w 1208088"/>
              <a:gd name="connsiteY63" fmla="*/ 240190 h 1452563"/>
              <a:gd name="connsiteX64" fmla="*/ 772821 w 1208088"/>
              <a:gd name="connsiteY64" fmla="*/ 242094 h 1452563"/>
              <a:gd name="connsiteX65" fmla="*/ 774090 w 1208088"/>
              <a:gd name="connsiteY65" fmla="*/ 243680 h 1452563"/>
              <a:gd name="connsiteX66" fmla="*/ 775042 w 1208088"/>
              <a:gd name="connsiteY66" fmla="*/ 245901 h 1452563"/>
              <a:gd name="connsiteX67" fmla="*/ 775676 w 1208088"/>
              <a:gd name="connsiteY67" fmla="*/ 247805 h 1452563"/>
              <a:gd name="connsiteX68" fmla="*/ 775994 w 1208088"/>
              <a:gd name="connsiteY68" fmla="*/ 249709 h 1452563"/>
              <a:gd name="connsiteX69" fmla="*/ 776311 w 1208088"/>
              <a:gd name="connsiteY69" fmla="*/ 251930 h 1452563"/>
              <a:gd name="connsiteX70" fmla="*/ 776311 w 1208088"/>
              <a:gd name="connsiteY70" fmla="*/ 253834 h 1452563"/>
              <a:gd name="connsiteX71" fmla="*/ 775676 w 1208088"/>
              <a:gd name="connsiteY71" fmla="*/ 255420 h 1452563"/>
              <a:gd name="connsiteX72" fmla="*/ 775359 w 1208088"/>
              <a:gd name="connsiteY72" fmla="*/ 257324 h 1452563"/>
              <a:gd name="connsiteX73" fmla="*/ 774407 w 1208088"/>
              <a:gd name="connsiteY73" fmla="*/ 258910 h 1452563"/>
              <a:gd name="connsiteX74" fmla="*/ 773456 w 1208088"/>
              <a:gd name="connsiteY74" fmla="*/ 260497 h 1452563"/>
              <a:gd name="connsiteX75" fmla="*/ 772186 w 1208088"/>
              <a:gd name="connsiteY75" fmla="*/ 262083 h 1452563"/>
              <a:gd name="connsiteX76" fmla="*/ 769331 w 1208088"/>
              <a:gd name="connsiteY76" fmla="*/ 265256 h 1452563"/>
              <a:gd name="connsiteX77" fmla="*/ 765524 w 1208088"/>
              <a:gd name="connsiteY77" fmla="*/ 267794 h 1452563"/>
              <a:gd name="connsiteX78" fmla="*/ 761717 w 1208088"/>
              <a:gd name="connsiteY78" fmla="*/ 269698 h 1452563"/>
              <a:gd name="connsiteX79" fmla="*/ 756958 w 1208088"/>
              <a:gd name="connsiteY79" fmla="*/ 270967 h 1452563"/>
              <a:gd name="connsiteX80" fmla="*/ 752200 w 1208088"/>
              <a:gd name="connsiteY80" fmla="*/ 271919 h 1452563"/>
              <a:gd name="connsiteX81" fmla="*/ 756324 w 1208088"/>
              <a:gd name="connsiteY81" fmla="*/ 284611 h 1452563"/>
              <a:gd name="connsiteX82" fmla="*/ 757910 w 1208088"/>
              <a:gd name="connsiteY82" fmla="*/ 289053 h 1452563"/>
              <a:gd name="connsiteX83" fmla="*/ 760448 w 1208088"/>
              <a:gd name="connsiteY83" fmla="*/ 293812 h 1452563"/>
              <a:gd name="connsiteX84" fmla="*/ 763621 w 1208088"/>
              <a:gd name="connsiteY84" fmla="*/ 299206 h 1452563"/>
              <a:gd name="connsiteX85" fmla="*/ 768062 w 1208088"/>
              <a:gd name="connsiteY85" fmla="*/ 304283 h 1452563"/>
              <a:gd name="connsiteX86" fmla="*/ 772504 w 1208088"/>
              <a:gd name="connsiteY86" fmla="*/ 309677 h 1452563"/>
              <a:gd name="connsiteX87" fmla="*/ 777580 w 1208088"/>
              <a:gd name="connsiteY87" fmla="*/ 315706 h 1452563"/>
              <a:gd name="connsiteX88" fmla="*/ 783608 w 1208088"/>
              <a:gd name="connsiteY88" fmla="*/ 321417 h 1452563"/>
              <a:gd name="connsiteX89" fmla="*/ 789952 w 1208088"/>
              <a:gd name="connsiteY89" fmla="*/ 327445 h 1452563"/>
              <a:gd name="connsiteX90" fmla="*/ 796615 w 1208088"/>
              <a:gd name="connsiteY90" fmla="*/ 333791 h 1452563"/>
              <a:gd name="connsiteX91" fmla="*/ 803912 w 1208088"/>
              <a:gd name="connsiteY91" fmla="*/ 339820 h 1452563"/>
              <a:gd name="connsiteX92" fmla="*/ 819774 w 1208088"/>
              <a:gd name="connsiteY92" fmla="*/ 353146 h 1452563"/>
              <a:gd name="connsiteX93" fmla="*/ 836588 w 1208088"/>
              <a:gd name="connsiteY93" fmla="*/ 366155 h 1452563"/>
              <a:gd name="connsiteX94" fmla="*/ 854672 w 1208088"/>
              <a:gd name="connsiteY94" fmla="*/ 379798 h 1452563"/>
              <a:gd name="connsiteX95" fmla="*/ 891472 w 1208088"/>
              <a:gd name="connsiteY95" fmla="*/ 407720 h 1452563"/>
              <a:gd name="connsiteX96" fmla="*/ 928274 w 1208088"/>
              <a:gd name="connsiteY96" fmla="*/ 435008 h 1452563"/>
              <a:gd name="connsiteX97" fmla="*/ 945405 w 1208088"/>
              <a:gd name="connsiteY97" fmla="*/ 448334 h 1452563"/>
              <a:gd name="connsiteX98" fmla="*/ 961902 w 1208088"/>
              <a:gd name="connsiteY98" fmla="*/ 461343 h 1452563"/>
              <a:gd name="connsiteX99" fmla="*/ 976496 w 1208088"/>
              <a:gd name="connsiteY99" fmla="*/ 474034 h 1452563"/>
              <a:gd name="connsiteX100" fmla="*/ 983158 w 1208088"/>
              <a:gd name="connsiteY100" fmla="*/ 479746 h 1452563"/>
              <a:gd name="connsiteX101" fmla="*/ 989186 w 1208088"/>
              <a:gd name="connsiteY101" fmla="*/ 485457 h 1452563"/>
              <a:gd name="connsiteX102" fmla="*/ 996482 w 1208088"/>
              <a:gd name="connsiteY102" fmla="*/ 493072 h 1452563"/>
              <a:gd name="connsiteX103" fmla="*/ 1003779 w 1208088"/>
              <a:gd name="connsiteY103" fmla="*/ 501004 h 1452563"/>
              <a:gd name="connsiteX104" fmla="*/ 1011393 w 1208088"/>
              <a:gd name="connsiteY104" fmla="*/ 510206 h 1452563"/>
              <a:gd name="connsiteX105" fmla="*/ 1019007 w 1208088"/>
              <a:gd name="connsiteY105" fmla="*/ 519725 h 1452563"/>
              <a:gd name="connsiteX106" fmla="*/ 1026938 w 1208088"/>
              <a:gd name="connsiteY106" fmla="*/ 530830 h 1452563"/>
              <a:gd name="connsiteX107" fmla="*/ 1034552 w 1208088"/>
              <a:gd name="connsiteY107" fmla="*/ 542252 h 1452563"/>
              <a:gd name="connsiteX108" fmla="*/ 1042801 w 1208088"/>
              <a:gd name="connsiteY108" fmla="*/ 554309 h 1452563"/>
              <a:gd name="connsiteX109" fmla="*/ 1050732 w 1208088"/>
              <a:gd name="connsiteY109" fmla="*/ 567318 h 1452563"/>
              <a:gd name="connsiteX110" fmla="*/ 1058663 w 1208088"/>
              <a:gd name="connsiteY110" fmla="*/ 581279 h 1452563"/>
              <a:gd name="connsiteX111" fmla="*/ 1066912 w 1208088"/>
              <a:gd name="connsiteY111" fmla="*/ 595557 h 1452563"/>
              <a:gd name="connsiteX112" fmla="*/ 1074843 w 1208088"/>
              <a:gd name="connsiteY112" fmla="*/ 610153 h 1452563"/>
              <a:gd name="connsiteX113" fmla="*/ 1083092 w 1208088"/>
              <a:gd name="connsiteY113" fmla="*/ 626017 h 1452563"/>
              <a:gd name="connsiteX114" fmla="*/ 1091023 w 1208088"/>
              <a:gd name="connsiteY114" fmla="*/ 641882 h 1452563"/>
              <a:gd name="connsiteX115" fmla="*/ 1098954 w 1208088"/>
              <a:gd name="connsiteY115" fmla="*/ 658698 h 1452563"/>
              <a:gd name="connsiteX116" fmla="*/ 1106568 w 1208088"/>
              <a:gd name="connsiteY116" fmla="*/ 675832 h 1452563"/>
              <a:gd name="connsiteX117" fmla="*/ 1114499 w 1208088"/>
              <a:gd name="connsiteY117" fmla="*/ 693283 h 1452563"/>
              <a:gd name="connsiteX118" fmla="*/ 1122113 w 1208088"/>
              <a:gd name="connsiteY118" fmla="*/ 711369 h 1452563"/>
              <a:gd name="connsiteX119" fmla="*/ 1129727 w 1208088"/>
              <a:gd name="connsiteY119" fmla="*/ 729772 h 1452563"/>
              <a:gd name="connsiteX120" fmla="*/ 1136707 w 1208088"/>
              <a:gd name="connsiteY120" fmla="*/ 748492 h 1452563"/>
              <a:gd name="connsiteX121" fmla="*/ 1143686 w 1208088"/>
              <a:gd name="connsiteY121" fmla="*/ 768164 h 1452563"/>
              <a:gd name="connsiteX122" fmla="*/ 1150348 w 1208088"/>
              <a:gd name="connsiteY122" fmla="*/ 787519 h 1452563"/>
              <a:gd name="connsiteX123" fmla="*/ 1157011 w 1208088"/>
              <a:gd name="connsiteY123" fmla="*/ 807191 h 1452563"/>
              <a:gd name="connsiteX124" fmla="*/ 1163038 w 1208088"/>
              <a:gd name="connsiteY124" fmla="*/ 826863 h 1452563"/>
              <a:gd name="connsiteX125" fmla="*/ 1169066 w 1208088"/>
              <a:gd name="connsiteY125" fmla="*/ 847170 h 1452563"/>
              <a:gd name="connsiteX126" fmla="*/ 1174460 w 1208088"/>
              <a:gd name="connsiteY126" fmla="*/ 867477 h 1452563"/>
              <a:gd name="connsiteX127" fmla="*/ 1179853 w 1208088"/>
              <a:gd name="connsiteY127" fmla="*/ 887783 h 1452563"/>
              <a:gd name="connsiteX128" fmla="*/ 1184929 w 1208088"/>
              <a:gd name="connsiteY128" fmla="*/ 908407 h 1452563"/>
              <a:gd name="connsiteX129" fmla="*/ 1189370 w 1208088"/>
              <a:gd name="connsiteY129" fmla="*/ 929031 h 1452563"/>
              <a:gd name="connsiteX130" fmla="*/ 1193177 w 1208088"/>
              <a:gd name="connsiteY130" fmla="*/ 949655 h 1452563"/>
              <a:gd name="connsiteX131" fmla="*/ 1196667 w 1208088"/>
              <a:gd name="connsiteY131" fmla="*/ 970279 h 1452563"/>
              <a:gd name="connsiteX132" fmla="*/ 1200157 w 1208088"/>
              <a:gd name="connsiteY132" fmla="*/ 990903 h 1452563"/>
              <a:gd name="connsiteX133" fmla="*/ 1202695 w 1208088"/>
              <a:gd name="connsiteY133" fmla="*/ 1011845 h 1452563"/>
              <a:gd name="connsiteX134" fmla="*/ 1204916 w 1208088"/>
              <a:gd name="connsiteY134" fmla="*/ 1032151 h 1452563"/>
              <a:gd name="connsiteX135" fmla="*/ 1206502 w 1208088"/>
              <a:gd name="connsiteY135" fmla="*/ 1052458 h 1452563"/>
              <a:gd name="connsiteX136" fmla="*/ 1207454 w 1208088"/>
              <a:gd name="connsiteY136" fmla="*/ 1072447 h 1452563"/>
              <a:gd name="connsiteX137" fmla="*/ 1208088 w 1208088"/>
              <a:gd name="connsiteY137" fmla="*/ 1092437 h 1452563"/>
              <a:gd name="connsiteX138" fmla="*/ 1207771 w 1208088"/>
              <a:gd name="connsiteY138" fmla="*/ 1112426 h 1452563"/>
              <a:gd name="connsiteX139" fmla="*/ 1207136 w 1208088"/>
              <a:gd name="connsiteY139" fmla="*/ 1131781 h 1452563"/>
              <a:gd name="connsiteX140" fmla="*/ 1205867 w 1208088"/>
              <a:gd name="connsiteY140" fmla="*/ 1151453 h 1452563"/>
              <a:gd name="connsiteX141" fmla="*/ 1203646 w 1208088"/>
              <a:gd name="connsiteY141" fmla="*/ 1170173 h 1452563"/>
              <a:gd name="connsiteX142" fmla="*/ 1201108 w 1208088"/>
              <a:gd name="connsiteY142" fmla="*/ 1188893 h 1452563"/>
              <a:gd name="connsiteX143" fmla="*/ 1199522 w 1208088"/>
              <a:gd name="connsiteY143" fmla="*/ 1197778 h 1452563"/>
              <a:gd name="connsiteX144" fmla="*/ 1197302 w 1208088"/>
              <a:gd name="connsiteY144" fmla="*/ 1206979 h 1452563"/>
              <a:gd name="connsiteX145" fmla="*/ 1195398 w 1208088"/>
              <a:gd name="connsiteY145" fmla="*/ 1215863 h 1452563"/>
              <a:gd name="connsiteX146" fmla="*/ 1193177 w 1208088"/>
              <a:gd name="connsiteY146" fmla="*/ 1224747 h 1452563"/>
              <a:gd name="connsiteX147" fmla="*/ 1190956 w 1208088"/>
              <a:gd name="connsiteY147" fmla="*/ 1233314 h 1452563"/>
              <a:gd name="connsiteX148" fmla="*/ 1188418 w 1208088"/>
              <a:gd name="connsiteY148" fmla="*/ 1242199 h 1452563"/>
              <a:gd name="connsiteX149" fmla="*/ 1185563 w 1208088"/>
              <a:gd name="connsiteY149" fmla="*/ 1250448 h 1452563"/>
              <a:gd name="connsiteX150" fmla="*/ 1182708 w 1208088"/>
              <a:gd name="connsiteY150" fmla="*/ 1259015 h 1452563"/>
              <a:gd name="connsiteX151" fmla="*/ 1179218 w 1208088"/>
              <a:gd name="connsiteY151" fmla="*/ 1266947 h 1452563"/>
              <a:gd name="connsiteX152" fmla="*/ 1175728 w 1208088"/>
              <a:gd name="connsiteY152" fmla="*/ 1275197 h 1452563"/>
              <a:gd name="connsiteX153" fmla="*/ 1172239 w 1208088"/>
              <a:gd name="connsiteY153" fmla="*/ 1283129 h 1452563"/>
              <a:gd name="connsiteX154" fmla="*/ 1168749 w 1208088"/>
              <a:gd name="connsiteY154" fmla="*/ 1291062 h 1452563"/>
              <a:gd name="connsiteX155" fmla="*/ 1164625 w 1208088"/>
              <a:gd name="connsiteY155" fmla="*/ 1298677 h 1452563"/>
              <a:gd name="connsiteX156" fmla="*/ 1160183 w 1208088"/>
              <a:gd name="connsiteY156" fmla="*/ 1305974 h 1452563"/>
              <a:gd name="connsiteX157" fmla="*/ 1155742 w 1208088"/>
              <a:gd name="connsiteY157" fmla="*/ 1313589 h 1452563"/>
              <a:gd name="connsiteX158" fmla="*/ 1151300 w 1208088"/>
              <a:gd name="connsiteY158" fmla="*/ 1320570 h 1452563"/>
              <a:gd name="connsiteX159" fmla="*/ 1146542 w 1208088"/>
              <a:gd name="connsiteY159" fmla="*/ 1327867 h 1452563"/>
              <a:gd name="connsiteX160" fmla="*/ 1141148 w 1208088"/>
              <a:gd name="connsiteY160" fmla="*/ 1334531 h 1452563"/>
              <a:gd name="connsiteX161" fmla="*/ 1135755 w 1208088"/>
              <a:gd name="connsiteY161" fmla="*/ 1341194 h 1452563"/>
              <a:gd name="connsiteX162" fmla="*/ 1130362 w 1208088"/>
              <a:gd name="connsiteY162" fmla="*/ 1347857 h 1452563"/>
              <a:gd name="connsiteX163" fmla="*/ 1124334 w 1208088"/>
              <a:gd name="connsiteY163" fmla="*/ 1354203 h 1452563"/>
              <a:gd name="connsiteX164" fmla="*/ 1118306 w 1208088"/>
              <a:gd name="connsiteY164" fmla="*/ 1360548 h 1452563"/>
              <a:gd name="connsiteX165" fmla="*/ 1112278 w 1208088"/>
              <a:gd name="connsiteY165" fmla="*/ 1366577 h 1452563"/>
              <a:gd name="connsiteX166" fmla="*/ 1105299 w 1208088"/>
              <a:gd name="connsiteY166" fmla="*/ 1372288 h 1452563"/>
              <a:gd name="connsiteX167" fmla="*/ 1098637 w 1208088"/>
              <a:gd name="connsiteY167" fmla="*/ 1378000 h 1452563"/>
              <a:gd name="connsiteX168" fmla="*/ 1091657 w 1208088"/>
              <a:gd name="connsiteY168" fmla="*/ 1383394 h 1452563"/>
              <a:gd name="connsiteX169" fmla="*/ 1084360 w 1208088"/>
              <a:gd name="connsiteY169" fmla="*/ 1388470 h 1452563"/>
              <a:gd name="connsiteX170" fmla="*/ 1076746 w 1208088"/>
              <a:gd name="connsiteY170" fmla="*/ 1393230 h 1452563"/>
              <a:gd name="connsiteX171" fmla="*/ 1068815 w 1208088"/>
              <a:gd name="connsiteY171" fmla="*/ 1398306 h 1452563"/>
              <a:gd name="connsiteX172" fmla="*/ 1061201 w 1208088"/>
              <a:gd name="connsiteY172" fmla="*/ 1402748 h 1452563"/>
              <a:gd name="connsiteX173" fmla="*/ 1052636 w 1208088"/>
              <a:gd name="connsiteY173" fmla="*/ 1407190 h 1452563"/>
              <a:gd name="connsiteX174" fmla="*/ 1044070 w 1208088"/>
              <a:gd name="connsiteY174" fmla="*/ 1411633 h 1452563"/>
              <a:gd name="connsiteX175" fmla="*/ 1035187 w 1208088"/>
              <a:gd name="connsiteY175" fmla="*/ 1415440 h 1452563"/>
              <a:gd name="connsiteX176" fmla="*/ 1025986 w 1208088"/>
              <a:gd name="connsiteY176" fmla="*/ 1418930 h 1452563"/>
              <a:gd name="connsiteX177" fmla="*/ 1016469 w 1208088"/>
              <a:gd name="connsiteY177" fmla="*/ 1422420 h 1452563"/>
              <a:gd name="connsiteX178" fmla="*/ 1006634 w 1208088"/>
              <a:gd name="connsiteY178" fmla="*/ 1425593 h 1452563"/>
              <a:gd name="connsiteX179" fmla="*/ 996800 w 1208088"/>
              <a:gd name="connsiteY179" fmla="*/ 1428766 h 1452563"/>
              <a:gd name="connsiteX180" fmla="*/ 986330 w 1208088"/>
              <a:gd name="connsiteY180" fmla="*/ 1431305 h 1452563"/>
              <a:gd name="connsiteX181" fmla="*/ 976178 w 1208088"/>
              <a:gd name="connsiteY181" fmla="*/ 1433843 h 1452563"/>
              <a:gd name="connsiteX182" fmla="*/ 965074 w 1208088"/>
              <a:gd name="connsiteY182" fmla="*/ 1436064 h 1452563"/>
              <a:gd name="connsiteX183" fmla="*/ 953971 w 1208088"/>
              <a:gd name="connsiteY183" fmla="*/ 1437968 h 1452563"/>
              <a:gd name="connsiteX184" fmla="*/ 942550 w 1208088"/>
              <a:gd name="connsiteY184" fmla="*/ 1439554 h 1452563"/>
              <a:gd name="connsiteX185" fmla="*/ 930812 w 1208088"/>
              <a:gd name="connsiteY185" fmla="*/ 1440823 h 1452563"/>
              <a:gd name="connsiteX186" fmla="*/ 918756 w 1208088"/>
              <a:gd name="connsiteY186" fmla="*/ 1442093 h 1452563"/>
              <a:gd name="connsiteX187" fmla="*/ 906383 w 1208088"/>
              <a:gd name="connsiteY187" fmla="*/ 1443044 h 1452563"/>
              <a:gd name="connsiteX188" fmla="*/ 893693 w 1208088"/>
              <a:gd name="connsiteY188" fmla="*/ 1443362 h 1452563"/>
              <a:gd name="connsiteX189" fmla="*/ 740144 w 1208088"/>
              <a:gd name="connsiteY189" fmla="*/ 1448756 h 1452563"/>
              <a:gd name="connsiteX190" fmla="*/ 652583 w 1208088"/>
              <a:gd name="connsiteY190" fmla="*/ 1451611 h 1452563"/>
              <a:gd name="connsiteX191" fmla="*/ 613244 w 1208088"/>
              <a:gd name="connsiteY191" fmla="*/ 1452563 h 1452563"/>
              <a:gd name="connsiteX192" fmla="*/ 604044 w 1208088"/>
              <a:gd name="connsiteY192" fmla="*/ 1452563 h 1452563"/>
              <a:gd name="connsiteX193" fmla="*/ 595161 w 1208088"/>
              <a:gd name="connsiteY193" fmla="*/ 1452563 h 1452563"/>
              <a:gd name="connsiteX194" fmla="*/ 555505 w 1208088"/>
              <a:gd name="connsiteY194" fmla="*/ 1451611 h 1452563"/>
              <a:gd name="connsiteX195" fmla="*/ 467944 w 1208088"/>
              <a:gd name="connsiteY195" fmla="*/ 1448756 h 1452563"/>
              <a:gd name="connsiteX196" fmla="*/ 314395 w 1208088"/>
              <a:gd name="connsiteY196" fmla="*/ 1443362 h 1452563"/>
              <a:gd name="connsiteX197" fmla="*/ 302022 w 1208088"/>
              <a:gd name="connsiteY197" fmla="*/ 1443044 h 1452563"/>
              <a:gd name="connsiteX198" fmla="*/ 289332 w 1208088"/>
              <a:gd name="connsiteY198" fmla="*/ 1442093 h 1452563"/>
              <a:gd name="connsiteX199" fmla="*/ 277276 w 1208088"/>
              <a:gd name="connsiteY199" fmla="*/ 1440823 h 1452563"/>
              <a:gd name="connsiteX200" fmla="*/ 265856 w 1208088"/>
              <a:gd name="connsiteY200" fmla="*/ 1439554 h 1452563"/>
              <a:gd name="connsiteX201" fmla="*/ 254117 w 1208088"/>
              <a:gd name="connsiteY201" fmla="*/ 1437968 h 1452563"/>
              <a:gd name="connsiteX202" fmla="*/ 243014 w 1208088"/>
              <a:gd name="connsiteY202" fmla="*/ 1436064 h 1452563"/>
              <a:gd name="connsiteX203" fmla="*/ 232227 w 1208088"/>
              <a:gd name="connsiteY203" fmla="*/ 1433843 h 1452563"/>
              <a:gd name="connsiteX204" fmla="*/ 221758 w 1208088"/>
              <a:gd name="connsiteY204" fmla="*/ 1431305 h 1452563"/>
              <a:gd name="connsiteX205" fmla="*/ 211288 w 1208088"/>
              <a:gd name="connsiteY205" fmla="*/ 1428766 h 1452563"/>
              <a:gd name="connsiteX206" fmla="*/ 201454 w 1208088"/>
              <a:gd name="connsiteY206" fmla="*/ 1425593 h 1452563"/>
              <a:gd name="connsiteX207" fmla="*/ 191619 w 1208088"/>
              <a:gd name="connsiteY207" fmla="*/ 1422420 h 1452563"/>
              <a:gd name="connsiteX208" fmla="*/ 182419 w 1208088"/>
              <a:gd name="connsiteY208" fmla="*/ 1418930 h 1452563"/>
              <a:gd name="connsiteX209" fmla="*/ 172901 w 1208088"/>
              <a:gd name="connsiteY209" fmla="*/ 1415440 h 1452563"/>
              <a:gd name="connsiteX210" fmla="*/ 164336 w 1208088"/>
              <a:gd name="connsiteY210" fmla="*/ 1411633 h 1452563"/>
              <a:gd name="connsiteX211" fmla="*/ 155452 w 1208088"/>
              <a:gd name="connsiteY211" fmla="*/ 1407190 h 1452563"/>
              <a:gd name="connsiteX212" fmla="*/ 147521 w 1208088"/>
              <a:gd name="connsiteY212" fmla="*/ 1402748 h 1452563"/>
              <a:gd name="connsiteX213" fmla="*/ 139273 w 1208088"/>
              <a:gd name="connsiteY213" fmla="*/ 1398306 h 1452563"/>
              <a:gd name="connsiteX214" fmla="*/ 131342 w 1208088"/>
              <a:gd name="connsiteY214" fmla="*/ 1393230 h 1452563"/>
              <a:gd name="connsiteX215" fmla="*/ 123728 w 1208088"/>
              <a:gd name="connsiteY215" fmla="*/ 1388470 h 1452563"/>
              <a:gd name="connsiteX216" fmla="*/ 116431 w 1208088"/>
              <a:gd name="connsiteY216" fmla="*/ 1383394 h 1452563"/>
              <a:gd name="connsiteX217" fmla="*/ 109768 w 1208088"/>
              <a:gd name="connsiteY217" fmla="*/ 1378000 h 1452563"/>
              <a:gd name="connsiteX218" fmla="*/ 102789 w 1208088"/>
              <a:gd name="connsiteY218" fmla="*/ 1372288 h 1452563"/>
              <a:gd name="connsiteX219" fmla="*/ 96127 w 1208088"/>
              <a:gd name="connsiteY219" fmla="*/ 1366577 h 1452563"/>
              <a:gd name="connsiteX220" fmla="*/ 89782 w 1208088"/>
              <a:gd name="connsiteY220" fmla="*/ 1360548 h 1452563"/>
              <a:gd name="connsiteX221" fmla="*/ 83754 w 1208088"/>
              <a:gd name="connsiteY221" fmla="*/ 1354203 h 1452563"/>
              <a:gd name="connsiteX222" fmla="*/ 78044 w 1208088"/>
              <a:gd name="connsiteY222" fmla="*/ 1347857 h 1452563"/>
              <a:gd name="connsiteX223" fmla="*/ 72333 w 1208088"/>
              <a:gd name="connsiteY223" fmla="*/ 1341194 h 1452563"/>
              <a:gd name="connsiteX224" fmla="*/ 66940 w 1208088"/>
              <a:gd name="connsiteY224" fmla="*/ 1334531 h 1452563"/>
              <a:gd name="connsiteX225" fmla="*/ 61864 w 1208088"/>
              <a:gd name="connsiteY225" fmla="*/ 1327867 h 1452563"/>
              <a:gd name="connsiteX226" fmla="*/ 56788 w 1208088"/>
              <a:gd name="connsiteY226" fmla="*/ 1320570 h 1452563"/>
              <a:gd name="connsiteX227" fmla="*/ 52346 w 1208088"/>
              <a:gd name="connsiteY227" fmla="*/ 1313589 h 1452563"/>
              <a:gd name="connsiteX228" fmla="*/ 47905 w 1208088"/>
              <a:gd name="connsiteY228" fmla="*/ 1305974 h 1452563"/>
              <a:gd name="connsiteX229" fmla="*/ 43780 w 1208088"/>
              <a:gd name="connsiteY229" fmla="*/ 1298677 h 1452563"/>
              <a:gd name="connsiteX230" fmla="*/ 39339 w 1208088"/>
              <a:gd name="connsiteY230" fmla="*/ 1291062 h 1452563"/>
              <a:gd name="connsiteX231" fmla="*/ 35849 w 1208088"/>
              <a:gd name="connsiteY231" fmla="*/ 1283129 h 1452563"/>
              <a:gd name="connsiteX232" fmla="*/ 32360 w 1208088"/>
              <a:gd name="connsiteY232" fmla="*/ 1275197 h 1452563"/>
              <a:gd name="connsiteX233" fmla="*/ 28870 w 1208088"/>
              <a:gd name="connsiteY233" fmla="*/ 1266947 h 1452563"/>
              <a:gd name="connsiteX234" fmla="*/ 25697 w 1208088"/>
              <a:gd name="connsiteY234" fmla="*/ 1259015 h 1452563"/>
              <a:gd name="connsiteX235" fmla="*/ 22525 w 1208088"/>
              <a:gd name="connsiteY235" fmla="*/ 1250448 h 1452563"/>
              <a:gd name="connsiteX236" fmla="*/ 19670 w 1208088"/>
              <a:gd name="connsiteY236" fmla="*/ 1242199 h 1452563"/>
              <a:gd name="connsiteX237" fmla="*/ 17132 w 1208088"/>
              <a:gd name="connsiteY237" fmla="*/ 1233314 h 1452563"/>
              <a:gd name="connsiteX238" fmla="*/ 14911 w 1208088"/>
              <a:gd name="connsiteY238" fmla="*/ 1224747 h 1452563"/>
              <a:gd name="connsiteX239" fmla="*/ 12690 w 1208088"/>
              <a:gd name="connsiteY239" fmla="*/ 1215863 h 1452563"/>
              <a:gd name="connsiteX240" fmla="*/ 10786 w 1208088"/>
              <a:gd name="connsiteY240" fmla="*/ 1206979 h 1452563"/>
              <a:gd name="connsiteX241" fmla="*/ 8883 w 1208088"/>
              <a:gd name="connsiteY241" fmla="*/ 1197778 h 1452563"/>
              <a:gd name="connsiteX242" fmla="*/ 7297 w 1208088"/>
              <a:gd name="connsiteY242" fmla="*/ 1188893 h 1452563"/>
              <a:gd name="connsiteX243" fmla="*/ 4442 w 1208088"/>
              <a:gd name="connsiteY243" fmla="*/ 1170173 h 1452563"/>
              <a:gd name="connsiteX244" fmla="*/ 2221 w 1208088"/>
              <a:gd name="connsiteY244" fmla="*/ 1151453 h 1452563"/>
              <a:gd name="connsiteX245" fmla="*/ 952 w 1208088"/>
              <a:gd name="connsiteY245" fmla="*/ 1131781 h 1452563"/>
              <a:gd name="connsiteX246" fmla="*/ 317 w 1208088"/>
              <a:gd name="connsiteY246" fmla="*/ 1112426 h 1452563"/>
              <a:gd name="connsiteX247" fmla="*/ 0 w 1208088"/>
              <a:gd name="connsiteY247" fmla="*/ 1092437 h 1452563"/>
              <a:gd name="connsiteX248" fmla="*/ 634 w 1208088"/>
              <a:gd name="connsiteY248" fmla="*/ 1072447 h 1452563"/>
              <a:gd name="connsiteX249" fmla="*/ 1586 w 1208088"/>
              <a:gd name="connsiteY249" fmla="*/ 1052458 h 1452563"/>
              <a:gd name="connsiteX250" fmla="*/ 3172 w 1208088"/>
              <a:gd name="connsiteY250" fmla="*/ 1032151 h 1452563"/>
              <a:gd name="connsiteX251" fmla="*/ 5393 w 1208088"/>
              <a:gd name="connsiteY251" fmla="*/ 1011845 h 1452563"/>
              <a:gd name="connsiteX252" fmla="*/ 8248 w 1208088"/>
              <a:gd name="connsiteY252" fmla="*/ 990903 h 1452563"/>
              <a:gd name="connsiteX253" fmla="*/ 11421 w 1208088"/>
              <a:gd name="connsiteY253" fmla="*/ 970279 h 1452563"/>
              <a:gd name="connsiteX254" fmla="*/ 14911 w 1208088"/>
              <a:gd name="connsiteY254" fmla="*/ 949655 h 1452563"/>
              <a:gd name="connsiteX255" fmla="*/ 19035 w 1208088"/>
              <a:gd name="connsiteY255" fmla="*/ 929031 h 1452563"/>
              <a:gd name="connsiteX256" fmla="*/ 23476 w 1208088"/>
              <a:gd name="connsiteY256" fmla="*/ 908407 h 1452563"/>
              <a:gd name="connsiteX257" fmla="*/ 28235 w 1208088"/>
              <a:gd name="connsiteY257" fmla="*/ 887783 h 1452563"/>
              <a:gd name="connsiteX258" fmla="*/ 33628 w 1208088"/>
              <a:gd name="connsiteY258" fmla="*/ 867477 h 1452563"/>
              <a:gd name="connsiteX259" fmla="*/ 39022 w 1208088"/>
              <a:gd name="connsiteY259" fmla="*/ 847170 h 1452563"/>
              <a:gd name="connsiteX260" fmla="*/ 45050 w 1208088"/>
              <a:gd name="connsiteY260" fmla="*/ 826863 h 1452563"/>
              <a:gd name="connsiteX261" fmla="*/ 51077 w 1208088"/>
              <a:gd name="connsiteY261" fmla="*/ 807191 h 1452563"/>
              <a:gd name="connsiteX262" fmla="*/ 58057 w 1208088"/>
              <a:gd name="connsiteY262" fmla="*/ 787519 h 1452563"/>
              <a:gd name="connsiteX263" fmla="*/ 64402 w 1208088"/>
              <a:gd name="connsiteY263" fmla="*/ 768164 h 1452563"/>
              <a:gd name="connsiteX264" fmla="*/ 71381 w 1208088"/>
              <a:gd name="connsiteY264" fmla="*/ 748492 h 1452563"/>
              <a:gd name="connsiteX265" fmla="*/ 78678 w 1208088"/>
              <a:gd name="connsiteY265" fmla="*/ 729772 h 1452563"/>
              <a:gd name="connsiteX266" fmla="*/ 85975 w 1208088"/>
              <a:gd name="connsiteY266" fmla="*/ 711369 h 1452563"/>
              <a:gd name="connsiteX267" fmla="*/ 93906 w 1208088"/>
              <a:gd name="connsiteY267" fmla="*/ 693283 h 1452563"/>
              <a:gd name="connsiteX268" fmla="*/ 101520 w 1208088"/>
              <a:gd name="connsiteY268" fmla="*/ 675832 h 1452563"/>
              <a:gd name="connsiteX269" fmla="*/ 109134 w 1208088"/>
              <a:gd name="connsiteY269" fmla="*/ 658698 h 1452563"/>
              <a:gd name="connsiteX270" fmla="*/ 117065 w 1208088"/>
              <a:gd name="connsiteY270" fmla="*/ 641882 h 1452563"/>
              <a:gd name="connsiteX271" fmla="*/ 124996 w 1208088"/>
              <a:gd name="connsiteY271" fmla="*/ 626017 h 1452563"/>
              <a:gd name="connsiteX272" fmla="*/ 133245 w 1208088"/>
              <a:gd name="connsiteY272" fmla="*/ 610153 h 1452563"/>
              <a:gd name="connsiteX273" fmla="*/ 141176 w 1208088"/>
              <a:gd name="connsiteY273" fmla="*/ 595557 h 1452563"/>
              <a:gd name="connsiteX274" fmla="*/ 149425 w 1208088"/>
              <a:gd name="connsiteY274" fmla="*/ 581279 h 1452563"/>
              <a:gd name="connsiteX275" fmla="*/ 157356 w 1208088"/>
              <a:gd name="connsiteY275" fmla="*/ 567318 h 1452563"/>
              <a:gd name="connsiteX276" fmla="*/ 165604 w 1208088"/>
              <a:gd name="connsiteY276" fmla="*/ 554309 h 1452563"/>
              <a:gd name="connsiteX277" fmla="*/ 173536 w 1208088"/>
              <a:gd name="connsiteY277" fmla="*/ 542252 h 1452563"/>
              <a:gd name="connsiteX278" fmla="*/ 181467 w 1208088"/>
              <a:gd name="connsiteY278" fmla="*/ 530830 h 1452563"/>
              <a:gd name="connsiteX279" fmla="*/ 189081 w 1208088"/>
              <a:gd name="connsiteY279" fmla="*/ 519725 h 1452563"/>
              <a:gd name="connsiteX280" fmla="*/ 197012 w 1208088"/>
              <a:gd name="connsiteY280" fmla="*/ 510206 h 1452563"/>
              <a:gd name="connsiteX281" fmla="*/ 204309 w 1208088"/>
              <a:gd name="connsiteY281" fmla="*/ 501004 h 1452563"/>
              <a:gd name="connsiteX282" fmla="*/ 211606 w 1208088"/>
              <a:gd name="connsiteY282" fmla="*/ 493072 h 1452563"/>
              <a:gd name="connsiteX283" fmla="*/ 218902 w 1208088"/>
              <a:gd name="connsiteY283" fmla="*/ 485457 h 1452563"/>
              <a:gd name="connsiteX284" fmla="*/ 225248 w 1208088"/>
              <a:gd name="connsiteY284" fmla="*/ 479428 h 1452563"/>
              <a:gd name="connsiteX285" fmla="*/ 232862 w 1208088"/>
              <a:gd name="connsiteY285" fmla="*/ 473083 h 1452563"/>
              <a:gd name="connsiteX286" fmla="*/ 248407 w 1208088"/>
              <a:gd name="connsiteY286" fmla="*/ 460074 h 1452563"/>
              <a:gd name="connsiteX287" fmla="*/ 265538 w 1208088"/>
              <a:gd name="connsiteY287" fmla="*/ 446430 h 1452563"/>
              <a:gd name="connsiteX288" fmla="*/ 283622 w 1208088"/>
              <a:gd name="connsiteY288" fmla="*/ 432469 h 1452563"/>
              <a:gd name="connsiteX289" fmla="*/ 322009 w 1208088"/>
              <a:gd name="connsiteY289" fmla="*/ 404548 h 1452563"/>
              <a:gd name="connsiteX290" fmla="*/ 360396 w 1208088"/>
              <a:gd name="connsiteY290" fmla="*/ 375991 h 1452563"/>
              <a:gd name="connsiteX291" fmla="*/ 379114 w 1208088"/>
              <a:gd name="connsiteY291" fmla="*/ 362030 h 1452563"/>
              <a:gd name="connsiteX292" fmla="*/ 396562 w 1208088"/>
              <a:gd name="connsiteY292" fmla="*/ 348387 h 1452563"/>
              <a:gd name="connsiteX293" fmla="*/ 412742 w 1208088"/>
              <a:gd name="connsiteY293" fmla="*/ 335060 h 1452563"/>
              <a:gd name="connsiteX294" fmla="*/ 420039 w 1208088"/>
              <a:gd name="connsiteY294" fmla="*/ 328397 h 1452563"/>
              <a:gd name="connsiteX295" fmla="*/ 427018 w 1208088"/>
              <a:gd name="connsiteY295" fmla="*/ 322369 h 1452563"/>
              <a:gd name="connsiteX296" fmla="*/ 433364 w 1208088"/>
              <a:gd name="connsiteY296" fmla="*/ 316340 h 1452563"/>
              <a:gd name="connsiteX297" fmla="*/ 439391 w 1208088"/>
              <a:gd name="connsiteY297" fmla="*/ 309994 h 1452563"/>
              <a:gd name="connsiteX298" fmla="*/ 444784 w 1208088"/>
              <a:gd name="connsiteY298" fmla="*/ 304283 h 1452563"/>
              <a:gd name="connsiteX299" fmla="*/ 449226 w 1208088"/>
              <a:gd name="connsiteY299" fmla="*/ 298572 h 1452563"/>
              <a:gd name="connsiteX300" fmla="*/ 453033 w 1208088"/>
              <a:gd name="connsiteY300" fmla="*/ 293178 h 1452563"/>
              <a:gd name="connsiteX301" fmla="*/ 456523 w 1208088"/>
              <a:gd name="connsiteY301" fmla="*/ 287784 h 1452563"/>
              <a:gd name="connsiteX302" fmla="*/ 459061 w 1208088"/>
              <a:gd name="connsiteY302" fmla="*/ 283024 h 1452563"/>
              <a:gd name="connsiteX303" fmla="*/ 460647 w 1208088"/>
              <a:gd name="connsiteY303" fmla="*/ 277948 h 1452563"/>
              <a:gd name="connsiteX304" fmla="*/ 461282 w 1208088"/>
              <a:gd name="connsiteY304" fmla="*/ 274775 h 1452563"/>
              <a:gd name="connsiteX305" fmla="*/ 461916 w 1208088"/>
              <a:gd name="connsiteY305" fmla="*/ 271919 h 1452563"/>
              <a:gd name="connsiteX306" fmla="*/ 456840 w 1208088"/>
              <a:gd name="connsiteY306" fmla="*/ 270967 h 1452563"/>
              <a:gd name="connsiteX307" fmla="*/ 452081 w 1208088"/>
              <a:gd name="connsiteY307" fmla="*/ 269698 h 1452563"/>
              <a:gd name="connsiteX308" fmla="*/ 448274 w 1208088"/>
              <a:gd name="connsiteY308" fmla="*/ 267794 h 1452563"/>
              <a:gd name="connsiteX309" fmla="*/ 444784 w 1208088"/>
              <a:gd name="connsiteY309" fmla="*/ 265256 h 1452563"/>
              <a:gd name="connsiteX310" fmla="*/ 441929 w 1208088"/>
              <a:gd name="connsiteY310" fmla="*/ 262083 h 1452563"/>
              <a:gd name="connsiteX311" fmla="*/ 440660 w 1208088"/>
              <a:gd name="connsiteY311" fmla="*/ 260497 h 1452563"/>
              <a:gd name="connsiteX312" fmla="*/ 439708 w 1208088"/>
              <a:gd name="connsiteY312" fmla="*/ 258910 h 1452563"/>
              <a:gd name="connsiteX313" fmla="*/ 438757 w 1208088"/>
              <a:gd name="connsiteY313" fmla="*/ 257324 h 1452563"/>
              <a:gd name="connsiteX314" fmla="*/ 438440 w 1208088"/>
              <a:gd name="connsiteY314" fmla="*/ 255420 h 1452563"/>
              <a:gd name="connsiteX315" fmla="*/ 438122 w 1208088"/>
              <a:gd name="connsiteY315" fmla="*/ 253834 h 1452563"/>
              <a:gd name="connsiteX316" fmla="*/ 437488 w 1208088"/>
              <a:gd name="connsiteY316" fmla="*/ 251930 h 1452563"/>
              <a:gd name="connsiteX317" fmla="*/ 438122 w 1208088"/>
              <a:gd name="connsiteY317" fmla="*/ 250026 h 1452563"/>
              <a:gd name="connsiteX318" fmla="*/ 438440 w 1208088"/>
              <a:gd name="connsiteY318" fmla="*/ 248122 h 1452563"/>
              <a:gd name="connsiteX319" fmla="*/ 438757 w 1208088"/>
              <a:gd name="connsiteY319" fmla="*/ 246536 h 1452563"/>
              <a:gd name="connsiteX320" fmla="*/ 439708 w 1208088"/>
              <a:gd name="connsiteY320" fmla="*/ 244315 h 1452563"/>
              <a:gd name="connsiteX321" fmla="*/ 440660 w 1208088"/>
              <a:gd name="connsiteY321" fmla="*/ 242728 h 1452563"/>
              <a:gd name="connsiteX322" fmla="*/ 441929 w 1208088"/>
              <a:gd name="connsiteY322" fmla="*/ 241142 h 1452563"/>
              <a:gd name="connsiteX323" fmla="*/ 444784 w 1208088"/>
              <a:gd name="connsiteY323" fmla="*/ 238286 h 1452563"/>
              <a:gd name="connsiteX324" fmla="*/ 448274 w 1208088"/>
              <a:gd name="connsiteY324" fmla="*/ 236065 h 1452563"/>
              <a:gd name="connsiteX325" fmla="*/ 452081 w 1208088"/>
              <a:gd name="connsiteY325" fmla="*/ 234161 h 1452563"/>
              <a:gd name="connsiteX326" fmla="*/ 456840 w 1208088"/>
              <a:gd name="connsiteY326" fmla="*/ 232575 h 1452563"/>
              <a:gd name="connsiteX327" fmla="*/ 461916 w 1208088"/>
              <a:gd name="connsiteY327" fmla="*/ 231940 h 1452563"/>
              <a:gd name="connsiteX328" fmla="*/ 460647 w 1208088"/>
              <a:gd name="connsiteY328" fmla="*/ 227498 h 1452563"/>
              <a:gd name="connsiteX329" fmla="*/ 459378 w 1208088"/>
              <a:gd name="connsiteY329" fmla="*/ 223374 h 1452563"/>
              <a:gd name="connsiteX330" fmla="*/ 457792 w 1208088"/>
              <a:gd name="connsiteY330" fmla="*/ 219249 h 1452563"/>
              <a:gd name="connsiteX331" fmla="*/ 456206 w 1208088"/>
              <a:gd name="connsiteY331" fmla="*/ 215124 h 1452563"/>
              <a:gd name="connsiteX332" fmla="*/ 451764 w 1208088"/>
              <a:gd name="connsiteY332" fmla="*/ 206874 h 1452563"/>
              <a:gd name="connsiteX333" fmla="*/ 447005 w 1208088"/>
              <a:gd name="connsiteY333" fmla="*/ 198307 h 1452563"/>
              <a:gd name="connsiteX334" fmla="*/ 441295 w 1208088"/>
              <a:gd name="connsiteY334" fmla="*/ 189423 h 1452563"/>
              <a:gd name="connsiteX335" fmla="*/ 434632 w 1208088"/>
              <a:gd name="connsiteY335" fmla="*/ 180222 h 1452563"/>
              <a:gd name="connsiteX336" fmla="*/ 420039 w 1208088"/>
              <a:gd name="connsiteY336" fmla="*/ 159598 h 1452563"/>
              <a:gd name="connsiteX337" fmla="*/ 412108 w 1208088"/>
              <a:gd name="connsiteY337" fmla="*/ 147541 h 1452563"/>
              <a:gd name="connsiteX338" fmla="*/ 403542 w 1208088"/>
              <a:gd name="connsiteY338" fmla="*/ 134532 h 1452563"/>
              <a:gd name="connsiteX339" fmla="*/ 394024 w 1208088"/>
              <a:gd name="connsiteY339" fmla="*/ 120254 h 1452563"/>
              <a:gd name="connsiteX340" fmla="*/ 384190 w 1208088"/>
              <a:gd name="connsiteY340" fmla="*/ 104706 h 1452563"/>
              <a:gd name="connsiteX341" fmla="*/ 374355 w 1208088"/>
              <a:gd name="connsiteY341" fmla="*/ 87573 h 1452563"/>
              <a:gd name="connsiteX342" fmla="*/ 363886 w 1208088"/>
              <a:gd name="connsiteY342" fmla="*/ 68535 h 1452563"/>
              <a:gd name="connsiteX343" fmla="*/ 353099 w 1208088"/>
              <a:gd name="connsiteY343" fmla="*/ 47911 h 1452563"/>
              <a:gd name="connsiteX344" fmla="*/ 341996 w 1208088"/>
              <a:gd name="connsiteY344" fmla="*/ 25066 h 1452563"/>
              <a:gd name="connsiteX345" fmla="*/ 352782 w 1208088"/>
              <a:gd name="connsiteY345" fmla="*/ 20307 h 1452563"/>
              <a:gd name="connsiteX346" fmla="*/ 362617 w 1208088"/>
              <a:gd name="connsiteY346" fmla="*/ 15865 h 1452563"/>
              <a:gd name="connsiteX347" fmla="*/ 372134 w 1208088"/>
              <a:gd name="connsiteY347" fmla="*/ 13009 h 1452563"/>
              <a:gd name="connsiteX348" fmla="*/ 380700 w 1208088"/>
              <a:gd name="connsiteY348" fmla="*/ 11105 h 1452563"/>
              <a:gd name="connsiteX349" fmla="*/ 388948 w 1208088"/>
              <a:gd name="connsiteY349" fmla="*/ 9836 h 1452563"/>
              <a:gd name="connsiteX350" fmla="*/ 396562 w 1208088"/>
              <a:gd name="connsiteY350" fmla="*/ 9519 h 1452563"/>
              <a:gd name="connsiteX351" fmla="*/ 403859 w 1208088"/>
              <a:gd name="connsiteY351" fmla="*/ 9519 h 1452563"/>
              <a:gd name="connsiteX352" fmla="*/ 410522 w 1208088"/>
              <a:gd name="connsiteY352" fmla="*/ 10471 h 1452563"/>
              <a:gd name="connsiteX353" fmla="*/ 416549 w 1208088"/>
              <a:gd name="connsiteY353" fmla="*/ 12057 h 1452563"/>
              <a:gd name="connsiteX354" fmla="*/ 422894 w 1208088"/>
              <a:gd name="connsiteY354" fmla="*/ 14278 h 1452563"/>
              <a:gd name="connsiteX355" fmla="*/ 428288 w 1208088"/>
              <a:gd name="connsiteY355" fmla="*/ 16816 h 1452563"/>
              <a:gd name="connsiteX356" fmla="*/ 433681 w 1208088"/>
              <a:gd name="connsiteY356" fmla="*/ 19989 h 1452563"/>
              <a:gd name="connsiteX357" fmla="*/ 439074 w 1208088"/>
              <a:gd name="connsiteY357" fmla="*/ 23162 h 1452563"/>
              <a:gd name="connsiteX358" fmla="*/ 443833 w 1208088"/>
              <a:gd name="connsiteY358" fmla="*/ 26970 h 1452563"/>
              <a:gd name="connsiteX359" fmla="*/ 448592 w 1208088"/>
              <a:gd name="connsiteY359" fmla="*/ 30777 h 1452563"/>
              <a:gd name="connsiteX360" fmla="*/ 453033 w 1208088"/>
              <a:gd name="connsiteY360" fmla="*/ 34585 h 1452563"/>
              <a:gd name="connsiteX361" fmla="*/ 462550 w 1208088"/>
              <a:gd name="connsiteY361" fmla="*/ 43152 h 1452563"/>
              <a:gd name="connsiteX362" fmla="*/ 471434 w 1208088"/>
              <a:gd name="connsiteY362" fmla="*/ 51401 h 1452563"/>
              <a:gd name="connsiteX363" fmla="*/ 476510 w 1208088"/>
              <a:gd name="connsiteY363" fmla="*/ 55843 h 1452563"/>
              <a:gd name="connsiteX364" fmla="*/ 481268 w 1208088"/>
              <a:gd name="connsiteY364" fmla="*/ 59651 h 1452563"/>
              <a:gd name="connsiteX365" fmla="*/ 486027 w 1208088"/>
              <a:gd name="connsiteY365" fmla="*/ 63141 h 1452563"/>
              <a:gd name="connsiteX366" fmla="*/ 491738 w 1208088"/>
              <a:gd name="connsiteY366" fmla="*/ 66314 h 1452563"/>
              <a:gd name="connsiteX367" fmla="*/ 497131 w 1208088"/>
              <a:gd name="connsiteY367" fmla="*/ 69170 h 1452563"/>
              <a:gd name="connsiteX368" fmla="*/ 502841 w 1208088"/>
              <a:gd name="connsiteY368" fmla="*/ 72025 h 1452563"/>
              <a:gd name="connsiteX369" fmla="*/ 509186 w 1208088"/>
              <a:gd name="connsiteY369" fmla="*/ 73929 h 1452563"/>
              <a:gd name="connsiteX370" fmla="*/ 515531 w 1208088"/>
              <a:gd name="connsiteY370" fmla="*/ 75198 h 1452563"/>
              <a:gd name="connsiteX371" fmla="*/ 522194 w 1208088"/>
              <a:gd name="connsiteY371" fmla="*/ 76150 h 1452563"/>
              <a:gd name="connsiteX372" fmla="*/ 529808 w 1208088"/>
              <a:gd name="connsiteY372" fmla="*/ 76150 h 1452563"/>
              <a:gd name="connsiteX373" fmla="*/ 537739 w 1208088"/>
              <a:gd name="connsiteY373" fmla="*/ 75515 h 1452563"/>
              <a:gd name="connsiteX374" fmla="*/ 546304 w 1208088"/>
              <a:gd name="connsiteY374" fmla="*/ 74246 h 1452563"/>
              <a:gd name="connsiteX375" fmla="*/ 557408 w 1208088"/>
              <a:gd name="connsiteY375" fmla="*/ 68218 h 1452563"/>
              <a:gd name="connsiteX376" fmla="*/ 568195 w 1208088"/>
              <a:gd name="connsiteY376" fmla="*/ 62824 h 1452563"/>
              <a:gd name="connsiteX377" fmla="*/ 587864 w 1208088"/>
              <a:gd name="connsiteY377" fmla="*/ 51719 h 1452563"/>
              <a:gd name="connsiteX378" fmla="*/ 605313 w 1208088"/>
              <a:gd name="connsiteY378" fmla="*/ 41882 h 1452563"/>
              <a:gd name="connsiteX379" fmla="*/ 620858 w 1208088"/>
              <a:gd name="connsiteY379" fmla="*/ 32681 h 1452563"/>
              <a:gd name="connsiteX380" fmla="*/ 635452 w 1208088"/>
              <a:gd name="connsiteY380" fmla="*/ 24749 h 1452563"/>
              <a:gd name="connsiteX381" fmla="*/ 648776 w 1208088"/>
              <a:gd name="connsiteY381" fmla="*/ 17134 h 1452563"/>
              <a:gd name="connsiteX382" fmla="*/ 655438 w 1208088"/>
              <a:gd name="connsiteY382" fmla="*/ 13961 h 1452563"/>
              <a:gd name="connsiteX383" fmla="*/ 661784 w 1208088"/>
              <a:gd name="connsiteY383" fmla="*/ 11422 h 1452563"/>
              <a:gd name="connsiteX384" fmla="*/ 668446 w 1208088"/>
              <a:gd name="connsiteY384" fmla="*/ 8884 h 1452563"/>
              <a:gd name="connsiteX385" fmla="*/ 675108 w 1208088"/>
              <a:gd name="connsiteY385" fmla="*/ 6663 h 1452563"/>
              <a:gd name="connsiteX386" fmla="*/ 682088 w 1208088"/>
              <a:gd name="connsiteY386" fmla="*/ 4759 h 1452563"/>
              <a:gd name="connsiteX387" fmla="*/ 688750 w 1208088"/>
              <a:gd name="connsiteY387" fmla="*/ 3173 h 1452563"/>
              <a:gd name="connsiteX388" fmla="*/ 695729 w 1208088"/>
              <a:gd name="connsiteY388" fmla="*/ 1586 h 1452563"/>
              <a:gd name="connsiteX389" fmla="*/ 703343 w 1208088"/>
              <a:gd name="connsiteY389" fmla="*/ 635 h 1452563"/>
              <a:gd name="connsiteX390" fmla="*/ 710957 w 1208088"/>
              <a:gd name="connsiteY390" fmla="*/ 317 h 1452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Lst>
            <a:rect l="l" t="t" r="r" b="b"/>
            <a:pathLst>
              <a:path w="1208088" h="1452563">
                <a:moveTo>
                  <a:pt x="331068" y="665573"/>
                </a:moveTo>
                <a:cubicBezTo>
                  <a:pt x="331068" y="665573"/>
                  <a:pt x="331068" y="665573"/>
                  <a:pt x="508820" y="932822"/>
                </a:cubicBezTo>
                <a:cubicBezTo>
                  <a:pt x="508820" y="932822"/>
                  <a:pt x="508820" y="932822"/>
                  <a:pt x="369158" y="932822"/>
                </a:cubicBezTo>
                <a:cubicBezTo>
                  <a:pt x="369158" y="932822"/>
                  <a:pt x="369158" y="932822"/>
                  <a:pt x="369158" y="983727"/>
                </a:cubicBezTo>
                <a:cubicBezTo>
                  <a:pt x="369158" y="983727"/>
                  <a:pt x="369158" y="983727"/>
                  <a:pt x="534213" y="983727"/>
                </a:cubicBezTo>
                <a:cubicBezTo>
                  <a:pt x="534213" y="983727"/>
                  <a:pt x="534213" y="983727"/>
                  <a:pt x="534213" y="1034632"/>
                </a:cubicBezTo>
                <a:cubicBezTo>
                  <a:pt x="534213" y="1034632"/>
                  <a:pt x="534213" y="1034632"/>
                  <a:pt x="369158" y="1034632"/>
                </a:cubicBezTo>
                <a:cubicBezTo>
                  <a:pt x="369158" y="1034632"/>
                  <a:pt x="369158" y="1034632"/>
                  <a:pt x="369158" y="1085536"/>
                </a:cubicBezTo>
                <a:cubicBezTo>
                  <a:pt x="369158" y="1085536"/>
                  <a:pt x="369158" y="1085536"/>
                  <a:pt x="534213" y="1085536"/>
                </a:cubicBezTo>
                <a:cubicBezTo>
                  <a:pt x="534213" y="1085536"/>
                  <a:pt x="534213" y="1085536"/>
                  <a:pt x="534213" y="1238250"/>
                </a:cubicBezTo>
                <a:cubicBezTo>
                  <a:pt x="534213" y="1238250"/>
                  <a:pt x="534213" y="1238250"/>
                  <a:pt x="673875" y="1238250"/>
                </a:cubicBezTo>
                <a:cubicBezTo>
                  <a:pt x="673875" y="1238250"/>
                  <a:pt x="673875" y="1238250"/>
                  <a:pt x="673875" y="1085536"/>
                </a:cubicBezTo>
                <a:cubicBezTo>
                  <a:pt x="673875" y="1085536"/>
                  <a:pt x="673875" y="1085536"/>
                  <a:pt x="864324" y="1085536"/>
                </a:cubicBezTo>
                <a:cubicBezTo>
                  <a:pt x="864324" y="1085536"/>
                  <a:pt x="864324" y="1085536"/>
                  <a:pt x="864324" y="1034632"/>
                </a:cubicBezTo>
                <a:cubicBezTo>
                  <a:pt x="864324" y="1034632"/>
                  <a:pt x="864324" y="1034632"/>
                  <a:pt x="673875" y="1034632"/>
                </a:cubicBezTo>
                <a:cubicBezTo>
                  <a:pt x="673875" y="1034632"/>
                  <a:pt x="673875" y="1034632"/>
                  <a:pt x="673875" y="983727"/>
                </a:cubicBezTo>
                <a:cubicBezTo>
                  <a:pt x="673875" y="983727"/>
                  <a:pt x="673875" y="983727"/>
                  <a:pt x="864324" y="983727"/>
                </a:cubicBezTo>
                <a:cubicBezTo>
                  <a:pt x="864324" y="983727"/>
                  <a:pt x="864324" y="983727"/>
                  <a:pt x="864324" y="932822"/>
                </a:cubicBezTo>
                <a:cubicBezTo>
                  <a:pt x="864324" y="932822"/>
                  <a:pt x="864324" y="932822"/>
                  <a:pt x="699268" y="932822"/>
                </a:cubicBezTo>
                <a:cubicBezTo>
                  <a:pt x="699268" y="932822"/>
                  <a:pt x="699268" y="932822"/>
                  <a:pt x="877020" y="665573"/>
                </a:cubicBezTo>
                <a:cubicBezTo>
                  <a:pt x="877020" y="665573"/>
                  <a:pt x="877020" y="665573"/>
                  <a:pt x="737358" y="665573"/>
                </a:cubicBezTo>
                <a:cubicBezTo>
                  <a:pt x="737358" y="665573"/>
                  <a:pt x="737358" y="665573"/>
                  <a:pt x="597696" y="881918"/>
                </a:cubicBezTo>
                <a:cubicBezTo>
                  <a:pt x="597696" y="881918"/>
                  <a:pt x="597696" y="881918"/>
                  <a:pt x="458034" y="665573"/>
                </a:cubicBezTo>
                <a:cubicBezTo>
                  <a:pt x="458034" y="665573"/>
                  <a:pt x="458034" y="665573"/>
                  <a:pt x="331068" y="665573"/>
                </a:cubicBezTo>
                <a:close/>
                <a:moveTo>
                  <a:pt x="719206" y="0"/>
                </a:moveTo>
                <a:lnTo>
                  <a:pt x="727454" y="317"/>
                </a:lnTo>
                <a:lnTo>
                  <a:pt x="736654" y="952"/>
                </a:lnTo>
                <a:lnTo>
                  <a:pt x="746172" y="2538"/>
                </a:lnTo>
                <a:lnTo>
                  <a:pt x="756641" y="4125"/>
                </a:lnTo>
                <a:lnTo>
                  <a:pt x="767428" y="6028"/>
                </a:lnTo>
                <a:lnTo>
                  <a:pt x="778849" y="8567"/>
                </a:lnTo>
                <a:lnTo>
                  <a:pt x="791222" y="11422"/>
                </a:lnTo>
                <a:lnTo>
                  <a:pt x="804546" y="14913"/>
                </a:lnTo>
                <a:lnTo>
                  <a:pt x="818822" y="18720"/>
                </a:lnTo>
                <a:lnTo>
                  <a:pt x="833416" y="23480"/>
                </a:lnTo>
                <a:lnTo>
                  <a:pt x="829609" y="36171"/>
                </a:lnTo>
                <a:lnTo>
                  <a:pt x="825802" y="48228"/>
                </a:lnTo>
                <a:lnTo>
                  <a:pt x="818188" y="70439"/>
                </a:lnTo>
                <a:lnTo>
                  <a:pt x="810256" y="91063"/>
                </a:lnTo>
                <a:lnTo>
                  <a:pt x="802960" y="108831"/>
                </a:lnTo>
                <a:lnTo>
                  <a:pt x="795663" y="125013"/>
                </a:lnTo>
                <a:lnTo>
                  <a:pt x="788684" y="138974"/>
                </a:lnTo>
                <a:lnTo>
                  <a:pt x="782021" y="151983"/>
                </a:lnTo>
                <a:lnTo>
                  <a:pt x="775994" y="163405"/>
                </a:lnTo>
                <a:lnTo>
                  <a:pt x="764572" y="183077"/>
                </a:lnTo>
                <a:lnTo>
                  <a:pt x="760131" y="191644"/>
                </a:lnTo>
                <a:lnTo>
                  <a:pt x="756007" y="200211"/>
                </a:lnTo>
                <a:lnTo>
                  <a:pt x="752517" y="207826"/>
                </a:lnTo>
                <a:lnTo>
                  <a:pt x="749662" y="215759"/>
                </a:lnTo>
                <a:lnTo>
                  <a:pt x="748393" y="219566"/>
                </a:lnTo>
                <a:lnTo>
                  <a:pt x="747441" y="223374"/>
                </a:lnTo>
                <a:lnTo>
                  <a:pt x="746806" y="227181"/>
                </a:lnTo>
                <a:lnTo>
                  <a:pt x="746489" y="231623"/>
                </a:lnTo>
                <a:lnTo>
                  <a:pt x="748076" y="231623"/>
                </a:lnTo>
                <a:lnTo>
                  <a:pt x="750931" y="231623"/>
                </a:lnTo>
                <a:lnTo>
                  <a:pt x="753786" y="231940"/>
                </a:lnTo>
                <a:lnTo>
                  <a:pt x="756324" y="232258"/>
                </a:lnTo>
                <a:lnTo>
                  <a:pt x="758862" y="233210"/>
                </a:lnTo>
                <a:lnTo>
                  <a:pt x="761400" y="233844"/>
                </a:lnTo>
                <a:lnTo>
                  <a:pt x="763621" y="234796"/>
                </a:lnTo>
                <a:lnTo>
                  <a:pt x="765842" y="236065"/>
                </a:lnTo>
                <a:lnTo>
                  <a:pt x="768062" y="237334"/>
                </a:lnTo>
                <a:lnTo>
                  <a:pt x="769966" y="238921"/>
                </a:lnTo>
                <a:lnTo>
                  <a:pt x="771552" y="240190"/>
                </a:lnTo>
                <a:lnTo>
                  <a:pt x="772821" y="242094"/>
                </a:lnTo>
                <a:lnTo>
                  <a:pt x="774090" y="243680"/>
                </a:lnTo>
                <a:lnTo>
                  <a:pt x="775042" y="245901"/>
                </a:lnTo>
                <a:lnTo>
                  <a:pt x="775676" y="247805"/>
                </a:lnTo>
                <a:lnTo>
                  <a:pt x="775994" y="249709"/>
                </a:lnTo>
                <a:lnTo>
                  <a:pt x="776311" y="251930"/>
                </a:lnTo>
                <a:lnTo>
                  <a:pt x="776311" y="253834"/>
                </a:lnTo>
                <a:lnTo>
                  <a:pt x="775676" y="255420"/>
                </a:lnTo>
                <a:lnTo>
                  <a:pt x="775359" y="257324"/>
                </a:lnTo>
                <a:lnTo>
                  <a:pt x="774407" y="258910"/>
                </a:lnTo>
                <a:lnTo>
                  <a:pt x="773456" y="260497"/>
                </a:lnTo>
                <a:lnTo>
                  <a:pt x="772186" y="262083"/>
                </a:lnTo>
                <a:lnTo>
                  <a:pt x="769331" y="265256"/>
                </a:lnTo>
                <a:lnTo>
                  <a:pt x="765524" y="267794"/>
                </a:lnTo>
                <a:lnTo>
                  <a:pt x="761717" y="269698"/>
                </a:lnTo>
                <a:lnTo>
                  <a:pt x="756958" y="270967"/>
                </a:lnTo>
                <a:lnTo>
                  <a:pt x="752200" y="271919"/>
                </a:lnTo>
                <a:lnTo>
                  <a:pt x="756324" y="284611"/>
                </a:lnTo>
                <a:lnTo>
                  <a:pt x="757910" y="289053"/>
                </a:lnTo>
                <a:lnTo>
                  <a:pt x="760448" y="293812"/>
                </a:lnTo>
                <a:lnTo>
                  <a:pt x="763621" y="299206"/>
                </a:lnTo>
                <a:lnTo>
                  <a:pt x="768062" y="304283"/>
                </a:lnTo>
                <a:lnTo>
                  <a:pt x="772504" y="309677"/>
                </a:lnTo>
                <a:lnTo>
                  <a:pt x="777580" y="315706"/>
                </a:lnTo>
                <a:lnTo>
                  <a:pt x="783608" y="321417"/>
                </a:lnTo>
                <a:lnTo>
                  <a:pt x="789952" y="327445"/>
                </a:lnTo>
                <a:lnTo>
                  <a:pt x="796615" y="333791"/>
                </a:lnTo>
                <a:lnTo>
                  <a:pt x="803912" y="339820"/>
                </a:lnTo>
                <a:lnTo>
                  <a:pt x="819774" y="353146"/>
                </a:lnTo>
                <a:lnTo>
                  <a:pt x="836588" y="366155"/>
                </a:lnTo>
                <a:lnTo>
                  <a:pt x="854672" y="379798"/>
                </a:lnTo>
                <a:lnTo>
                  <a:pt x="891472" y="407720"/>
                </a:lnTo>
                <a:lnTo>
                  <a:pt x="928274" y="435008"/>
                </a:lnTo>
                <a:lnTo>
                  <a:pt x="945405" y="448334"/>
                </a:lnTo>
                <a:lnTo>
                  <a:pt x="961902" y="461343"/>
                </a:lnTo>
                <a:lnTo>
                  <a:pt x="976496" y="474034"/>
                </a:lnTo>
                <a:lnTo>
                  <a:pt x="983158" y="479746"/>
                </a:lnTo>
                <a:lnTo>
                  <a:pt x="989186" y="485457"/>
                </a:lnTo>
                <a:lnTo>
                  <a:pt x="996482" y="493072"/>
                </a:lnTo>
                <a:lnTo>
                  <a:pt x="1003779" y="501004"/>
                </a:lnTo>
                <a:lnTo>
                  <a:pt x="1011393" y="510206"/>
                </a:lnTo>
                <a:lnTo>
                  <a:pt x="1019007" y="519725"/>
                </a:lnTo>
                <a:lnTo>
                  <a:pt x="1026938" y="530830"/>
                </a:lnTo>
                <a:lnTo>
                  <a:pt x="1034552" y="542252"/>
                </a:lnTo>
                <a:lnTo>
                  <a:pt x="1042801" y="554309"/>
                </a:lnTo>
                <a:lnTo>
                  <a:pt x="1050732" y="567318"/>
                </a:lnTo>
                <a:lnTo>
                  <a:pt x="1058663" y="581279"/>
                </a:lnTo>
                <a:lnTo>
                  <a:pt x="1066912" y="595557"/>
                </a:lnTo>
                <a:lnTo>
                  <a:pt x="1074843" y="610153"/>
                </a:lnTo>
                <a:lnTo>
                  <a:pt x="1083092" y="626017"/>
                </a:lnTo>
                <a:lnTo>
                  <a:pt x="1091023" y="641882"/>
                </a:lnTo>
                <a:lnTo>
                  <a:pt x="1098954" y="658698"/>
                </a:lnTo>
                <a:lnTo>
                  <a:pt x="1106568" y="675832"/>
                </a:lnTo>
                <a:lnTo>
                  <a:pt x="1114499" y="693283"/>
                </a:lnTo>
                <a:lnTo>
                  <a:pt x="1122113" y="711369"/>
                </a:lnTo>
                <a:lnTo>
                  <a:pt x="1129727" y="729772"/>
                </a:lnTo>
                <a:lnTo>
                  <a:pt x="1136707" y="748492"/>
                </a:lnTo>
                <a:lnTo>
                  <a:pt x="1143686" y="768164"/>
                </a:lnTo>
                <a:lnTo>
                  <a:pt x="1150348" y="787519"/>
                </a:lnTo>
                <a:lnTo>
                  <a:pt x="1157011" y="807191"/>
                </a:lnTo>
                <a:lnTo>
                  <a:pt x="1163038" y="826863"/>
                </a:lnTo>
                <a:lnTo>
                  <a:pt x="1169066" y="847170"/>
                </a:lnTo>
                <a:lnTo>
                  <a:pt x="1174460" y="867477"/>
                </a:lnTo>
                <a:lnTo>
                  <a:pt x="1179853" y="887783"/>
                </a:lnTo>
                <a:lnTo>
                  <a:pt x="1184929" y="908407"/>
                </a:lnTo>
                <a:lnTo>
                  <a:pt x="1189370" y="929031"/>
                </a:lnTo>
                <a:lnTo>
                  <a:pt x="1193177" y="949655"/>
                </a:lnTo>
                <a:lnTo>
                  <a:pt x="1196667" y="970279"/>
                </a:lnTo>
                <a:lnTo>
                  <a:pt x="1200157" y="990903"/>
                </a:lnTo>
                <a:lnTo>
                  <a:pt x="1202695" y="1011845"/>
                </a:lnTo>
                <a:lnTo>
                  <a:pt x="1204916" y="1032151"/>
                </a:lnTo>
                <a:lnTo>
                  <a:pt x="1206502" y="1052458"/>
                </a:lnTo>
                <a:lnTo>
                  <a:pt x="1207454" y="1072447"/>
                </a:lnTo>
                <a:lnTo>
                  <a:pt x="1208088" y="1092437"/>
                </a:lnTo>
                <a:lnTo>
                  <a:pt x="1207771" y="1112426"/>
                </a:lnTo>
                <a:lnTo>
                  <a:pt x="1207136" y="1131781"/>
                </a:lnTo>
                <a:lnTo>
                  <a:pt x="1205867" y="1151453"/>
                </a:lnTo>
                <a:lnTo>
                  <a:pt x="1203646" y="1170173"/>
                </a:lnTo>
                <a:lnTo>
                  <a:pt x="1201108" y="1188893"/>
                </a:lnTo>
                <a:lnTo>
                  <a:pt x="1199522" y="1197778"/>
                </a:lnTo>
                <a:lnTo>
                  <a:pt x="1197302" y="1206979"/>
                </a:lnTo>
                <a:lnTo>
                  <a:pt x="1195398" y="1215863"/>
                </a:lnTo>
                <a:lnTo>
                  <a:pt x="1193177" y="1224747"/>
                </a:lnTo>
                <a:lnTo>
                  <a:pt x="1190956" y="1233314"/>
                </a:lnTo>
                <a:lnTo>
                  <a:pt x="1188418" y="1242199"/>
                </a:lnTo>
                <a:lnTo>
                  <a:pt x="1185563" y="1250448"/>
                </a:lnTo>
                <a:lnTo>
                  <a:pt x="1182708" y="1259015"/>
                </a:lnTo>
                <a:lnTo>
                  <a:pt x="1179218" y="1266947"/>
                </a:lnTo>
                <a:lnTo>
                  <a:pt x="1175728" y="1275197"/>
                </a:lnTo>
                <a:lnTo>
                  <a:pt x="1172239" y="1283129"/>
                </a:lnTo>
                <a:lnTo>
                  <a:pt x="1168749" y="1291062"/>
                </a:lnTo>
                <a:lnTo>
                  <a:pt x="1164625" y="1298677"/>
                </a:lnTo>
                <a:lnTo>
                  <a:pt x="1160183" y="1305974"/>
                </a:lnTo>
                <a:lnTo>
                  <a:pt x="1155742" y="1313589"/>
                </a:lnTo>
                <a:lnTo>
                  <a:pt x="1151300" y="1320570"/>
                </a:lnTo>
                <a:lnTo>
                  <a:pt x="1146542" y="1327867"/>
                </a:lnTo>
                <a:lnTo>
                  <a:pt x="1141148" y="1334531"/>
                </a:lnTo>
                <a:lnTo>
                  <a:pt x="1135755" y="1341194"/>
                </a:lnTo>
                <a:lnTo>
                  <a:pt x="1130362" y="1347857"/>
                </a:lnTo>
                <a:lnTo>
                  <a:pt x="1124334" y="1354203"/>
                </a:lnTo>
                <a:lnTo>
                  <a:pt x="1118306" y="1360548"/>
                </a:lnTo>
                <a:lnTo>
                  <a:pt x="1112278" y="1366577"/>
                </a:lnTo>
                <a:lnTo>
                  <a:pt x="1105299" y="1372288"/>
                </a:lnTo>
                <a:lnTo>
                  <a:pt x="1098637" y="1378000"/>
                </a:lnTo>
                <a:lnTo>
                  <a:pt x="1091657" y="1383394"/>
                </a:lnTo>
                <a:lnTo>
                  <a:pt x="1084360" y="1388470"/>
                </a:lnTo>
                <a:lnTo>
                  <a:pt x="1076746" y="1393230"/>
                </a:lnTo>
                <a:lnTo>
                  <a:pt x="1068815" y="1398306"/>
                </a:lnTo>
                <a:lnTo>
                  <a:pt x="1061201" y="1402748"/>
                </a:lnTo>
                <a:lnTo>
                  <a:pt x="1052636" y="1407190"/>
                </a:lnTo>
                <a:lnTo>
                  <a:pt x="1044070" y="1411633"/>
                </a:lnTo>
                <a:lnTo>
                  <a:pt x="1035187" y="1415440"/>
                </a:lnTo>
                <a:lnTo>
                  <a:pt x="1025986" y="1418930"/>
                </a:lnTo>
                <a:lnTo>
                  <a:pt x="1016469" y="1422420"/>
                </a:lnTo>
                <a:lnTo>
                  <a:pt x="1006634" y="1425593"/>
                </a:lnTo>
                <a:lnTo>
                  <a:pt x="996800" y="1428766"/>
                </a:lnTo>
                <a:lnTo>
                  <a:pt x="986330" y="1431305"/>
                </a:lnTo>
                <a:lnTo>
                  <a:pt x="976178" y="1433843"/>
                </a:lnTo>
                <a:lnTo>
                  <a:pt x="965074" y="1436064"/>
                </a:lnTo>
                <a:lnTo>
                  <a:pt x="953971" y="1437968"/>
                </a:lnTo>
                <a:lnTo>
                  <a:pt x="942550" y="1439554"/>
                </a:lnTo>
                <a:lnTo>
                  <a:pt x="930812" y="1440823"/>
                </a:lnTo>
                <a:lnTo>
                  <a:pt x="918756" y="1442093"/>
                </a:lnTo>
                <a:lnTo>
                  <a:pt x="906383" y="1443044"/>
                </a:lnTo>
                <a:lnTo>
                  <a:pt x="893693" y="1443362"/>
                </a:lnTo>
                <a:lnTo>
                  <a:pt x="740144" y="1448756"/>
                </a:lnTo>
                <a:lnTo>
                  <a:pt x="652583" y="1451611"/>
                </a:lnTo>
                <a:lnTo>
                  <a:pt x="613244" y="1452563"/>
                </a:lnTo>
                <a:lnTo>
                  <a:pt x="604044" y="1452563"/>
                </a:lnTo>
                <a:lnTo>
                  <a:pt x="595161" y="1452563"/>
                </a:lnTo>
                <a:lnTo>
                  <a:pt x="555505" y="1451611"/>
                </a:lnTo>
                <a:lnTo>
                  <a:pt x="467944" y="1448756"/>
                </a:lnTo>
                <a:lnTo>
                  <a:pt x="314395" y="1443362"/>
                </a:lnTo>
                <a:lnTo>
                  <a:pt x="302022" y="1443044"/>
                </a:lnTo>
                <a:lnTo>
                  <a:pt x="289332" y="1442093"/>
                </a:lnTo>
                <a:lnTo>
                  <a:pt x="277276" y="1440823"/>
                </a:lnTo>
                <a:lnTo>
                  <a:pt x="265856" y="1439554"/>
                </a:lnTo>
                <a:lnTo>
                  <a:pt x="254117" y="1437968"/>
                </a:lnTo>
                <a:lnTo>
                  <a:pt x="243014" y="1436064"/>
                </a:lnTo>
                <a:lnTo>
                  <a:pt x="232227" y="1433843"/>
                </a:lnTo>
                <a:lnTo>
                  <a:pt x="221758" y="1431305"/>
                </a:lnTo>
                <a:lnTo>
                  <a:pt x="211288" y="1428766"/>
                </a:lnTo>
                <a:lnTo>
                  <a:pt x="201454" y="1425593"/>
                </a:lnTo>
                <a:lnTo>
                  <a:pt x="191619" y="1422420"/>
                </a:lnTo>
                <a:lnTo>
                  <a:pt x="182419" y="1418930"/>
                </a:lnTo>
                <a:lnTo>
                  <a:pt x="172901" y="1415440"/>
                </a:lnTo>
                <a:lnTo>
                  <a:pt x="164336" y="1411633"/>
                </a:lnTo>
                <a:lnTo>
                  <a:pt x="155452" y="1407190"/>
                </a:lnTo>
                <a:lnTo>
                  <a:pt x="147521" y="1402748"/>
                </a:lnTo>
                <a:lnTo>
                  <a:pt x="139273" y="1398306"/>
                </a:lnTo>
                <a:lnTo>
                  <a:pt x="131342" y="1393230"/>
                </a:lnTo>
                <a:lnTo>
                  <a:pt x="123728" y="1388470"/>
                </a:lnTo>
                <a:lnTo>
                  <a:pt x="116431" y="1383394"/>
                </a:lnTo>
                <a:lnTo>
                  <a:pt x="109768" y="1378000"/>
                </a:lnTo>
                <a:lnTo>
                  <a:pt x="102789" y="1372288"/>
                </a:lnTo>
                <a:lnTo>
                  <a:pt x="96127" y="1366577"/>
                </a:lnTo>
                <a:lnTo>
                  <a:pt x="89782" y="1360548"/>
                </a:lnTo>
                <a:lnTo>
                  <a:pt x="83754" y="1354203"/>
                </a:lnTo>
                <a:lnTo>
                  <a:pt x="78044" y="1347857"/>
                </a:lnTo>
                <a:lnTo>
                  <a:pt x="72333" y="1341194"/>
                </a:lnTo>
                <a:lnTo>
                  <a:pt x="66940" y="1334531"/>
                </a:lnTo>
                <a:lnTo>
                  <a:pt x="61864" y="1327867"/>
                </a:lnTo>
                <a:lnTo>
                  <a:pt x="56788" y="1320570"/>
                </a:lnTo>
                <a:lnTo>
                  <a:pt x="52346" y="1313589"/>
                </a:lnTo>
                <a:lnTo>
                  <a:pt x="47905" y="1305974"/>
                </a:lnTo>
                <a:lnTo>
                  <a:pt x="43780" y="1298677"/>
                </a:lnTo>
                <a:lnTo>
                  <a:pt x="39339" y="1291062"/>
                </a:lnTo>
                <a:lnTo>
                  <a:pt x="35849" y="1283129"/>
                </a:lnTo>
                <a:lnTo>
                  <a:pt x="32360" y="1275197"/>
                </a:lnTo>
                <a:lnTo>
                  <a:pt x="28870" y="1266947"/>
                </a:lnTo>
                <a:lnTo>
                  <a:pt x="25697" y="1259015"/>
                </a:lnTo>
                <a:lnTo>
                  <a:pt x="22525" y="1250448"/>
                </a:lnTo>
                <a:lnTo>
                  <a:pt x="19670" y="1242199"/>
                </a:lnTo>
                <a:lnTo>
                  <a:pt x="17132" y="1233314"/>
                </a:lnTo>
                <a:lnTo>
                  <a:pt x="14911" y="1224747"/>
                </a:lnTo>
                <a:lnTo>
                  <a:pt x="12690" y="1215863"/>
                </a:lnTo>
                <a:lnTo>
                  <a:pt x="10786" y="1206979"/>
                </a:lnTo>
                <a:lnTo>
                  <a:pt x="8883" y="1197778"/>
                </a:lnTo>
                <a:lnTo>
                  <a:pt x="7297" y="1188893"/>
                </a:lnTo>
                <a:lnTo>
                  <a:pt x="4442" y="1170173"/>
                </a:lnTo>
                <a:lnTo>
                  <a:pt x="2221" y="1151453"/>
                </a:lnTo>
                <a:lnTo>
                  <a:pt x="952" y="1131781"/>
                </a:lnTo>
                <a:lnTo>
                  <a:pt x="317" y="1112426"/>
                </a:lnTo>
                <a:lnTo>
                  <a:pt x="0" y="1092437"/>
                </a:lnTo>
                <a:lnTo>
                  <a:pt x="634" y="1072447"/>
                </a:lnTo>
                <a:lnTo>
                  <a:pt x="1586" y="1052458"/>
                </a:lnTo>
                <a:lnTo>
                  <a:pt x="3172" y="1032151"/>
                </a:lnTo>
                <a:lnTo>
                  <a:pt x="5393" y="1011845"/>
                </a:lnTo>
                <a:lnTo>
                  <a:pt x="8248" y="990903"/>
                </a:lnTo>
                <a:lnTo>
                  <a:pt x="11421" y="970279"/>
                </a:lnTo>
                <a:lnTo>
                  <a:pt x="14911" y="949655"/>
                </a:lnTo>
                <a:lnTo>
                  <a:pt x="19035" y="929031"/>
                </a:lnTo>
                <a:lnTo>
                  <a:pt x="23476" y="908407"/>
                </a:lnTo>
                <a:lnTo>
                  <a:pt x="28235" y="887783"/>
                </a:lnTo>
                <a:lnTo>
                  <a:pt x="33628" y="867477"/>
                </a:lnTo>
                <a:lnTo>
                  <a:pt x="39022" y="847170"/>
                </a:lnTo>
                <a:lnTo>
                  <a:pt x="45050" y="826863"/>
                </a:lnTo>
                <a:lnTo>
                  <a:pt x="51077" y="807191"/>
                </a:lnTo>
                <a:lnTo>
                  <a:pt x="58057" y="787519"/>
                </a:lnTo>
                <a:lnTo>
                  <a:pt x="64402" y="768164"/>
                </a:lnTo>
                <a:lnTo>
                  <a:pt x="71381" y="748492"/>
                </a:lnTo>
                <a:lnTo>
                  <a:pt x="78678" y="729772"/>
                </a:lnTo>
                <a:lnTo>
                  <a:pt x="85975" y="711369"/>
                </a:lnTo>
                <a:lnTo>
                  <a:pt x="93906" y="693283"/>
                </a:lnTo>
                <a:lnTo>
                  <a:pt x="101520" y="675832"/>
                </a:lnTo>
                <a:lnTo>
                  <a:pt x="109134" y="658698"/>
                </a:lnTo>
                <a:lnTo>
                  <a:pt x="117065" y="641882"/>
                </a:lnTo>
                <a:lnTo>
                  <a:pt x="124996" y="626017"/>
                </a:lnTo>
                <a:lnTo>
                  <a:pt x="133245" y="610153"/>
                </a:lnTo>
                <a:lnTo>
                  <a:pt x="141176" y="595557"/>
                </a:lnTo>
                <a:lnTo>
                  <a:pt x="149425" y="581279"/>
                </a:lnTo>
                <a:lnTo>
                  <a:pt x="157356" y="567318"/>
                </a:lnTo>
                <a:lnTo>
                  <a:pt x="165604" y="554309"/>
                </a:lnTo>
                <a:lnTo>
                  <a:pt x="173536" y="542252"/>
                </a:lnTo>
                <a:lnTo>
                  <a:pt x="181467" y="530830"/>
                </a:lnTo>
                <a:lnTo>
                  <a:pt x="189081" y="519725"/>
                </a:lnTo>
                <a:lnTo>
                  <a:pt x="197012" y="510206"/>
                </a:lnTo>
                <a:lnTo>
                  <a:pt x="204309" y="501004"/>
                </a:lnTo>
                <a:lnTo>
                  <a:pt x="211606" y="493072"/>
                </a:lnTo>
                <a:lnTo>
                  <a:pt x="218902" y="485457"/>
                </a:lnTo>
                <a:lnTo>
                  <a:pt x="225248" y="479428"/>
                </a:lnTo>
                <a:lnTo>
                  <a:pt x="232862" y="473083"/>
                </a:lnTo>
                <a:lnTo>
                  <a:pt x="248407" y="460074"/>
                </a:lnTo>
                <a:lnTo>
                  <a:pt x="265538" y="446430"/>
                </a:lnTo>
                <a:lnTo>
                  <a:pt x="283622" y="432469"/>
                </a:lnTo>
                <a:lnTo>
                  <a:pt x="322009" y="404548"/>
                </a:lnTo>
                <a:lnTo>
                  <a:pt x="360396" y="375991"/>
                </a:lnTo>
                <a:lnTo>
                  <a:pt x="379114" y="362030"/>
                </a:lnTo>
                <a:lnTo>
                  <a:pt x="396562" y="348387"/>
                </a:lnTo>
                <a:lnTo>
                  <a:pt x="412742" y="335060"/>
                </a:lnTo>
                <a:lnTo>
                  <a:pt x="420039" y="328397"/>
                </a:lnTo>
                <a:lnTo>
                  <a:pt x="427018" y="322369"/>
                </a:lnTo>
                <a:lnTo>
                  <a:pt x="433364" y="316340"/>
                </a:lnTo>
                <a:lnTo>
                  <a:pt x="439391" y="309994"/>
                </a:lnTo>
                <a:lnTo>
                  <a:pt x="444784" y="304283"/>
                </a:lnTo>
                <a:lnTo>
                  <a:pt x="449226" y="298572"/>
                </a:lnTo>
                <a:lnTo>
                  <a:pt x="453033" y="293178"/>
                </a:lnTo>
                <a:lnTo>
                  <a:pt x="456523" y="287784"/>
                </a:lnTo>
                <a:lnTo>
                  <a:pt x="459061" y="283024"/>
                </a:lnTo>
                <a:lnTo>
                  <a:pt x="460647" y="277948"/>
                </a:lnTo>
                <a:lnTo>
                  <a:pt x="461282" y="274775"/>
                </a:lnTo>
                <a:lnTo>
                  <a:pt x="461916" y="271919"/>
                </a:lnTo>
                <a:lnTo>
                  <a:pt x="456840" y="270967"/>
                </a:lnTo>
                <a:lnTo>
                  <a:pt x="452081" y="269698"/>
                </a:lnTo>
                <a:lnTo>
                  <a:pt x="448274" y="267794"/>
                </a:lnTo>
                <a:lnTo>
                  <a:pt x="444784" y="265256"/>
                </a:lnTo>
                <a:lnTo>
                  <a:pt x="441929" y="262083"/>
                </a:lnTo>
                <a:lnTo>
                  <a:pt x="440660" y="260497"/>
                </a:lnTo>
                <a:lnTo>
                  <a:pt x="439708" y="258910"/>
                </a:lnTo>
                <a:lnTo>
                  <a:pt x="438757" y="257324"/>
                </a:lnTo>
                <a:lnTo>
                  <a:pt x="438440" y="255420"/>
                </a:lnTo>
                <a:lnTo>
                  <a:pt x="438122" y="253834"/>
                </a:lnTo>
                <a:lnTo>
                  <a:pt x="437488" y="251930"/>
                </a:lnTo>
                <a:lnTo>
                  <a:pt x="438122" y="250026"/>
                </a:lnTo>
                <a:lnTo>
                  <a:pt x="438440" y="248122"/>
                </a:lnTo>
                <a:lnTo>
                  <a:pt x="438757" y="246536"/>
                </a:lnTo>
                <a:lnTo>
                  <a:pt x="439708" y="244315"/>
                </a:lnTo>
                <a:lnTo>
                  <a:pt x="440660" y="242728"/>
                </a:lnTo>
                <a:lnTo>
                  <a:pt x="441929" y="241142"/>
                </a:lnTo>
                <a:lnTo>
                  <a:pt x="444784" y="238286"/>
                </a:lnTo>
                <a:lnTo>
                  <a:pt x="448274" y="236065"/>
                </a:lnTo>
                <a:lnTo>
                  <a:pt x="452081" y="234161"/>
                </a:lnTo>
                <a:lnTo>
                  <a:pt x="456840" y="232575"/>
                </a:lnTo>
                <a:lnTo>
                  <a:pt x="461916" y="231940"/>
                </a:lnTo>
                <a:lnTo>
                  <a:pt x="460647" y="227498"/>
                </a:lnTo>
                <a:lnTo>
                  <a:pt x="459378" y="223374"/>
                </a:lnTo>
                <a:lnTo>
                  <a:pt x="457792" y="219249"/>
                </a:lnTo>
                <a:lnTo>
                  <a:pt x="456206" y="215124"/>
                </a:lnTo>
                <a:lnTo>
                  <a:pt x="451764" y="206874"/>
                </a:lnTo>
                <a:lnTo>
                  <a:pt x="447005" y="198307"/>
                </a:lnTo>
                <a:lnTo>
                  <a:pt x="441295" y="189423"/>
                </a:lnTo>
                <a:lnTo>
                  <a:pt x="434632" y="180222"/>
                </a:lnTo>
                <a:lnTo>
                  <a:pt x="420039" y="159598"/>
                </a:lnTo>
                <a:lnTo>
                  <a:pt x="412108" y="147541"/>
                </a:lnTo>
                <a:lnTo>
                  <a:pt x="403542" y="134532"/>
                </a:lnTo>
                <a:lnTo>
                  <a:pt x="394024" y="120254"/>
                </a:lnTo>
                <a:lnTo>
                  <a:pt x="384190" y="104706"/>
                </a:lnTo>
                <a:lnTo>
                  <a:pt x="374355" y="87573"/>
                </a:lnTo>
                <a:lnTo>
                  <a:pt x="363886" y="68535"/>
                </a:lnTo>
                <a:lnTo>
                  <a:pt x="353099" y="47911"/>
                </a:lnTo>
                <a:lnTo>
                  <a:pt x="341996" y="25066"/>
                </a:lnTo>
                <a:lnTo>
                  <a:pt x="352782" y="20307"/>
                </a:lnTo>
                <a:lnTo>
                  <a:pt x="362617" y="15865"/>
                </a:lnTo>
                <a:lnTo>
                  <a:pt x="372134" y="13009"/>
                </a:lnTo>
                <a:lnTo>
                  <a:pt x="380700" y="11105"/>
                </a:lnTo>
                <a:lnTo>
                  <a:pt x="388948" y="9836"/>
                </a:lnTo>
                <a:lnTo>
                  <a:pt x="396562" y="9519"/>
                </a:lnTo>
                <a:lnTo>
                  <a:pt x="403859" y="9519"/>
                </a:lnTo>
                <a:lnTo>
                  <a:pt x="410522" y="10471"/>
                </a:lnTo>
                <a:lnTo>
                  <a:pt x="416549" y="12057"/>
                </a:lnTo>
                <a:lnTo>
                  <a:pt x="422894" y="14278"/>
                </a:lnTo>
                <a:lnTo>
                  <a:pt x="428288" y="16816"/>
                </a:lnTo>
                <a:lnTo>
                  <a:pt x="433681" y="19989"/>
                </a:lnTo>
                <a:lnTo>
                  <a:pt x="439074" y="23162"/>
                </a:lnTo>
                <a:lnTo>
                  <a:pt x="443833" y="26970"/>
                </a:lnTo>
                <a:lnTo>
                  <a:pt x="448592" y="30777"/>
                </a:lnTo>
                <a:lnTo>
                  <a:pt x="453033" y="34585"/>
                </a:lnTo>
                <a:lnTo>
                  <a:pt x="462550" y="43152"/>
                </a:lnTo>
                <a:lnTo>
                  <a:pt x="471434" y="51401"/>
                </a:lnTo>
                <a:lnTo>
                  <a:pt x="476510" y="55843"/>
                </a:lnTo>
                <a:lnTo>
                  <a:pt x="481268" y="59651"/>
                </a:lnTo>
                <a:lnTo>
                  <a:pt x="486027" y="63141"/>
                </a:lnTo>
                <a:lnTo>
                  <a:pt x="491738" y="66314"/>
                </a:lnTo>
                <a:lnTo>
                  <a:pt x="497131" y="69170"/>
                </a:lnTo>
                <a:lnTo>
                  <a:pt x="502841" y="72025"/>
                </a:lnTo>
                <a:lnTo>
                  <a:pt x="509186" y="73929"/>
                </a:lnTo>
                <a:lnTo>
                  <a:pt x="515531" y="75198"/>
                </a:lnTo>
                <a:lnTo>
                  <a:pt x="522194" y="76150"/>
                </a:lnTo>
                <a:lnTo>
                  <a:pt x="529808" y="76150"/>
                </a:lnTo>
                <a:lnTo>
                  <a:pt x="537739" y="75515"/>
                </a:lnTo>
                <a:lnTo>
                  <a:pt x="546304" y="74246"/>
                </a:lnTo>
                <a:lnTo>
                  <a:pt x="557408" y="68218"/>
                </a:lnTo>
                <a:lnTo>
                  <a:pt x="568195" y="62824"/>
                </a:lnTo>
                <a:lnTo>
                  <a:pt x="587864" y="51719"/>
                </a:lnTo>
                <a:lnTo>
                  <a:pt x="605313" y="41882"/>
                </a:lnTo>
                <a:lnTo>
                  <a:pt x="620858" y="32681"/>
                </a:lnTo>
                <a:lnTo>
                  <a:pt x="635452" y="24749"/>
                </a:lnTo>
                <a:lnTo>
                  <a:pt x="648776" y="17134"/>
                </a:lnTo>
                <a:lnTo>
                  <a:pt x="655438" y="13961"/>
                </a:lnTo>
                <a:lnTo>
                  <a:pt x="661784" y="11422"/>
                </a:lnTo>
                <a:lnTo>
                  <a:pt x="668446" y="8884"/>
                </a:lnTo>
                <a:lnTo>
                  <a:pt x="675108" y="6663"/>
                </a:lnTo>
                <a:lnTo>
                  <a:pt x="682088" y="4759"/>
                </a:lnTo>
                <a:lnTo>
                  <a:pt x="688750" y="3173"/>
                </a:lnTo>
                <a:lnTo>
                  <a:pt x="695729" y="1586"/>
                </a:lnTo>
                <a:lnTo>
                  <a:pt x="703343" y="635"/>
                </a:lnTo>
                <a:lnTo>
                  <a:pt x="710957" y="317"/>
                </a:lnTo>
                <a:close/>
              </a:path>
            </a:pathLst>
          </a:custGeom>
          <a:solidFill>
            <a:srgbClr val="FEFFFF"/>
          </a:solidFill>
          <a:ln>
            <a:noFill/>
          </a:ln>
        </p:spPr>
        <p:txBody>
          <a:bodyPr anchor="ctr">
            <a:scene3d>
              <a:camera prst="orthographicFront"/>
              <a:lightRig rig="threePt" dir="t"/>
            </a:scene3d>
            <a:sp3d>
              <a:contourClr>
                <a:srgbClr val="FFFFFF"/>
              </a:contourClr>
            </a:sp3d>
          </a:bodyPr>
          <a:lstStyle/>
          <a:p>
            <a:pPr algn="ctr"/>
            <a:endParaRPr lang="zh-CN" altLang="en-US">
              <a:solidFill>
                <a:srgbClr val="FFFFFF"/>
              </a:solidFill>
              <a:latin typeface="Calibri" panose="020F0502020204030204" pitchFamily="34" charset="0"/>
              <a:ea typeface="宋体" panose="02010600030101010101" pitchFamily="2" charset="-122"/>
            </a:endParaRPr>
          </a:p>
        </p:txBody>
      </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 Box 147"/>
          <p:cNvSpPr txBox="1">
            <a:spLocks noChangeArrowheads="1"/>
          </p:cNvSpPr>
          <p:nvPr/>
        </p:nvSpPr>
        <p:spPr bwMode="auto">
          <a:xfrm>
            <a:off x="4461315" y="484870"/>
            <a:ext cx="2923428"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dist">
              <a:buFont typeface="Arial" panose="020B0604020202020204" pitchFamily="34" charset="0"/>
              <a:buNone/>
              <a:defRPr/>
            </a:pPr>
            <a:r>
              <a:rPr lang="zh-CN" altLang="en-US" sz="6000" b="1" dirty="0">
                <a:solidFill>
                  <a:schemeClr val="bg2"/>
                </a:solidFill>
                <a:latin typeface="+mj-ea"/>
                <a:ea typeface="+mj-ea"/>
              </a:rPr>
              <a:t>目录</a:t>
            </a:r>
            <a:endParaRPr lang="en-US" altLang="zh-CN" sz="6000" b="1" dirty="0">
              <a:solidFill>
                <a:schemeClr val="bg2"/>
              </a:solidFill>
              <a:latin typeface="+mj-ea"/>
              <a:ea typeface="+mj-ea"/>
            </a:endParaRPr>
          </a:p>
        </p:txBody>
      </p:sp>
      <p:sp>
        <p:nvSpPr>
          <p:cNvPr id="8194" name="Rectangle 144"/>
          <p:cNvSpPr>
            <a:spLocks noChangeArrowheads="1"/>
          </p:cNvSpPr>
          <p:nvPr/>
        </p:nvSpPr>
        <p:spPr bwMode="auto">
          <a:xfrm>
            <a:off x="1545439" y="2316282"/>
            <a:ext cx="4306550" cy="661749"/>
          </a:xfrm>
          <a:prstGeom prst="rect">
            <a:avLst/>
          </a:prstGeom>
          <a:solidFill>
            <a:srgbClr val="FEFFFF"/>
          </a:solidFill>
          <a:ln w="38100">
            <a:solidFill>
              <a:schemeClr val="accent1"/>
            </a:solidFill>
            <a:miter lim="800000"/>
          </a:ln>
        </p:spPr>
        <p:txBody>
          <a:bodyPr wrap="none" lIns="72000" tIns="72000" rIns="72000" bIns="72000" anchor="ctr"/>
          <a:lstStyle/>
          <a:p>
            <a:pPr algn="ctr">
              <a:buFont typeface="Arial" panose="020B0604020202020204" pitchFamily="34" charset="0"/>
              <a:buNone/>
            </a:pPr>
            <a:r>
              <a:rPr lang="zh-CN" altLang="en-US" dirty="0">
                <a:solidFill>
                  <a:schemeClr val="accent1"/>
                </a:solidFill>
              </a:rPr>
              <a:t>请在此输入文本</a:t>
            </a:r>
          </a:p>
        </p:txBody>
      </p:sp>
      <p:sp>
        <p:nvSpPr>
          <p:cNvPr id="449" name="Rectangle 144"/>
          <p:cNvSpPr>
            <a:spLocks noChangeArrowheads="1"/>
          </p:cNvSpPr>
          <p:nvPr/>
        </p:nvSpPr>
        <p:spPr bwMode="auto">
          <a:xfrm>
            <a:off x="1371512" y="2316282"/>
            <a:ext cx="144000" cy="661749"/>
          </a:xfrm>
          <a:prstGeom prst="rect">
            <a:avLst/>
          </a:prstGeom>
          <a:solidFill>
            <a:schemeClr val="accent1"/>
          </a:solidFill>
          <a:ln w="38100">
            <a:solidFill>
              <a:schemeClr val="accent1"/>
            </a:solidFill>
            <a:miter lim="800000"/>
          </a:ln>
        </p:spPr>
        <p:txBody>
          <a:bodyPr wrap="none" lIns="72000" tIns="72000" rIns="72000" bIns="72000" anchor="ctr"/>
          <a:lstStyle/>
          <a:p>
            <a:pPr algn="ctr">
              <a:buFont typeface="Arial" panose="020B0604020202020204" pitchFamily="34" charset="0"/>
              <a:buNone/>
            </a:pPr>
            <a:endParaRPr lang="zh-CN" altLang="en-US" sz="1800" dirty="0">
              <a:solidFill>
                <a:schemeClr val="accent1"/>
              </a:solidFill>
            </a:endParaRPr>
          </a:p>
        </p:txBody>
      </p:sp>
      <p:sp>
        <p:nvSpPr>
          <p:cNvPr id="2" name="文本框 1"/>
          <p:cNvSpPr txBox="1"/>
          <p:nvPr/>
        </p:nvSpPr>
        <p:spPr>
          <a:xfrm>
            <a:off x="500304" y="2354769"/>
            <a:ext cx="742122" cy="584775"/>
          </a:xfrm>
          <a:prstGeom prst="rect">
            <a:avLst/>
          </a:prstGeom>
          <a:noFill/>
        </p:spPr>
        <p:txBody>
          <a:bodyPr wrap="square" rtlCol="0">
            <a:spAutoFit/>
          </a:bodyPr>
          <a:lstStyle/>
          <a:p>
            <a:pPr algn="ctr"/>
            <a:r>
              <a:rPr lang="en-US" altLang="zh-CN" sz="3200" b="1" dirty="0">
                <a:latin typeface="+mj-ea"/>
                <a:ea typeface="+mj-ea"/>
              </a:rPr>
              <a:t>A</a:t>
            </a:r>
            <a:endParaRPr lang="zh-CN" altLang="en-US" sz="3200" b="1" dirty="0">
              <a:latin typeface="+mj-ea"/>
              <a:ea typeface="+mj-ea"/>
            </a:endParaRPr>
          </a:p>
        </p:txBody>
      </p:sp>
      <p:sp>
        <p:nvSpPr>
          <p:cNvPr id="450" name="Rectangle 144"/>
          <p:cNvSpPr>
            <a:spLocks noChangeArrowheads="1"/>
          </p:cNvSpPr>
          <p:nvPr/>
        </p:nvSpPr>
        <p:spPr bwMode="auto">
          <a:xfrm>
            <a:off x="7385147" y="2316282"/>
            <a:ext cx="4306550" cy="661749"/>
          </a:xfrm>
          <a:prstGeom prst="rect">
            <a:avLst/>
          </a:prstGeom>
          <a:solidFill>
            <a:srgbClr val="FEFFFF"/>
          </a:solidFill>
          <a:ln w="38100">
            <a:solidFill>
              <a:schemeClr val="accent1"/>
            </a:solidFill>
            <a:miter lim="800000"/>
          </a:ln>
        </p:spPr>
        <p:txBody>
          <a:bodyPr wrap="none" lIns="72000" tIns="72000" rIns="72000" bIns="72000" anchor="ctr"/>
          <a:lstStyle/>
          <a:p>
            <a:pPr algn="ctr">
              <a:buFont typeface="Arial" panose="020B0604020202020204" pitchFamily="34" charset="0"/>
              <a:buNone/>
            </a:pPr>
            <a:r>
              <a:rPr lang="zh-CN" altLang="en-US" dirty="0">
                <a:solidFill>
                  <a:schemeClr val="accent1"/>
                </a:solidFill>
              </a:rPr>
              <a:t>请在此输入文本</a:t>
            </a:r>
          </a:p>
        </p:txBody>
      </p:sp>
      <p:sp>
        <p:nvSpPr>
          <p:cNvPr id="451" name="Rectangle 144"/>
          <p:cNvSpPr>
            <a:spLocks noChangeArrowheads="1"/>
          </p:cNvSpPr>
          <p:nvPr/>
        </p:nvSpPr>
        <p:spPr bwMode="auto">
          <a:xfrm>
            <a:off x="7211220" y="2316282"/>
            <a:ext cx="144000" cy="661749"/>
          </a:xfrm>
          <a:prstGeom prst="rect">
            <a:avLst/>
          </a:prstGeom>
          <a:solidFill>
            <a:schemeClr val="accent1"/>
          </a:solidFill>
          <a:ln w="38100">
            <a:solidFill>
              <a:schemeClr val="accent1"/>
            </a:solidFill>
            <a:miter lim="800000"/>
          </a:ln>
        </p:spPr>
        <p:txBody>
          <a:bodyPr wrap="none" lIns="72000" tIns="72000" rIns="72000" bIns="72000" anchor="ctr"/>
          <a:lstStyle/>
          <a:p>
            <a:pPr algn="ctr">
              <a:buFont typeface="Arial" panose="020B0604020202020204" pitchFamily="34" charset="0"/>
              <a:buNone/>
            </a:pPr>
            <a:endParaRPr lang="zh-CN" altLang="en-US" sz="1800" dirty="0">
              <a:solidFill>
                <a:schemeClr val="accent1"/>
              </a:solidFill>
            </a:endParaRPr>
          </a:p>
        </p:txBody>
      </p:sp>
      <p:sp>
        <p:nvSpPr>
          <p:cNvPr id="452" name="文本框 451"/>
          <p:cNvSpPr txBox="1"/>
          <p:nvPr/>
        </p:nvSpPr>
        <p:spPr>
          <a:xfrm>
            <a:off x="6340012" y="2354769"/>
            <a:ext cx="742122" cy="584775"/>
          </a:xfrm>
          <a:prstGeom prst="rect">
            <a:avLst/>
          </a:prstGeom>
          <a:noFill/>
        </p:spPr>
        <p:txBody>
          <a:bodyPr wrap="square" rtlCol="0">
            <a:spAutoFit/>
          </a:bodyPr>
          <a:lstStyle/>
          <a:p>
            <a:pPr algn="ctr"/>
            <a:r>
              <a:rPr lang="en-US" altLang="zh-CN" sz="3200" b="1" dirty="0">
                <a:latin typeface="+mj-ea"/>
                <a:ea typeface="+mj-ea"/>
              </a:rPr>
              <a:t>B</a:t>
            </a:r>
            <a:endParaRPr lang="zh-CN" altLang="en-US" sz="3200" b="1" dirty="0">
              <a:latin typeface="+mj-ea"/>
              <a:ea typeface="+mj-ea"/>
            </a:endParaRPr>
          </a:p>
        </p:txBody>
      </p:sp>
      <p:sp>
        <p:nvSpPr>
          <p:cNvPr id="453" name="Rectangle 144"/>
          <p:cNvSpPr>
            <a:spLocks noChangeArrowheads="1"/>
          </p:cNvSpPr>
          <p:nvPr/>
        </p:nvSpPr>
        <p:spPr bwMode="auto">
          <a:xfrm>
            <a:off x="1545439" y="3740135"/>
            <a:ext cx="4306550" cy="661749"/>
          </a:xfrm>
          <a:prstGeom prst="rect">
            <a:avLst/>
          </a:prstGeom>
          <a:solidFill>
            <a:srgbClr val="FEFFFF"/>
          </a:solidFill>
          <a:ln w="38100">
            <a:solidFill>
              <a:schemeClr val="accent1"/>
            </a:solidFill>
            <a:miter lim="800000"/>
          </a:ln>
        </p:spPr>
        <p:txBody>
          <a:bodyPr wrap="none" lIns="72000" tIns="72000" rIns="72000" bIns="72000" anchor="ctr"/>
          <a:lstStyle/>
          <a:p>
            <a:pPr algn="ctr">
              <a:buFont typeface="Arial" panose="020B0604020202020204" pitchFamily="34" charset="0"/>
              <a:buNone/>
            </a:pPr>
            <a:r>
              <a:rPr lang="zh-CN" altLang="en-US" dirty="0">
                <a:solidFill>
                  <a:schemeClr val="accent1"/>
                </a:solidFill>
              </a:rPr>
              <a:t>请在此输入文本</a:t>
            </a:r>
          </a:p>
        </p:txBody>
      </p:sp>
      <p:sp>
        <p:nvSpPr>
          <p:cNvPr id="454" name="Rectangle 144"/>
          <p:cNvSpPr>
            <a:spLocks noChangeArrowheads="1"/>
          </p:cNvSpPr>
          <p:nvPr/>
        </p:nvSpPr>
        <p:spPr bwMode="auto">
          <a:xfrm>
            <a:off x="1371512" y="3740135"/>
            <a:ext cx="144000" cy="661749"/>
          </a:xfrm>
          <a:prstGeom prst="rect">
            <a:avLst/>
          </a:prstGeom>
          <a:solidFill>
            <a:schemeClr val="accent1"/>
          </a:solidFill>
          <a:ln w="38100">
            <a:solidFill>
              <a:schemeClr val="accent1"/>
            </a:solidFill>
            <a:miter lim="800000"/>
          </a:ln>
        </p:spPr>
        <p:txBody>
          <a:bodyPr wrap="none" lIns="72000" tIns="72000" rIns="72000" bIns="72000" anchor="ctr"/>
          <a:lstStyle/>
          <a:p>
            <a:pPr algn="ctr">
              <a:buFont typeface="Arial" panose="020B0604020202020204" pitchFamily="34" charset="0"/>
              <a:buNone/>
            </a:pPr>
            <a:endParaRPr lang="zh-CN" altLang="en-US" sz="1800" dirty="0">
              <a:solidFill>
                <a:schemeClr val="accent1"/>
              </a:solidFill>
            </a:endParaRPr>
          </a:p>
        </p:txBody>
      </p:sp>
      <p:sp>
        <p:nvSpPr>
          <p:cNvPr id="455" name="文本框 454"/>
          <p:cNvSpPr txBox="1"/>
          <p:nvPr/>
        </p:nvSpPr>
        <p:spPr>
          <a:xfrm>
            <a:off x="500304" y="3778622"/>
            <a:ext cx="742122" cy="584775"/>
          </a:xfrm>
          <a:prstGeom prst="rect">
            <a:avLst/>
          </a:prstGeom>
          <a:noFill/>
        </p:spPr>
        <p:txBody>
          <a:bodyPr wrap="square" rtlCol="0">
            <a:spAutoFit/>
          </a:bodyPr>
          <a:lstStyle/>
          <a:p>
            <a:pPr algn="ctr"/>
            <a:r>
              <a:rPr lang="en-US" altLang="zh-CN" sz="3200" b="1" dirty="0">
                <a:latin typeface="+mj-ea"/>
                <a:ea typeface="+mj-ea"/>
              </a:rPr>
              <a:t>C</a:t>
            </a:r>
            <a:endParaRPr lang="zh-CN" altLang="en-US" sz="3200" b="1" dirty="0">
              <a:latin typeface="+mj-ea"/>
              <a:ea typeface="+mj-ea"/>
            </a:endParaRPr>
          </a:p>
        </p:txBody>
      </p:sp>
      <p:sp>
        <p:nvSpPr>
          <p:cNvPr id="456" name="Rectangle 144"/>
          <p:cNvSpPr>
            <a:spLocks noChangeArrowheads="1"/>
          </p:cNvSpPr>
          <p:nvPr/>
        </p:nvSpPr>
        <p:spPr bwMode="auto">
          <a:xfrm>
            <a:off x="7385147" y="3740135"/>
            <a:ext cx="4306550" cy="661749"/>
          </a:xfrm>
          <a:prstGeom prst="rect">
            <a:avLst/>
          </a:prstGeom>
          <a:solidFill>
            <a:srgbClr val="FEFFFF"/>
          </a:solidFill>
          <a:ln w="38100">
            <a:solidFill>
              <a:schemeClr val="accent1"/>
            </a:solidFill>
            <a:miter lim="800000"/>
          </a:ln>
        </p:spPr>
        <p:txBody>
          <a:bodyPr wrap="none" lIns="72000" tIns="72000" rIns="72000" bIns="72000" anchor="ctr"/>
          <a:lstStyle/>
          <a:p>
            <a:pPr algn="ctr">
              <a:buFont typeface="Arial" panose="020B0604020202020204" pitchFamily="34" charset="0"/>
              <a:buNone/>
            </a:pPr>
            <a:r>
              <a:rPr lang="zh-CN" altLang="en-US" dirty="0">
                <a:solidFill>
                  <a:schemeClr val="accent1"/>
                </a:solidFill>
              </a:rPr>
              <a:t>请在此输入文本</a:t>
            </a:r>
          </a:p>
        </p:txBody>
      </p:sp>
      <p:sp>
        <p:nvSpPr>
          <p:cNvPr id="457" name="Rectangle 144"/>
          <p:cNvSpPr>
            <a:spLocks noChangeArrowheads="1"/>
          </p:cNvSpPr>
          <p:nvPr/>
        </p:nvSpPr>
        <p:spPr bwMode="auto">
          <a:xfrm>
            <a:off x="7211220" y="3740135"/>
            <a:ext cx="144000" cy="661749"/>
          </a:xfrm>
          <a:prstGeom prst="rect">
            <a:avLst/>
          </a:prstGeom>
          <a:solidFill>
            <a:schemeClr val="accent1"/>
          </a:solidFill>
          <a:ln w="38100">
            <a:solidFill>
              <a:schemeClr val="accent1"/>
            </a:solidFill>
            <a:miter lim="800000"/>
          </a:ln>
        </p:spPr>
        <p:txBody>
          <a:bodyPr wrap="none" lIns="72000" tIns="72000" rIns="72000" bIns="72000" anchor="ctr"/>
          <a:lstStyle/>
          <a:p>
            <a:pPr algn="ctr">
              <a:buFont typeface="Arial" panose="020B0604020202020204" pitchFamily="34" charset="0"/>
              <a:buNone/>
            </a:pPr>
            <a:endParaRPr lang="zh-CN" altLang="en-US" sz="1800" dirty="0">
              <a:solidFill>
                <a:schemeClr val="accent1"/>
              </a:solidFill>
            </a:endParaRPr>
          </a:p>
        </p:txBody>
      </p:sp>
      <p:sp>
        <p:nvSpPr>
          <p:cNvPr id="458" name="文本框 457"/>
          <p:cNvSpPr txBox="1"/>
          <p:nvPr/>
        </p:nvSpPr>
        <p:spPr>
          <a:xfrm>
            <a:off x="6340012" y="3778622"/>
            <a:ext cx="742122" cy="584775"/>
          </a:xfrm>
          <a:prstGeom prst="rect">
            <a:avLst/>
          </a:prstGeom>
          <a:noFill/>
        </p:spPr>
        <p:txBody>
          <a:bodyPr wrap="square" rtlCol="0">
            <a:spAutoFit/>
          </a:bodyPr>
          <a:lstStyle/>
          <a:p>
            <a:pPr algn="ctr"/>
            <a:r>
              <a:rPr lang="en-US" altLang="zh-CN" sz="3200" b="1" dirty="0">
                <a:latin typeface="+mj-ea"/>
                <a:ea typeface="+mj-ea"/>
              </a:rPr>
              <a:t>D</a:t>
            </a:r>
            <a:endParaRPr lang="zh-CN" altLang="en-US" sz="3200" b="1" dirty="0">
              <a:latin typeface="+mj-ea"/>
              <a:ea typeface="+mj-ea"/>
            </a:endParaRPr>
          </a:p>
        </p:txBody>
      </p:sp>
      <p:sp>
        <p:nvSpPr>
          <p:cNvPr id="459" name="Rectangle 144"/>
          <p:cNvSpPr>
            <a:spLocks noChangeArrowheads="1"/>
          </p:cNvSpPr>
          <p:nvPr/>
        </p:nvSpPr>
        <p:spPr bwMode="auto">
          <a:xfrm>
            <a:off x="1545439" y="5240962"/>
            <a:ext cx="4306550" cy="661749"/>
          </a:xfrm>
          <a:prstGeom prst="rect">
            <a:avLst/>
          </a:prstGeom>
          <a:solidFill>
            <a:srgbClr val="FEFFFF"/>
          </a:solidFill>
          <a:ln w="38100">
            <a:solidFill>
              <a:schemeClr val="accent1"/>
            </a:solidFill>
            <a:miter lim="800000"/>
          </a:ln>
        </p:spPr>
        <p:txBody>
          <a:bodyPr wrap="none" lIns="72000" tIns="72000" rIns="72000" bIns="72000" anchor="ctr"/>
          <a:lstStyle/>
          <a:p>
            <a:pPr algn="ctr">
              <a:buFont typeface="Arial" panose="020B0604020202020204" pitchFamily="34" charset="0"/>
              <a:buNone/>
            </a:pPr>
            <a:r>
              <a:rPr lang="zh-CN" altLang="en-US" dirty="0">
                <a:solidFill>
                  <a:schemeClr val="accent1"/>
                </a:solidFill>
              </a:rPr>
              <a:t>请在此输入文本</a:t>
            </a:r>
          </a:p>
        </p:txBody>
      </p:sp>
      <p:sp>
        <p:nvSpPr>
          <p:cNvPr id="460" name="Rectangle 144"/>
          <p:cNvSpPr>
            <a:spLocks noChangeArrowheads="1"/>
          </p:cNvSpPr>
          <p:nvPr/>
        </p:nvSpPr>
        <p:spPr bwMode="auto">
          <a:xfrm>
            <a:off x="1371512" y="5240962"/>
            <a:ext cx="144000" cy="661749"/>
          </a:xfrm>
          <a:prstGeom prst="rect">
            <a:avLst/>
          </a:prstGeom>
          <a:solidFill>
            <a:schemeClr val="accent1"/>
          </a:solidFill>
          <a:ln w="38100">
            <a:solidFill>
              <a:schemeClr val="accent1"/>
            </a:solidFill>
            <a:miter lim="800000"/>
          </a:ln>
        </p:spPr>
        <p:txBody>
          <a:bodyPr wrap="none" lIns="72000" tIns="72000" rIns="72000" bIns="72000" anchor="ctr"/>
          <a:lstStyle/>
          <a:p>
            <a:pPr algn="ctr">
              <a:buFont typeface="Arial" panose="020B0604020202020204" pitchFamily="34" charset="0"/>
              <a:buNone/>
            </a:pPr>
            <a:endParaRPr lang="zh-CN" altLang="en-US" sz="1800" dirty="0">
              <a:solidFill>
                <a:schemeClr val="accent1"/>
              </a:solidFill>
            </a:endParaRPr>
          </a:p>
        </p:txBody>
      </p:sp>
      <p:sp>
        <p:nvSpPr>
          <p:cNvPr id="461" name="文本框 460"/>
          <p:cNvSpPr txBox="1"/>
          <p:nvPr/>
        </p:nvSpPr>
        <p:spPr>
          <a:xfrm>
            <a:off x="500304" y="5279449"/>
            <a:ext cx="742122" cy="584775"/>
          </a:xfrm>
          <a:prstGeom prst="rect">
            <a:avLst/>
          </a:prstGeom>
          <a:noFill/>
        </p:spPr>
        <p:txBody>
          <a:bodyPr wrap="square" rtlCol="0">
            <a:spAutoFit/>
          </a:bodyPr>
          <a:lstStyle/>
          <a:p>
            <a:pPr algn="ctr"/>
            <a:r>
              <a:rPr lang="en-US" altLang="zh-CN" sz="3200" b="1" dirty="0">
                <a:latin typeface="+mj-ea"/>
                <a:ea typeface="+mj-ea"/>
              </a:rPr>
              <a:t>E</a:t>
            </a:r>
            <a:endParaRPr lang="zh-CN" altLang="en-US" sz="3200" b="1" dirty="0">
              <a:latin typeface="+mj-ea"/>
              <a:ea typeface="+mj-ea"/>
            </a:endParaRPr>
          </a:p>
        </p:txBody>
      </p:sp>
      <p:sp>
        <p:nvSpPr>
          <p:cNvPr id="462" name="Rectangle 144"/>
          <p:cNvSpPr>
            <a:spLocks noChangeArrowheads="1"/>
          </p:cNvSpPr>
          <p:nvPr/>
        </p:nvSpPr>
        <p:spPr bwMode="auto">
          <a:xfrm>
            <a:off x="7385147" y="5240962"/>
            <a:ext cx="4306550" cy="661749"/>
          </a:xfrm>
          <a:prstGeom prst="rect">
            <a:avLst/>
          </a:prstGeom>
          <a:solidFill>
            <a:srgbClr val="FEFFFF"/>
          </a:solidFill>
          <a:ln w="38100">
            <a:solidFill>
              <a:schemeClr val="accent1"/>
            </a:solidFill>
            <a:miter lim="800000"/>
          </a:ln>
        </p:spPr>
        <p:txBody>
          <a:bodyPr wrap="none" lIns="72000" tIns="72000" rIns="72000" bIns="72000" anchor="ctr"/>
          <a:lstStyle/>
          <a:p>
            <a:pPr algn="ctr">
              <a:buFont typeface="Arial" panose="020B0604020202020204" pitchFamily="34" charset="0"/>
              <a:buNone/>
            </a:pPr>
            <a:r>
              <a:rPr lang="zh-CN" altLang="en-US" dirty="0">
                <a:solidFill>
                  <a:schemeClr val="accent1"/>
                </a:solidFill>
              </a:rPr>
              <a:t>请在此输入文本</a:t>
            </a:r>
          </a:p>
        </p:txBody>
      </p:sp>
      <p:sp>
        <p:nvSpPr>
          <p:cNvPr id="463" name="Rectangle 144"/>
          <p:cNvSpPr>
            <a:spLocks noChangeArrowheads="1"/>
          </p:cNvSpPr>
          <p:nvPr/>
        </p:nvSpPr>
        <p:spPr bwMode="auto">
          <a:xfrm>
            <a:off x="7211220" y="5240962"/>
            <a:ext cx="144000" cy="661749"/>
          </a:xfrm>
          <a:prstGeom prst="rect">
            <a:avLst/>
          </a:prstGeom>
          <a:solidFill>
            <a:schemeClr val="accent1"/>
          </a:solidFill>
          <a:ln w="38100">
            <a:solidFill>
              <a:schemeClr val="accent1"/>
            </a:solidFill>
            <a:miter lim="800000"/>
          </a:ln>
        </p:spPr>
        <p:txBody>
          <a:bodyPr wrap="none" lIns="72000" tIns="72000" rIns="72000" bIns="72000" anchor="ctr"/>
          <a:lstStyle/>
          <a:p>
            <a:pPr algn="ctr">
              <a:buFont typeface="Arial" panose="020B0604020202020204" pitchFamily="34" charset="0"/>
              <a:buNone/>
            </a:pPr>
            <a:endParaRPr lang="zh-CN" altLang="en-US" sz="1800" dirty="0">
              <a:solidFill>
                <a:schemeClr val="accent1"/>
              </a:solidFill>
            </a:endParaRPr>
          </a:p>
        </p:txBody>
      </p:sp>
      <p:sp>
        <p:nvSpPr>
          <p:cNvPr id="464" name="文本框 463"/>
          <p:cNvSpPr txBox="1"/>
          <p:nvPr/>
        </p:nvSpPr>
        <p:spPr>
          <a:xfrm>
            <a:off x="6340012" y="5279449"/>
            <a:ext cx="742122" cy="584775"/>
          </a:xfrm>
          <a:prstGeom prst="rect">
            <a:avLst/>
          </a:prstGeom>
          <a:noFill/>
        </p:spPr>
        <p:txBody>
          <a:bodyPr wrap="square" rtlCol="0">
            <a:spAutoFit/>
          </a:bodyPr>
          <a:lstStyle/>
          <a:p>
            <a:pPr algn="ctr"/>
            <a:r>
              <a:rPr lang="en-US" altLang="zh-CN" sz="3200" b="1" dirty="0">
                <a:latin typeface="+mj-ea"/>
                <a:ea typeface="+mj-ea"/>
              </a:rPr>
              <a:t>F</a:t>
            </a:r>
            <a:endParaRPr lang="zh-CN" altLang="en-US" sz="3200" b="1" dirty="0">
              <a:latin typeface="+mj-ea"/>
              <a:ea typeface="+mj-ea"/>
            </a:endParaRPr>
          </a:p>
        </p:txBody>
      </p: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标题 3"/>
          <p:cNvSpPr>
            <a:spLocks noGrp="1"/>
          </p:cNvSpPr>
          <p:nvPr>
            <p:ph type="title"/>
          </p:nvPr>
        </p:nvSpPr>
        <p:spPr/>
        <p:txBody>
          <a:bodyPr/>
          <a:lstStyle/>
          <a:p>
            <a:pPr eaLnBrk="1" hangingPunct="1"/>
            <a:r>
              <a:rPr lang="zh-CN" altLang="en-US" dirty="0"/>
              <a:t>请在此输入您的大标题</a:t>
            </a:r>
            <a:endParaRPr lang="en-US" altLang="zh-CN" dirty="0"/>
          </a:p>
        </p:txBody>
      </p:sp>
      <p:pic>
        <p:nvPicPr>
          <p:cNvPr id="13" name="图片 12"/>
          <p:cNvPicPr>
            <a:picLocks noChangeAspect="1"/>
          </p:cNvPicPr>
          <p:nvPr/>
        </p:nvPicPr>
        <p:blipFill rotWithShape="1">
          <a:blip r:embed="rId2" cstate="print">
            <a:extLst>
              <a:ext uri="{28A0092B-C50C-407E-A947-70E740481C1C}">
                <a14:useLocalDpi xmlns:a14="http://schemas.microsoft.com/office/drawing/2010/main" val="0"/>
              </a:ext>
            </a:extLst>
          </a:blip>
          <a:srcRect l="3468" t="14676" r="4955" b="5907"/>
          <a:stretch>
            <a:fillRect/>
          </a:stretch>
        </p:blipFill>
        <p:spPr>
          <a:xfrm>
            <a:off x="287431" y="2324350"/>
            <a:ext cx="5462358" cy="3222171"/>
          </a:xfrm>
          <a:prstGeom prst="rect">
            <a:avLst/>
          </a:prstGeom>
        </p:spPr>
      </p:pic>
      <p:sp>
        <p:nvSpPr>
          <p:cNvPr id="14" name="矩形 13"/>
          <p:cNvSpPr/>
          <p:nvPr/>
        </p:nvSpPr>
        <p:spPr>
          <a:xfrm>
            <a:off x="1026939" y="2542733"/>
            <a:ext cx="4065564" cy="26623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1929490" y="2638883"/>
            <a:ext cx="2260463" cy="1107996"/>
          </a:xfrm>
          <a:prstGeom prst="rect">
            <a:avLst/>
          </a:prstGeom>
          <a:noFill/>
        </p:spPr>
        <p:txBody>
          <a:bodyPr wrap="square" rtlCol="0">
            <a:spAutoFit/>
          </a:bodyPr>
          <a:lstStyle/>
          <a:p>
            <a:pPr algn="ctr"/>
            <a:r>
              <a:rPr lang="en-US" altLang="zh-CN" sz="6600" b="1" dirty="0">
                <a:solidFill>
                  <a:srgbClr val="FFFFFF"/>
                </a:solidFill>
                <a:latin typeface="+mj-ea"/>
                <a:ea typeface="+mj-ea"/>
              </a:rPr>
              <a:t>83</a:t>
            </a:r>
            <a:r>
              <a:rPr lang="en-US" altLang="zh-CN" sz="3600" dirty="0">
                <a:solidFill>
                  <a:srgbClr val="FFFFFF"/>
                </a:solidFill>
                <a:latin typeface="+mj-ea"/>
                <a:ea typeface="+mj-ea"/>
              </a:rPr>
              <a:t>%</a:t>
            </a:r>
            <a:endParaRPr lang="zh-CN" altLang="en-US" sz="6600" dirty="0">
              <a:solidFill>
                <a:srgbClr val="FFFFFF"/>
              </a:solidFill>
              <a:latin typeface="+mj-ea"/>
              <a:ea typeface="+mj-ea"/>
            </a:endParaRPr>
          </a:p>
        </p:txBody>
      </p:sp>
      <p:sp>
        <p:nvSpPr>
          <p:cNvPr id="18" name="矩形 17"/>
          <p:cNvSpPr/>
          <p:nvPr/>
        </p:nvSpPr>
        <p:spPr>
          <a:xfrm>
            <a:off x="1026940" y="3770137"/>
            <a:ext cx="4065564" cy="12801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rgbClr val="FFFFFF"/>
                </a:solidFill>
                <a:latin typeface="幼圆" panose="02010509060101010101" pitchFamily="49" charset="-122"/>
                <a:ea typeface="幼圆" panose="02010509060101010101" pitchFamily="49" charset="-122"/>
              </a:rPr>
              <a:t>请输入文本请输入文本请输入文本请输入文本请输入文本请输入文本请输入文本</a:t>
            </a:r>
            <a:endParaRPr lang="en-US" altLang="zh-CN" sz="1800" dirty="0">
              <a:solidFill>
                <a:srgbClr val="FFFFFF"/>
              </a:solidFill>
              <a:latin typeface="幼圆" panose="02010509060101010101" pitchFamily="49" charset="-122"/>
              <a:ea typeface="幼圆" panose="02010509060101010101" pitchFamily="49" charset="-122"/>
            </a:endParaRPr>
          </a:p>
        </p:txBody>
      </p:sp>
      <p:sp>
        <p:nvSpPr>
          <p:cNvPr id="19" name="圆角矩形 38"/>
          <p:cNvSpPr/>
          <p:nvPr/>
        </p:nvSpPr>
        <p:spPr>
          <a:xfrm>
            <a:off x="6085231" y="1685368"/>
            <a:ext cx="5654132" cy="1279397"/>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1800" dirty="0">
                <a:solidFill>
                  <a:schemeClr val="tx1"/>
                </a:solidFill>
                <a:latin typeface="+mj-ea"/>
                <a:ea typeface="+mj-ea"/>
              </a:rPr>
              <a:t>请输入文本请输入文本请输入文本请输入文本请输入文本请输入文本请输入文本请输入文本请输入文本请输入文本请输入文本</a:t>
            </a:r>
            <a:endParaRPr lang="zh-CN" altLang="zh-CN" sz="1800" dirty="0">
              <a:solidFill>
                <a:schemeClr val="tx1"/>
              </a:solidFill>
              <a:latin typeface="+mj-ea"/>
              <a:ea typeface="+mj-ea"/>
            </a:endParaRPr>
          </a:p>
        </p:txBody>
      </p:sp>
      <p:cxnSp>
        <p:nvCxnSpPr>
          <p:cNvPr id="20" name="直接连接符 19"/>
          <p:cNvCxnSpPr/>
          <p:nvPr/>
        </p:nvCxnSpPr>
        <p:spPr>
          <a:xfrm>
            <a:off x="6085231" y="3012657"/>
            <a:ext cx="5654132"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1" name="圆角矩形 38"/>
          <p:cNvSpPr/>
          <p:nvPr/>
        </p:nvSpPr>
        <p:spPr>
          <a:xfrm>
            <a:off x="6085231" y="3398019"/>
            <a:ext cx="5654132" cy="1279397"/>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1800" dirty="0">
                <a:solidFill>
                  <a:schemeClr val="tx1"/>
                </a:solidFill>
                <a:latin typeface="+mj-ea"/>
                <a:ea typeface="+mj-ea"/>
              </a:rPr>
              <a:t>请输入文本请输入文本请输入文本请输入文本请输入文本</a:t>
            </a:r>
            <a:endParaRPr lang="en-US" altLang="zh-CN" sz="1800" dirty="0">
              <a:solidFill>
                <a:schemeClr val="tx1"/>
              </a:solidFill>
              <a:latin typeface="+mj-ea"/>
              <a:ea typeface="+mj-ea"/>
            </a:endParaRPr>
          </a:p>
          <a:p>
            <a:pPr>
              <a:lnSpc>
                <a:spcPct val="150000"/>
              </a:lnSpc>
            </a:pPr>
            <a:endParaRPr lang="zh-CN" altLang="zh-CN" sz="1800" dirty="0">
              <a:solidFill>
                <a:schemeClr val="tx1"/>
              </a:solidFill>
              <a:latin typeface="+mj-ea"/>
              <a:ea typeface="+mj-ea"/>
            </a:endParaRPr>
          </a:p>
        </p:txBody>
      </p:sp>
      <p:cxnSp>
        <p:nvCxnSpPr>
          <p:cNvPr id="24" name="直接连接符 23"/>
          <p:cNvCxnSpPr/>
          <p:nvPr/>
        </p:nvCxnSpPr>
        <p:spPr>
          <a:xfrm>
            <a:off x="6085231" y="4725308"/>
            <a:ext cx="5654132"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5" name="圆角矩形 38"/>
          <p:cNvSpPr/>
          <p:nvPr/>
        </p:nvSpPr>
        <p:spPr>
          <a:xfrm>
            <a:off x="6085231" y="5110670"/>
            <a:ext cx="5654132" cy="1279397"/>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1800" dirty="0">
                <a:solidFill>
                  <a:schemeClr val="tx1"/>
                </a:solidFill>
                <a:latin typeface="+mj-ea"/>
                <a:ea typeface="+mj-ea"/>
              </a:rPr>
              <a:t>请输入文本请输入文本请输入文本请输入文本请输入文本请输入文本请输入文本请输入文本请输入文本请输入文本请输入文本</a:t>
            </a:r>
            <a:endParaRPr lang="zh-CN" altLang="zh-CN" sz="1800" dirty="0">
              <a:solidFill>
                <a:schemeClr val="tx1"/>
              </a:solidFill>
              <a:latin typeface="+mj-ea"/>
              <a:ea typeface="+mj-ea"/>
            </a:endParaRPr>
          </a:p>
        </p:txBody>
      </p:sp>
      <p:cxnSp>
        <p:nvCxnSpPr>
          <p:cNvPr id="27" name="直接连接符 26"/>
          <p:cNvCxnSpPr/>
          <p:nvPr/>
        </p:nvCxnSpPr>
        <p:spPr>
          <a:xfrm>
            <a:off x="6085231" y="6437959"/>
            <a:ext cx="5654132"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标题 3"/>
          <p:cNvSpPr>
            <a:spLocks noGrp="1"/>
          </p:cNvSpPr>
          <p:nvPr>
            <p:ph type="title"/>
          </p:nvPr>
        </p:nvSpPr>
        <p:spPr/>
        <p:txBody>
          <a:bodyPr/>
          <a:lstStyle/>
          <a:p>
            <a:pPr eaLnBrk="1" hangingPunct="1"/>
            <a:r>
              <a:rPr lang="zh-CN" altLang="en-US" dirty="0"/>
              <a:t>请在此输入您的大标题</a:t>
            </a:r>
            <a:endParaRPr lang="en-US" altLang="zh-CN" dirty="0"/>
          </a:p>
        </p:txBody>
      </p:sp>
      <p:sp>
        <p:nvSpPr>
          <p:cNvPr id="16" name="自由: 形状 15"/>
          <p:cNvSpPr/>
          <p:nvPr/>
        </p:nvSpPr>
        <p:spPr>
          <a:xfrm rot="16200000">
            <a:off x="1447747" y="4054644"/>
            <a:ext cx="208271" cy="2085278"/>
          </a:xfrm>
          <a:custGeom>
            <a:avLst/>
            <a:gdLst>
              <a:gd name="connsiteX0" fmla="*/ 0 w 208271"/>
              <a:gd name="connsiteY0" fmla="*/ 0 h 2085278"/>
              <a:gd name="connsiteX1" fmla="*/ 208271 w 208271"/>
              <a:gd name="connsiteY1" fmla="*/ 0 h 2085278"/>
              <a:gd name="connsiteX2" fmla="*/ 208271 w 208271"/>
              <a:gd name="connsiteY2" fmla="*/ 2085278 h 2085278"/>
              <a:gd name="connsiteX3" fmla="*/ 0 w 208271"/>
              <a:gd name="connsiteY3" fmla="*/ 2085278 h 2085278"/>
              <a:gd name="connsiteX4" fmla="*/ 0 w 208271"/>
              <a:gd name="connsiteY4" fmla="*/ 2007180 h 2085278"/>
              <a:gd name="connsiteX5" fmla="*/ 25905 w 208271"/>
              <a:gd name="connsiteY5" fmla="*/ 2003491 h 2085278"/>
              <a:gd name="connsiteX6" fmla="*/ 87731 w 208271"/>
              <a:gd name="connsiteY6" fmla="*/ 1937689 h 2085278"/>
              <a:gd name="connsiteX7" fmla="*/ 25905 w 208271"/>
              <a:gd name="connsiteY7" fmla="*/ 1871888 h 2085278"/>
              <a:gd name="connsiteX8" fmla="*/ 0 w 208271"/>
              <a:gd name="connsiteY8" fmla="*/ 1868196 h 2085278"/>
              <a:gd name="connsiteX9" fmla="*/ 0 w 208271"/>
              <a:gd name="connsiteY9" fmla="*/ 1783417 h 2085278"/>
              <a:gd name="connsiteX10" fmla="*/ 25905 w 208271"/>
              <a:gd name="connsiteY10" fmla="*/ 1779728 h 2085278"/>
              <a:gd name="connsiteX11" fmla="*/ 87731 w 208271"/>
              <a:gd name="connsiteY11" fmla="*/ 1713927 h 2085278"/>
              <a:gd name="connsiteX12" fmla="*/ 25905 w 208271"/>
              <a:gd name="connsiteY12" fmla="*/ 1648125 h 2085278"/>
              <a:gd name="connsiteX13" fmla="*/ 0 w 208271"/>
              <a:gd name="connsiteY13" fmla="*/ 1644434 h 2085278"/>
              <a:gd name="connsiteX14" fmla="*/ 0 w 208271"/>
              <a:gd name="connsiteY14" fmla="*/ 1559655 h 2085278"/>
              <a:gd name="connsiteX15" fmla="*/ 25905 w 208271"/>
              <a:gd name="connsiteY15" fmla="*/ 1555966 h 2085278"/>
              <a:gd name="connsiteX16" fmla="*/ 87731 w 208271"/>
              <a:gd name="connsiteY16" fmla="*/ 1490164 h 2085278"/>
              <a:gd name="connsiteX17" fmla="*/ 25905 w 208271"/>
              <a:gd name="connsiteY17" fmla="*/ 1424363 h 2085278"/>
              <a:gd name="connsiteX18" fmla="*/ 0 w 208271"/>
              <a:gd name="connsiteY18" fmla="*/ 1420671 h 2085278"/>
              <a:gd name="connsiteX19" fmla="*/ 0 w 208271"/>
              <a:gd name="connsiteY19" fmla="*/ 1335892 h 2085278"/>
              <a:gd name="connsiteX20" fmla="*/ 25905 w 208271"/>
              <a:gd name="connsiteY20" fmla="*/ 1332203 h 2085278"/>
              <a:gd name="connsiteX21" fmla="*/ 87731 w 208271"/>
              <a:gd name="connsiteY21" fmla="*/ 1266402 h 2085278"/>
              <a:gd name="connsiteX22" fmla="*/ 25905 w 208271"/>
              <a:gd name="connsiteY22" fmla="*/ 1200600 h 2085278"/>
              <a:gd name="connsiteX23" fmla="*/ 0 w 208271"/>
              <a:gd name="connsiteY23" fmla="*/ 1196911 h 2085278"/>
              <a:gd name="connsiteX24" fmla="*/ 0 w 208271"/>
              <a:gd name="connsiteY24" fmla="*/ 1112132 h 2085278"/>
              <a:gd name="connsiteX25" fmla="*/ 25905 w 208271"/>
              <a:gd name="connsiteY25" fmla="*/ 1108443 h 2085278"/>
              <a:gd name="connsiteX26" fmla="*/ 87731 w 208271"/>
              <a:gd name="connsiteY26" fmla="*/ 1042639 h 2085278"/>
              <a:gd name="connsiteX27" fmla="*/ 25905 w 208271"/>
              <a:gd name="connsiteY27" fmla="*/ 976838 h 2085278"/>
              <a:gd name="connsiteX28" fmla="*/ 0 w 208271"/>
              <a:gd name="connsiteY28" fmla="*/ 973149 h 2085278"/>
              <a:gd name="connsiteX29" fmla="*/ 0 w 208271"/>
              <a:gd name="connsiteY29" fmla="*/ 888370 h 2085278"/>
              <a:gd name="connsiteX30" fmla="*/ 25905 w 208271"/>
              <a:gd name="connsiteY30" fmla="*/ 884681 h 2085278"/>
              <a:gd name="connsiteX31" fmla="*/ 87731 w 208271"/>
              <a:gd name="connsiteY31" fmla="*/ 818879 h 2085278"/>
              <a:gd name="connsiteX32" fmla="*/ 25905 w 208271"/>
              <a:gd name="connsiteY32" fmla="*/ 753075 h 2085278"/>
              <a:gd name="connsiteX33" fmla="*/ 0 w 208271"/>
              <a:gd name="connsiteY33" fmla="*/ 749386 h 2085278"/>
              <a:gd name="connsiteX34" fmla="*/ 0 w 208271"/>
              <a:gd name="connsiteY34" fmla="*/ 664607 h 2085278"/>
              <a:gd name="connsiteX35" fmla="*/ 25905 w 208271"/>
              <a:gd name="connsiteY35" fmla="*/ 660918 h 2085278"/>
              <a:gd name="connsiteX36" fmla="*/ 87731 w 208271"/>
              <a:gd name="connsiteY36" fmla="*/ 595117 h 2085278"/>
              <a:gd name="connsiteX37" fmla="*/ 25905 w 208271"/>
              <a:gd name="connsiteY37" fmla="*/ 529315 h 2085278"/>
              <a:gd name="connsiteX38" fmla="*/ 0 w 208271"/>
              <a:gd name="connsiteY38" fmla="*/ 525624 h 2085278"/>
              <a:gd name="connsiteX39" fmla="*/ 0 w 208271"/>
              <a:gd name="connsiteY39" fmla="*/ 440845 h 2085278"/>
              <a:gd name="connsiteX40" fmla="*/ 25905 w 208271"/>
              <a:gd name="connsiteY40" fmla="*/ 437156 h 2085278"/>
              <a:gd name="connsiteX41" fmla="*/ 87731 w 208271"/>
              <a:gd name="connsiteY41" fmla="*/ 371354 h 2085278"/>
              <a:gd name="connsiteX42" fmla="*/ 25905 w 208271"/>
              <a:gd name="connsiteY42" fmla="*/ 305553 h 2085278"/>
              <a:gd name="connsiteX43" fmla="*/ 0 w 208271"/>
              <a:gd name="connsiteY43" fmla="*/ 301861 h 2085278"/>
              <a:gd name="connsiteX44" fmla="*/ 0 w 208271"/>
              <a:gd name="connsiteY44" fmla="*/ 217082 h 2085278"/>
              <a:gd name="connsiteX45" fmla="*/ 25905 w 208271"/>
              <a:gd name="connsiteY45" fmla="*/ 213393 h 2085278"/>
              <a:gd name="connsiteX46" fmla="*/ 87731 w 208271"/>
              <a:gd name="connsiteY46" fmla="*/ 147592 h 2085278"/>
              <a:gd name="connsiteX47" fmla="*/ 25905 w 208271"/>
              <a:gd name="connsiteY47" fmla="*/ 81790 h 2085278"/>
              <a:gd name="connsiteX48" fmla="*/ 0 w 208271"/>
              <a:gd name="connsiteY48" fmla="*/ 78099 h 2085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08271" h="2085278">
                <a:moveTo>
                  <a:pt x="0" y="0"/>
                </a:moveTo>
                <a:lnTo>
                  <a:pt x="208271" y="0"/>
                </a:lnTo>
                <a:lnTo>
                  <a:pt x="208271" y="2085278"/>
                </a:lnTo>
                <a:lnTo>
                  <a:pt x="0" y="2085278"/>
                </a:lnTo>
                <a:lnTo>
                  <a:pt x="0" y="2007180"/>
                </a:lnTo>
                <a:lnTo>
                  <a:pt x="25905" y="2003491"/>
                </a:lnTo>
                <a:cubicBezTo>
                  <a:pt x="62237" y="1992649"/>
                  <a:pt x="87731" y="1967268"/>
                  <a:pt x="87731" y="1937689"/>
                </a:cubicBezTo>
                <a:cubicBezTo>
                  <a:pt x="87731" y="1908108"/>
                  <a:pt x="62237" y="1882727"/>
                  <a:pt x="25905" y="1871888"/>
                </a:cubicBezTo>
                <a:lnTo>
                  <a:pt x="0" y="1868196"/>
                </a:lnTo>
                <a:lnTo>
                  <a:pt x="0" y="1783417"/>
                </a:lnTo>
                <a:lnTo>
                  <a:pt x="25905" y="1779728"/>
                </a:lnTo>
                <a:cubicBezTo>
                  <a:pt x="62237" y="1768886"/>
                  <a:pt x="87731" y="1743506"/>
                  <a:pt x="87731" y="1713927"/>
                </a:cubicBezTo>
                <a:cubicBezTo>
                  <a:pt x="87731" y="1684345"/>
                  <a:pt x="62237" y="1658965"/>
                  <a:pt x="25905" y="1648125"/>
                </a:cubicBezTo>
                <a:lnTo>
                  <a:pt x="0" y="1644434"/>
                </a:lnTo>
                <a:lnTo>
                  <a:pt x="0" y="1559655"/>
                </a:lnTo>
                <a:lnTo>
                  <a:pt x="25905" y="1555966"/>
                </a:lnTo>
                <a:cubicBezTo>
                  <a:pt x="62237" y="1545124"/>
                  <a:pt x="87731" y="1519746"/>
                  <a:pt x="87731" y="1490164"/>
                </a:cubicBezTo>
                <a:cubicBezTo>
                  <a:pt x="87731" y="1460583"/>
                  <a:pt x="62237" y="1435202"/>
                  <a:pt x="25905" y="1424363"/>
                </a:cubicBezTo>
                <a:lnTo>
                  <a:pt x="0" y="1420671"/>
                </a:lnTo>
                <a:lnTo>
                  <a:pt x="0" y="1335892"/>
                </a:lnTo>
                <a:lnTo>
                  <a:pt x="25905" y="1332203"/>
                </a:lnTo>
                <a:cubicBezTo>
                  <a:pt x="62237" y="1321361"/>
                  <a:pt x="87731" y="1295983"/>
                  <a:pt x="87731" y="1266402"/>
                </a:cubicBezTo>
                <a:cubicBezTo>
                  <a:pt x="87731" y="1236820"/>
                  <a:pt x="62237" y="1211442"/>
                  <a:pt x="25905" y="1200600"/>
                </a:cubicBezTo>
                <a:lnTo>
                  <a:pt x="0" y="1196911"/>
                </a:lnTo>
                <a:lnTo>
                  <a:pt x="0" y="1112132"/>
                </a:lnTo>
                <a:lnTo>
                  <a:pt x="25905" y="1108443"/>
                </a:lnTo>
                <a:cubicBezTo>
                  <a:pt x="62237" y="1097601"/>
                  <a:pt x="87731" y="1072218"/>
                  <a:pt x="87731" y="1042639"/>
                </a:cubicBezTo>
                <a:cubicBezTo>
                  <a:pt x="87731" y="1013058"/>
                  <a:pt x="62237" y="987680"/>
                  <a:pt x="25905" y="976838"/>
                </a:cubicBezTo>
                <a:lnTo>
                  <a:pt x="0" y="973149"/>
                </a:lnTo>
                <a:lnTo>
                  <a:pt x="0" y="888370"/>
                </a:lnTo>
                <a:lnTo>
                  <a:pt x="25905" y="884681"/>
                </a:lnTo>
                <a:cubicBezTo>
                  <a:pt x="62237" y="873839"/>
                  <a:pt x="87731" y="848458"/>
                  <a:pt x="87731" y="818879"/>
                </a:cubicBezTo>
                <a:cubicBezTo>
                  <a:pt x="87731" y="789297"/>
                  <a:pt x="62237" y="763917"/>
                  <a:pt x="25905" y="753075"/>
                </a:cubicBezTo>
                <a:lnTo>
                  <a:pt x="0" y="749386"/>
                </a:lnTo>
                <a:lnTo>
                  <a:pt x="0" y="664607"/>
                </a:lnTo>
                <a:lnTo>
                  <a:pt x="25905" y="660918"/>
                </a:lnTo>
                <a:cubicBezTo>
                  <a:pt x="62237" y="650076"/>
                  <a:pt x="87731" y="624698"/>
                  <a:pt x="87731" y="595117"/>
                </a:cubicBezTo>
                <a:cubicBezTo>
                  <a:pt x="87731" y="565535"/>
                  <a:pt x="62237" y="540155"/>
                  <a:pt x="25905" y="529315"/>
                </a:cubicBezTo>
                <a:lnTo>
                  <a:pt x="0" y="525624"/>
                </a:lnTo>
                <a:lnTo>
                  <a:pt x="0" y="440845"/>
                </a:lnTo>
                <a:lnTo>
                  <a:pt x="25905" y="437156"/>
                </a:lnTo>
                <a:cubicBezTo>
                  <a:pt x="62237" y="426314"/>
                  <a:pt x="87731" y="400933"/>
                  <a:pt x="87731" y="371354"/>
                </a:cubicBezTo>
                <a:cubicBezTo>
                  <a:pt x="87731" y="341772"/>
                  <a:pt x="62237" y="316392"/>
                  <a:pt x="25905" y="305553"/>
                </a:cubicBezTo>
                <a:lnTo>
                  <a:pt x="0" y="301861"/>
                </a:lnTo>
                <a:lnTo>
                  <a:pt x="0" y="217082"/>
                </a:lnTo>
                <a:lnTo>
                  <a:pt x="25905" y="213393"/>
                </a:lnTo>
                <a:cubicBezTo>
                  <a:pt x="62237" y="202551"/>
                  <a:pt x="87731" y="177171"/>
                  <a:pt x="87731" y="147592"/>
                </a:cubicBezTo>
                <a:cubicBezTo>
                  <a:pt x="87731" y="118010"/>
                  <a:pt x="62237" y="92630"/>
                  <a:pt x="25905" y="81790"/>
                </a:cubicBezTo>
                <a:lnTo>
                  <a:pt x="0" y="78099"/>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自由: 形状 16"/>
          <p:cNvSpPr/>
          <p:nvPr/>
        </p:nvSpPr>
        <p:spPr>
          <a:xfrm>
            <a:off x="862453" y="2323751"/>
            <a:ext cx="1378858" cy="1829487"/>
          </a:xfrm>
          <a:custGeom>
            <a:avLst/>
            <a:gdLst>
              <a:gd name="connsiteX0" fmla="*/ 689429 w 1378858"/>
              <a:gd name="connsiteY0" fmla="*/ 0 h 1829487"/>
              <a:gd name="connsiteX1" fmla="*/ 1378858 w 1378858"/>
              <a:gd name="connsiteY1" fmla="*/ 508000 h 1829487"/>
              <a:gd name="connsiteX2" fmla="*/ 828373 w 1378858"/>
              <a:gd name="connsiteY2" fmla="*/ 1005679 h 1829487"/>
              <a:gd name="connsiteX3" fmla="*/ 796107 w 1378858"/>
              <a:gd name="connsiteY3" fmla="*/ 1008076 h 1829487"/>
              <a:gd name="connsiteX4" fmla="*/ 796107 w 1378858"/>
              <a:gd name="connsiteY4" fmla="*/ 1447984 h 1829487"/>
              <a:gd name="connsiteX5" fmla="*/ 888143 w 1378858"/>
              <a:gd name="connsiteY5" fmla="*/ 1447984 h 1829487"/>
              <a:gd name="connsiteX6" fmla="*/ 689429 w 1378858"/>
              <a:gd name="connsiteY6" fmla="*/ 1829487 h 1829487"/>
              <a:gd name="connsiteX7" fmla="*/ 490716 w 1378858"/>
              <a:gd name="connsiteY7" fmla="*/ 1447984 h 1829487"/>
              <a:gd name="connsiteX8" fmla="*/ 582751 w 1378858"/>
              <a:gd name="connsiteY8" fmla="*/ 1447984 h 1829487"/>
              <a:gd name="connsiteX9" fmla="*/ 582751 w 1378858"/>
              <a:gd name="connsiteY9" fmla="*/ 1008076 h 1829487"/>
              <a:gd name="connsiteX10" fmla="*/ 550485 w 1378858"/>
              <a:gd name="connsiteY10" fmla="*/ 1005679 h 1829487"/>
              <a:gd name="connsiteX11" fmla="*/ 0 w 1378858"/>
              <a:gd name="connsiteY11" fmla="*/ 508000 h 1829487"/>
              <a:gd name="connsiteX12" fmla="*/ 689429 w 1378858"/>
              <a:gd name="connsiteY12" fmla="*/ 0 h 1829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8858" h="1829487">
                <a:moveTo>
                  <a:pt x="689429" y="0"/>
                </a:moveTo>
                <a:cubicBezTo>
                  <a:pt x="1070190" y="0"/>
                  <a:pt x="1378858" y="227439"/>
                  <a:pt x="1378858" y="508000"/>
                </a:cubicBezTo>
                <a:cubicBezTo>
                  <a:pt x="1378858" y="753491"/>
                  <a:pt x="1142534" y="958310"/>
                  <a:pt x="828373" y="1005679"/>
                </a:cubicBezTo>
                <a:lnTo>
                  <a:pt x="796107" y="1008076"/>
                </a:lnTo>
                <a:lnTo>
                  <a:pt x="796107" y="1447984"/>
                </a:lnTo>
                <a:lnTo>
                  <a:pt x="888143" y="1447984"/>
                </a:lnTo>
                <a:lnTo>
                  <a:pt x="689429" y="1829487"/>
                </a:lnTo>
                <a:lnTo>
                  <a:pt x="490716" y="1447984"/>
                </a:lnTo>
                <a:lnTo>
                  <a:pt x="582751" y="1447984"/>
                </a:lnTo>
                <a:lnTo>
                  <a:pt x="582751" y="1008076"/>
                </a:lnTo>
                <a:lnTo>
                  <a:pt x="550485" y="1005679"/>
                </a:lnTo>
                <a:cubicBezTo>
                  <a:pt x="236324" y="958310"/>
                  <a:pt x="0" y="753491"/>
                  <a:pt x="0" y="508000"/>
                </a:cubicBezTo>
                <a:cubicBezTo>
                  <a:pt x="0" y="227439"/>
                  <a:pt x="308668" y="0"/>
                  <a:pt x="689429"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KSO_Shape"/>
          <p:cNvSpPr/>
          <p:nvPr/>
        </p:nvSpPr>
        <p:spPr bwMode="auto">
          <a:xfrm>
            <a:off x="1333941" y="2636159"/>
            <a:ext cx="435882" cy="468690"/>
          </a:xfrm>
          <a:custGeom>
            <a:avLst/>
            <a:gdLst>
              <a:gd name="T0" fmla="*/ 1753292 w 4636"/>
              <a:gd name="T1" fmla="*/ 1304768 h 4986"/>
              <a:gd name="T2" fmla="*/ 1683756 w 4636"/>
              <a:gd name="T3" fmla="*/ 1479374 h 4986"/>
              <a:gd name="T4" fmla="*/ 1569137 w 4636"/>
              <a:gd name="T5" fmla="*/ 1631438 h 4986"/>
              <a:gd name="T6" fmla="*/ 1415547 w 4636"/>
              <a:gd name="T7" fmla="*/ 1755611 h 4986"/>
              <a:gd name="T8" fmla="*/ 1230628 w 4636"/>
              <a:gd name="T9" fmla="*/ 1845779 h 4986"/>
              <a:gd name="T10" fmla="*/ 1020493 w 4636"/>
              <a:gd name="T11" fmla="*/ 1896594 h 4986"/>
              <a:gd name="T12" fmla="*/ 817235 w 4636"/>
              <a:gd name="T13" fmla="*/ 1902708 h 4986"/>
              <a:gd name="T14" fmla="*/ 601369 w 4636"/>
              <a:gd name="T15" fmla="*/ 1865647 h 4986"/>
              <a:gd name="T16" fmla="*/ 408426 w 4636"/>
              <a:gd name="T17" fmla="*/ 1786558 h 4986"/>
              <a:gd name="T18" fmla="*/ 244521 w 4636"/>
              <a:gd name="T19" fmla="*/ 1671937 h 4986"/>
              <a:gd name="T20" fmla="*/ 117294 w 4636"/>
              <a:gd name="T21" fmla="*/ 1527897 h 4986"/>
              <a:gd name="T22" fmla="*/ 33622 w 4636"/>
              <a:gd name="T23" fmla="*/ 1359022 h 4986"/>
              <a:gd name="T24" fmla="*/ 382 w 4636"/>
              <a:gd name="T25" fmla="*/ 1173336 h 4986"/>
              <a:gd name="T26" fmla="*/ 9170 w 4636"/>
              <a:gd name="T27" fmla="*/ 1046107 h 4986"/>
              <a:gd name="T28" fmla="*/ 44319 w 4636"/>
              <a:gd name="T29" fmla="*/ 918114 h 4986"/>
              <a:gd name="T30" fmla="*/ 104303 w 4636"/>
              <a:gd name="T31" fmla="*/ 799672 h 4986"/>
              <a:gd name="T32" fmla="*/ 224654 w 4636"/>
              <a:gd name="T33" fmla="*/ 654103 h 4986"/>
              <a:gd name="T34" fmla="*/ 458477 w 4636"/>
              <a:gd name="T35" fmla="*/ 495927 h 4986"/>
              <a:gd name="T36" fmla="*/ 1413637 w 4636"/>
              <a:gd name="T37" fmla="*/ 551327 h 4986"/>
              <a:gd name="T38" fmla="*/ 1619952 w 4636"/>
              <a:gd name="T39" fmla="*/ 733956 h 4986"/>
              <a:gd name="T40" fmla="*/ 1693690 w 4636"/>
              <a:gd name="T41" fmla="*/ 845520 h 4986"/>
              <a:gd name="T42" fmla="*/ 1744122 w 4636"/>
              <a:gd name="T43" fmla="*/ 968165 h 4986"/>
              <a:gd name="T44" fmla="*/ 1768957 w 4636"/>
              <a:gd name="T45" fmla="*/ 1099215 h 4986"/>
              <a:gd name="T46" fmla="*/ 810740 w 4636"/>
              <a:gd name="T47" fmla="*/ 1403342 h 4986"/>
              <a:gd name="T48" fmla="*/ 749610 w 4636"/>
              <a:gd name="T49" fmla="*/ 1364371 h 4986"/>
              <a:gd name="T50" fmla="*/ 721337 w 4636"/>
              <a:gd name="T51" fmla="*/ 1311646 h 4986"/>
              <a:gd name="T52" fmla="*/ 574242 w 4636"/>
              <a:gd name="T53" fmla="*/ 1220331 h 4986"/>
              <a:gd name="T54" fmla="*/ 590289 w 4636"/>
              <a:gd name="T55" fmla="*/ 1349853 h 4986"/>
              <a:gd name="T56" fmla="*/ 636519 w 4636"/>
              <a:gd name="T57" fmla="*/ 1442696 h 4986"/>
              <a:gd name="T58" fmla="*/ 705290 w 4636"/>
              <a:gd name="T59" fmla="*/ 1500770 h 4986"/>
              <a:gd name="T60" fmla="*/ 835956 w 4636"/>
              <a:gd name="T61" fmla="*/ 1679961 h 4986"/>
              <a:gd name="T62" fmla="*/ 1024696 w 4636"/>
              <a:gd name="T63" fmla="*/ 1517199 h 4986"/>
              <a:gd name="T64" fmla="*/ 1127089 w 4636"/>
              <a:gd name="T65" fmla="*/ 1453011 h 4986"/>
              <a:gd name="T66" fmla="*/ 1182488 w 4636"/>
              <a:gd name="T67" fmla="*/ 1354819 h 4986"/>
              <a:gd name="T68" fmla="*/ 1193950 w 4636"/>
              <a:gd name="T69" fmla="*/ 1246694 h 4986"/>
              <a:gd name="T70" fmla="*/ 1176375 w 4636"/>
              <a:gd name="T71" fmla="*/ 1166459 h 4986"/>
              <a:gd name="T72" fmla="*/ 1133584 w 4636"/>
              <a:gd name="T73" fmla="*/ 1100361 h 4986"/>
              <a:gd name="T74" fmla="*/ 1066341 w 4636"/>
              <a:gd name="T75" fmla="*/ 1049164 h 4986"/>
              <a:gd name="T76" fmla="*/ 943316 w 4636"/>
              <a:gd name="T77" fmla="*/ 710650 h 4986"/>
              <a:gd name="T78" fmla="*/ 992220 w 4636"/>
              <a:gd name="T79" fmla="*/ 732810 h 4986"/>
              <a:gd name="T80" fmla="*/ 1028899 w 4636"/>
              <a:gd name="T81" fmla="*/ 775984 h 4986"/>
              <a:gd name="T82" fmla="*/ 1183634 w 4636"/>
              <a:gd name="T83" fmla="*/ 862332 h 4986"/>
              <a:gd name="T84" fmla="*/ 1156126 w 4636"/>
              <a:gd name="T85" fmla="*/ 728989 h 4986"/>
              <a:gd name="T86" fmla="*/ 1112953 w 4636"/>
              <a:gd name="T87" fmla="*/ 665566 h 4986"/>
              <a:gd name="T88" fmla="*/ 1054879 w 4636"/>
              <a:gd name="T89" fmla="*/ 620481 h 4986"/>
              <a:gd name="T90" fmla="*/ 971207 w 4636"/>
              <a:gd name="T91" fmla="*/ 591062 h 4986"/>
              <a:gd name="T92" fmla="*/ 831753 w 4636"/>
              <a:gd name="T93" fmla="*/ 588005 h 4986"/>
              <a:gd name="T94" fmla="*/ 707201 w 4636"/>
              <a:gd name="T95" fmla="*/ 635382 h 4986"/>
              <a:gd name="T96" fmla="*/ 628877 w 4636"/>
              <a:gd name="T97" fmla="*/ 713324 h 4986"/>
              <a:gd name="T98" fmla="*/ 596784 w 4636"/>
              <a:gd name="T99" fmla="*/ 822978 h 4986"/>
              <a:gd name="T100" fmla="*/ 609010 w 4636"/>
              <a:gd name="T101" fmla="*/ 933779 h 4986"/>
              <a:gd name="T102" fmla="*/ 664409 w 4636"/>
              <a:gd name="T103" fmla="*/ 1020508 h 4986"/>
              <a:gd name="T104" fmla="*/ 780175 w 4636"/>
              <a:gd name="T105" fmla="*/ 1086989 h 4986"/>
              <a:gd name="T106" fmla="*/ 829461 w 4636"/>
              <a:gd name="T107" fmla="*/ 963962 h 4986"/>
              <a:gd name="T108" fmla="*/ 750374 w 4636"/>
              <a:gd name="T109" fmla="*/ 897100 h 4986"/>
              <a:gd name="T110" fmla="*/ 740440 w 4636"/>
              <a:gd name="T111" fmla="*/ 809988 h 4986"/>
              <a:gd name="T112" fmla="*/ 788198 w 4636"/>
              <a:gd name="T113" fmla="*/ 733192 h 4986"/>
              <a:gd name="T114" fmla="*/ 943316 w 4636"/>
              <a:gd name="T115" fmla="*/ 1136276 h 4986"/>
              <a:gd name="T116" fmla="*/ 1017437 w 4636"/>
              <a:gd name="T117" fmla="*/ 1185945 h 4986"/>
              <a:gd name="T118" fmla="*/ 1045709 w 4636"/>
              <a:gd name="T119" fmla="*/ 1231411 h 4986"/>
              <a:gd name="T120" fmla="*/ 1048766 w 4636"/>
              <a:gd name="T121" fmla="*/ 1299801 h 4986"/>
              <a:gd name="T122" fmla="*/ 1017819 w 4636"/>
              <a:gd name="T123" fmla="*/ 1372395 h 4986"/>
              <a:gd name="T124" fmla="*/ 965858 w 4636"/>
              <a:gd name="T125" fmla="*/ 1409838 h 498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636" h="4986">
                <a:moveTo>
                  <a:pt x="4636" y="3019"/>
                </a:moveTo>
                <a:lnTo>
                  <a:pt x="4636" y="3019"/>
                </a:lnTo>
                <a:lnTo>
                  <a:pt x="4635" y="3071"/>
                </a:lnTo>
                <a:lnTo>
                  <a:pt x="4633" y="3121"/>
                </a:lnTo>
                <a:lnTo>
                  <a:pt x="4629" y="3171"/>
                </a:lnTo>
                <a:lnTo>
                  <a:pt x="4624" y="3221"/>
                </a:lnTo>
                <a:lnTo>
                  <a:pt x="4618" y="3270"/>
                </a:lnTo>
                <a:lnTo>
                  <a:pt x="4609" y="3319"/>
                </a:lnTo>
                <a:lnTo>
                  <a:pt x="4600" y="3367"/>
                </a:lnTo>
                <a:lnTo>
                  <a:pt x="4589" y="3415"/>
                </a:lnTo>
                <a:lnTo>
                  <a:pt x="4577" y="3464"/>
                </a:lnTo>
                <a:lnTo>
                  <a:pt x="4563" y="3511"/>
                </a:lnTo>
                <a:lnTo>
                  <a:pt x="4548" y="3557"/>
                </a:lnTo>
                <a:lnTo>
                  <a:pt x="4532" y="3605"/>
                </a:lnTo>
                <a:lnTo>
                  <a:pt x="4515" y="3650"/>
                </a:lnTo>
                <a:lnTo>
                  <a:pt x="4496" y="3696"/>
                </a:lnTo>
                <a:lnTo>
                  <a:pt x="4476" y="3740"/>
                </a:lnTo>
                <a:lnTo>
                  <a:pt x="4454" y="3785"/>
                </a:lnTo>
                <a:lnTo>
                  <a:pt x="4431" y="3829"/>
                </a:lnTo>
                <a:lnTo>
                  <a:pt x="4407" y="3872"/>
                </a:lnTo>
                <a:lnTo>
                  <a:pt x="4382" y="3915"/>
                </a:lnTo>
                <a:lnTo>
                  <a:pt x="4357" y="3957"/>
                </a:lnTo>
                <a:lnTo>
                  <a:pt x="4330" y="3999"/>
                </a:lnTo>
                <a:lnTo>
                  <a:pt x="4300" y="4039"/>
                </a:lnTo>
                <a:lnTo>
                  <a:pt x="4271" y="4080"/>
                </a:lnTo>
                <a:lnTo>
                  <a:pt x="4240" y="4119"/>
                </a:lnTo>
                <a:lnTo>
                  <a:pt x="4209" y="4157"/>
                </a:lnTo>
                <a:lnTo>
                  <a:pt x="4176" y="4196"/>
                </a:lnTo>
                <a:lnTo>
                  <a:pt x="4141" y="4233"/>
                </a:lnTo>
                <a:lnTo>
                  <a:pt x="4107" y="4270"/>
                </a:lnTo>
                <a:lnTo>
                  <a:pt x="4071" y="4307"/>
                </a:lnTo>
                <a:lnTo>
                  <a:pt x="4034" y="4341"/>
                </a:lnTo>
                <a:lnTo>
                  <a:pt x="3996" y="4376"/>
                </a:lnTo>
                <a:lnTo>
                  <a:pt x="3957" y="4410"/>
                </a:lnTo>
                <a:lnTo>
                  <a:pt x="3917" y="4443"/>
                </a:lnTo>
                <a:lnTo>
                  <a:pt x="3876" y="4475"/>
                </a:lnTo>
                <a:lnTo>
                  <a:pt x="3835" y="4506"/>
                </a:lnTo>
                <a:lnTo>
                  <a:pt x="3792" y="4537"/>
                </a:lnTo>
                <a:lnTo>
                  <a:pt x="3749" y="4566"/>
                </a:lnTo>
                <a:lnTo>
                  <a:pt x="3705" y="4595"/>
                </a:lnTo>
                <a:lnTo>
                  <a:pt x="3660" y="4623"/>
                </a:lnTo>
                <a:lnTo>
                  <a:pt x="3614" y="4650"/>
                </a:lnTo>
                <a:lnTo>
                  <a:pt x="3567" y="4676"/>
                </a:lnTo>
                <a:lnTo>
                  <a:pt x="3520" y="4701"/>
                </a:lnTo>
                <a:lnTo>
                  <a:pt x="3472" y="4725"/>
                </a:lnTo>
                <a:lnTo>
                  <a:pt x="3422" y="4748"/>
                </a:lnTo>
                <a:lnTo>
                  <a:pt x="3373" y="4770"/>
                </a:lnTo>
                <a:lnTo>
                  <a:pt x="3322" y="4792"/>
                </a:lnTo>
                <a:lnTo>
                  <a:pt x="3272" y="4812"/>
                </a:lnTo>
                <a:lnTo>
                  <a:pt x="3221" y="4831"/>
                </a:lnTo>
                <a:lnTo>
                  <a:pt x="3168" y="4849"/>
                </a:lnTo>
                <a:lnTo>
                  <a:pt x="3114" y="4867"/>
                </a:lnTo>
                <a:lnTo>
                  <a:pt x="3062" y="4883"/>
                </a:lnTo>
                <a:lnTo>
                  <a:pt x="3007" y="4897"/>
                </a:lnTo>
                <a:lnTo>
                  <a:pt x="2952" y="4911"/>
                </a:lnTo>
                <a:lnTo>
                  <a:pt x="2897" y="4924"/>
                </a:lnTo>
                <a:lnTo>
                  <a:pt x="2841" y="4935"/>
                </a:lnTo>
                <a:lnTo>
                  <a:pt x="2785" y="4946"/>
                </a:lnTo>
                <a:lnTo>
                  <a:pt x="2729" y="4955"/>
                </a:lnTo>
                <a:lnTo>
                  <a:pt x="2671" y="4964"/>
                </a:lnTo>
                <a:lnTo>
                  <a:pt x="2613" y="4970"/>
                </a:lnTo>
                <a:lnTo>
                  <a:pt x="2555" y="4975"/>
                </a:lnTo>
                <a:lnTo>
                  <a:pt x="2496" y="4980"/>
                </a:lnTo>
                <a:lnTo>
                  <a:pt x="2437" y="4984"/>
                </a:lnTo>
                <a:lnTo>
                  <a:pt x="2377" y="4986"/>
                </a:lnTo>
                <a:lnTo>
                  <a:pt x="2318" y="4986"/>
                </a:lnTo>
                <a:lnTo>
                  <a:pt x="2258" y="4986"/>
                </a:lnTo>
                <a:lnTo>
                  <a:pt x="2199" y="4984"/>
                </a:lnTo>
                <a:lnTo>
                  <a:pt x="2139" y="4980"/>
                </a:lnTo>
                <a:lnTo>
                  <a:pt x="2081" y="4975"/>
                </a:lnTo>
                <a:lnTo>
                  <a:pt x="2022" y="4970"/>
                </a:lnTo>
                <a:lnTo>
                  <a:pt x="1964" y="4964"/>
                </a:lnTo>
                <a:lnTo>
                  <a:pt x="1908" y="4955"/>
                </a:lnTo>
                <a:lnTo>
                  <a:pt x="1851" y="4946"/>
                </a:lnTo>
                <a:lnTo>
                  <a:pt x="1794" y="4935"/>
                </a:lnTo>
                <a:lnTo>
                  <a:pt x="1738" y="4924"/>
                </a:lnTo>
                <a:lnTo>
                  <a:pt x="1683" y="4911"/>
                </a:lnTo>
                <a:lnTo>
                  <a:pt x="1628" y="4897"/>
                </a:lnTo>
                <a:lnTo>
                  <a:pt x="1574" y="4883"/>
                </a:lnTo>
                <a:lnTo>
                  <a:pt x="1521" y="4867"/>
                </a:lnTo>
                <a:lnTo>
                  <a:pt x="1468" y="4849"/>
                </a:lnTo>
                <a:lnTo>
                  <a:pt x="1416" y="4831"/>
                </a:lnTo>
                <a:lnTo>
                  <a:pt x="1364" y="4812"/>
                </a:lnTo>
                <a:lnTo>
                  <a:pt x="1313" y="4792"/>
                </a:lnTo>
                <a:lnTo>
                  <a:pt x="1262" y="4770"/>
                </a:lnTo>
                <a:lnTo>
                  <a:pt x="1213" y="4748"/>
                </a:lnTo>
                <a:lnTo>
                  <a:pt x="1163" y="4725"/>
                </a:lnTo>
                <a:lnTo>
                  <a:pt x="1116" y="4701"/>
                </a:lnTo>
                <a:lnTo>
                  <a:pt x="1069" y="4676"/>
                </a:lnTo>
                <a:lnTo>
                  <a:pt x="1021" y="4650"/>
                </a:lnTo>
                <a:lnTo>
                  <a:pt x="976" y="4623"/>
                </a:lnTo>
                <a:lnTo>
                  <a:pt x="931" y="4595"/>
                </a:lnTo>
                <a:lnTo>
                  <a:pt x="887" y="4566"/>
                </a:lnTo>
                <a:lnTo>
                  <a:pt x="843" y="4537"/>
                </a:lnTo>
                <a:lnTo>
                  <a:pt x="801" y="4506"/>
                </a:lnTo>
                <a:lnTo>
                  <a:pt x="759" y="4475"/>
                </a:lnTo>
                <a:lnTo>
                  <a:pt x="719" y="4443"/>
                </a:lnTo>
                <a:lnTo>
                  <a:pt x="679" y="4410"/>
                </a:lnTo>
                <a:lnTo>
                  <a:pt x="640" y="4376"/>
                </a:lnTo>
                <a:lnTo>
                  <a:pt x="602" y="4341"/>
                </a:lnTo>
                <a:lnTo>
                  <a:pt x="565" y="4307"/>
                </a:lnTo>
                <a:lnTo>
                  <a:pt x="529" y="4270"/>
                </a:lnTo>
                <a:lnTo>
                  <a:pt x="494" y="4233"/>
                </a:lnTo>
                <a:lnTo>
                  <a:pt x="460" y="4196"/>
                </a:lnTo>
                <a:lnTo>
                  <a:pt x="428" y="4157"/>
                </a:lnTo>
                <a:lnTo>
                  <a:pt x="396" y="4119"/>
                </a:lnTo>
                <a:lnTo>
                  <a:pt x="364" y="4080"/>
                </a:lnTo>
                <a:lnTo>
                  <a:pt x="335" y="4039"/>
                </a:lnTo>
                <a:lnTo>
                  <a:pt x="307" y="3999"/>
                </a:lnTo>
                <a:lnTo>
                  <a:pt x="279" y="3957"/>
                </a:lnTo>
                <a:lnTo>
                  <a:pt x="253" y="3915"/>
                </a:lnTo>
                <a:lnTo>
                  <a:pt x="228" y="3872"/>
                </a:lnTo>
                <a:lnTo>
                  <a:pt x="205" y="3829"/>
                </a:lnTo>
                <a:lnTo>
                  <a:pt x="182" y="3785"/>
                </a:lnTo>
                <a:lnTo>
                  <a:pt x="160" y="3740"/>
                </a:lnTo>
                <a:lnTo>
                  <a:pt x="141" y="3696"/>
                </a:lnTo>
                <a:lnTo>
                  <a:pt x="122" y="3650"/>
                </a:lnTo>
                <a:lnTo>
                  <a:pt x="104" y="3605"/>
                </a:lnTo>
                <a:lnTo>
                  <a:pt x="88" y="3557"/>
                </a:lnTo>
                <a:lnTo>
                  <a:pt x="72" y="3511"/>
                </a:lnTo>
                <a:lnTo>
                  <a:pt x="59" y="3464"/>
                </a:lnTo>
                <a:lnTo>
                  <a:pt x="47" y="3415"/>
                </a:lnTo>
                <a:lnTo>
                  <a:pt x="35" y="3367"/>
                </a:lnTo>
                <a:lnTo>
                  <a:pt x="26" y="3319"/>
                </a:lnTo>
                <a:lnTo>
                  <a:pt x="19" y="3270"/>
                </a:lnTo>
                <a:lnTo>
                  <a:pt x="11" y="3221"/>
                </a:lnTo>
                <a:lnTo>
                  <a:pt x="6" y="3171"/>
                </a:lnTo>
                <a:lnTo>
                  <a:pt x="3" y="3121"/>
                </a:lnTo>
                <a:lnTo>
                  <a:pt x="1" y="3071"/>
                </a:lnTo>
                <a:lnTo>
                  <a:pt x="0" y="3019"/>
                </a:lnTo>
                <a:lnTo>
                  <a:pt x="0" y="2983"/>
                </a:lnTo>
                <a:lnTo>
                  <a:pt x="1" y="2948"/>
                </a:lnTo>
                <a:lnTo>
                  <a:pt x="3" y="2912"/>
                </a:lnTo>
                <a:lnTo>
                  <a:pt x="6" y="2877"/>
                </a:lnTo>
                <a:lnTo>
                  <a:pt x="9" y="2842"/>
                </a:lnTo>
                <a:lnTo>
                  <a:pt x="13" y="2807"/>
                </a:lnTo>
                <a:lnTo>
                  <a:pt x="18" y="2772"/>
                </a:lnTo>
                <a:lnTo>
                  <a:pt x="24" y="2738"/>
                </a:lnTo>
                <a:lnTo>
                  <a:pt x="29" y="2703"/>
                </a:lnTo>
                <a:lnTo>
                  <a:pt x="36" y="2669"/>
                </a:lnTo>
                <a:lnTo>
                  <a:pt x="44" y="2635"/>
                </a:lnTo>
                <a:lnTo>
                  <a:pt x="52" y="2601"/>
                </a:lnTo>
                <a:lnTo>
                  <a:pt x="62" y="2567"/>
                </a:lnTo>
                <a:lnTo>
                  <a:pt x="71" y="2534"/>
                </a:lnTo>
                <a:lnTo>
                  <a:pt x="82" y="2501"/>
                </a:lnTo>
                <a:lnTo>
                  <a:pt x="92" y="2468"/>
                </a:lnTo>
                <a:lnTo>
                  <a:pt x="104" y="2436"/>
                </a:lnTo>
                <a:lnTo>
                  <a:pt x="116" y="2403"/>
                </a:lnTo>
                <a:lnTo>
                  <a:pt x="129" y="2371"/>
                </a:lnTo>
                <a:lnTo>
                  <a:pt x="143" y="2339"/>
                </a:lnTo>
                <a:lnTo>
                  <a:pt x="156" y="2308"/>
                </a:lnTo>
                <a:lnTo>
                  <a:pt x="172" y="2276"/>
                </a:lnTo>
                <a:lnTo>
                  <a:pt x="187" y="2245"/>
                </a:lnTo>
                <a:lnTo>
                  <a:pt x="203" y="2214"/>
                </a:lnTo>
                <a:lnTo>
                  <a:pt x="219" y="2184"/>
                </a:lnTo>
                <a:lnTo>
                  <a:pt x="237" y="2153"/>
                </a:lnTo>
                <a:lnTo>
                  <a:pt x="255" y="2123"/>
                </a:lnTo>
                <a:lnTo>
                  <a:pt x="273" y="2093"/>
                </a:lnTo>
                <a:lnTo>
                  <a:pt x="292" y="2064"/>
                </a:lnTo>
                <a:lnTo>
                  <a:pt x="312" y="2034"/>
                </a:lnTo>
                <a:lnTo>
                  <a:pt x="332" y="2006"/>
                </a:lnTo>
                <a:lnTo>
                  <a:pt x="353" y="1978"/>
                </a:lnTo>
                <a:lnTo>
                  <a:pt x="374" y="1949"/>
                </a:lnTo>
                <a:lnTo>
                  <a:pt x="396" y="1922"/>
                </a:lnTo>
                <a:lnTo>
                  <a:pt x="440" y="1867"/>
                </a:lnTo>
                <a:lnTo>
                  <a:pt x="487" y="1814"/>
                </a:lnTo>
                <a:lnTo>
                  <a:pt x="537" y="1762"/>
                </a:lnTo>
                <a:lnTo>
                  <a:pt x="588" y="1712"/>
                </a:lnTo>
                <a:lnTo>
                  <a:pt x="642" y="1662"/>
                </a:lnTo>
                <a:lnTo>
                  <a:pt x="697" y="1615"/>
                </a:lnTo>
                <a:lnTo>
                  <a:pt x="754" y="1570"/>
                </a:lnTo>
                <a:lnTo>
                  <a:pt x="812" y="1526"/>
                </a:lnTo>
                <a:lnTo>
                  <a:pt x="873" y="1483"/>
                </a:lnTo>
                <a:lnTo>
                  <a:pt x="935" y="1443"/>
                </a:lnTo>
                <a:lnTo>
                  <a:pt x="999" y="1404"/>
                </a:lnTo>
                <a:lnTo>
                  <a:pt x="1065" y="1366"/>
                </a:lnTo>
                <a:lnTo>
                  <a:pt x="1132" y="1331"/>
                </a:lnTo>
                <a:lnTo>
                  <a:pt x="1200" y="1298"/>
                </a:lnTo>
                <a:lnTo>
                  <a:pt x="1271" y="1266"/>
                </a:lnTo>
                <a:lnTo>
                  <a:pt x="553" y="0"/>
                </a:lnTo>
                <a:lnTo>
                  <a:pt x="4082" y="0"/>
                </a:lnTo>
                <a:lnTo>
                  <a:pt x="3365" y="1266"/>
                </a:lnTo>
                <a:lnTo>
                  <a:pt x="3435" y="1298"/>
                </a:lnTo>
                <a:lnTo>
                  <a:pt x="3503" y="1331"/>
                </a:lnTo>
                <a:lnTo>
                  <a:pt x="3571" y="1366"/>
                </a:lnTo>
                <a:lnTo>
                  <a:pt x="3636" y="1404"/>
                </a:lnTo>
                <a:lnTo>
                  <a:pt x="3700" y="1443"/>
                </a:lnTo>
                <a:lnTo>
                  <a:pt x="3762" y="1483"/>
                </a:lnTo>
                <a:lnTo>
                  <a:pt x="3823" y="1526"/>
                </a:lnTo>
                <a:lnTo>
                  <a:pt x="3882" y="1570"/>
                </a:lnTo>
                <a:lnTo>
                  <a:pt x="3938" y="1615"/>
                </a:lnTo>
                <a:lnTo>
                  <a:pt x="3994" y="1662"/>
                </a:lnTo>
                <a:lnTo>
                  <a:pt x="4047" y="1712"/>
                </a:lnTo>
                <a:lnTo>
                  <a:pt x="4098" y="1762"/>
                </a:lnTo>
                <a:lnTo>
                  <a:pt x="4148" y="1814"/>
                </a:lnTo>
                <a:lnTo>
                  <a:pt x="4195" y="1866"/>
                </a:lnTo>
                <a:lnTo>
                  <a:pt x="4240" y="1921"/>
                </a:lnTo>
                <a:lnTo>
                  <a:pt x="4262" y="1949"/>
                </a:lnTo>
                <a:lnTo>
                  <a:pt x="4283" y="1978"/>
                </a:lnTo>
                <a:lnTo>
                  <a:pt x="4304" y="2006"/>
                </a:lnTo>
                <a:lnTo>
                  <a:pt x="4324" y="2034"/>
                </a:lnTo>
                <a:lnTo>
                  <a:pt x="4343" y="2064"/>
                </a:lnTo>
                <a:lnTo>
                  <a:pt x="4362" y="2093"/>
                </a:lnTo>
                <a:lnTo>
                  <a:pt x="4381" y="2123"/>
                </a:lnTo>
                <a:lnTo>
                  <a:pt x="4399" y="2153"/>
                </a:lnTo>
                <a:lnTo>
                  <a:pt x="4416" y="2183"/>
                </a:lnTo>
                <a:lnTo>
                  <a:pt x="4433" y="2213"/>
                </a:lnTo>
                <a:lnTo>
                  <a:pt x="4448" y="2245"/>
                </a:lnTo>
                <a:lnTo>
                  <a:pt x="4464" y="2275"/>
                </a:lnTo>
                <a:lnTo>
                  <a:pt x="4479" y="2307"/>
                </a:lnTo>
                <a:lnTo>
                  <a:pt x="4494" y="2338"/>
                </a:lnTo>
                <a:lnTo>
                  <a:pt x="4507" y="2371"/>
                </a:lnTo>
                <a:lnTo>
                  <a:pt x="4520" y="2402"/>
                </a:lnTo>
                <a:lnTo>
                  <a:pt x="4532" y="2435"/>
                </a:lnTo>
                <a:lnTo>
                  <a:pt x="4544" y="2467"/>
                </a:lnTo>
                <a:lnTo>
                  <a:pt x="4554" y="2501"/>
                </a:lnTo>
                <a:lnTo>
                  <a:pt x="4565" y="2534"/>
                </a:lnTo>
                <a:lnTo>
                  <a:pt x="4574" y="2567"/>
                </a:lnTo>
                <a:lnTo>
                  <a:pt x="4584" y="2601"/>
                </a:lnTo>
                <a:lnTo>
                  <a:pt x="4592" y="2635"/>
                </a:lnTo>
                <a:lnTo>
                  <a:pt x="4600" y="2669"/>
                </a:lnTo>
                <a:lnTo>
                  <a:pt x="4606" y="2703"/>
                </a:lnTo>
                <a:lnTo>
                  <a:pt x="4612" y="2738"/>
                </a:lnTo>
                <a:lnTo>
                  <a:pt x="4618" y="2772"/>
                </a:lnTo>
                <a:lnTo>
                  <a:pt x="4623" y="2807"/>
                </a:lnTo>
                <a:lnTo>
                  <a:pt x="4627" y="2842"/>
                </a:lnTo>
                <a:lnTo>
                  <a:pt x="4630" y="2877"/>
                </a:lnTo>
                <a:lnTo>
                  <a:pt x="4633" y="2912"/>
                </a:lnTo>
                <a:lnTo>
                  <a:pt x="4634" y="2948"/>
                </a:lnTo>
                <a:lnTo>
                  <a:pt x="4635" y="2983"/>
                </a:lnTo>
                <a:lnTo>
                  <a:pt x="4636" y="3019"/>
                </a:lnTo>
                <a:close/>
                <a:moveTo>
                  <a:pt x="2188" y="3696"/>
                </a:moveTo>
                <a:lnTo>
                  <a:pt x="2188" y="3696"/>
                </a:lnTo>
                <a:lnTo>
                  <a:pt x="2165" y="3689"/>
                </a:lnTo>
                <a:lnTo>
                  <a:pt x="2143" y="3681"/>
                </a:lnTo>
                <a:lnTo>
                  <a:pt x="2122" y="3673"/>
                </a:lnTo>
                <a:lnTo>
                  <a:pt x="2101" y="3665"/>
                </a:lnTo>
                <a:lnTo>
                  <a:pt x="2082" y="3655"/>
                </a:lnTo>
                <a:lnTo>
                  <a:pt x="2064" y="3646"/>
                </a:lnTo>
                <a:lnTo>
                  <a:pt x="2046" y="3636"/>
                </a:lnTo>
                <a:lnTo>
                  <a:pt x="2030" y="3627"/>
                </a:lnTo>
                <a:lnTo>
                  <a:pt x="2015" y="3616"/>
                </a:lnTo>
                <a:lnTo>
                  <a:pt x="2000" y="3606"/>
                </a:lnTo>
                <a:lnTo>
                  <a:pt x="1986" y="3594"/>
                </a:lnTo>
                <a:lnTo>
                  <a:pt x="1974" y="3583"/>
                </a:lnTo>
                <a:lnTo>
                  <a:pt x="1962" y="3571"/>
                </a:lnTo>
                <a:lnTo>
                  <a:pt x="1952" y="3558"/>
                </a:lnTo>
                <a:lnTo>
                  <a:pt x="1942" y="3546"/>
                </a:lnTo>
                <a:lnTo>
                  <a:pt x="1934" y="3533"/>
                </a:lnTo>
                <a:lnTo>
                  <a:pt x="1925" y="3518"/>
                </a:lnTo>
                <a:lnTo>
                  <a:pt x="1917" y="3504"/>
                </a:lnTo>
                <a:lnTo>
                  <a:pt x="1909" y="3487"/>
                </a:lnTo>
                <a:lnTo>
                  <a:pt x="1901" y="3470"/>
                </a:lnTo>
                <a:lnTo>
                  <a:pt x="1894" y="3452"/>
                </a:lnTo>
                <a:lnTo>
                  <a:pt x="1888" y="3433"/>
                </a:lnTo>
                <a:lnTo>
                  <a:pt x="1882" y="3413"/>
                </a:lnTo>
                <a:lnTo>
                  <a:pt x="1877" y="3392"/>
                </a:lnTo>
                <a:lnTo>
                  <a:pt x="1873" y="3370"/>
                </a:lnTo>
                <a:lnTo>
                  <a:pt x="1869" y="3348"/>
                </a:lnTo>
                <a:lnTo>
                  <a:pt x="1866" y="3325"/>
                </a:lnTo>
                <a:lnTo>
                  <a:pt x="1862" y="3300"/>
                </a:lnTo>
                <a:lnTo>
                  <a:pt x="1858" y="3248"/>
                </a:lnTo>
                <a:lnTo>
                  <a:pt x="1856" y="3194"/>
                </a:lnTo>
                <a:lnTo>
                  <a:pt x="1503" y="3194"/>
                </a:lnTo>
                <a:lnTo>
                  <a:pt x="1505" y="3234"/>
                </a:lnTo>
                <a:lnTo>
                  <a:pt x="1507" y="3271"/>
                </a:lnTo>
                <a:lnTo>
                  <a:pt x="1509" y="3309"/>
                </a:lnTo>
                <a:lnTo>
                  <a:pt x="1512" y="3345"/>
                </a:lnTo>
                <a:lnTo>
                  <a:pt x="1517" y="3380"/>
                </a:lnTo>
                <a:lnTo>
                  <a:pt x="1521" y="3412"/>
                </a:lnTo>
                <a:lnTo>
                  <a:pt x="1526" y="3445"/>
                </a:lnTo>
                <a:lnTo>
                  <a:pt x="1532" y="3475"/>
                </a:lnTo>
                <a:lnTo>
                  <a:pt x="1538" y="3505"/>
                </a:lnTo>
                <a:lnTo>
                  <a:pt x="1545" y="3533"/>
                </a:lnTo>
                <a:lnTo>
                  <a:pt x="1552" y="3559"/>
                </a:lnTo>
                <a:lnTo>
                  <a:pt x="1561" y="3585"/>
                </a:lnTo>
                <a:lnTo>
                  <a:pt x="1569" y="3609"/>
                </a:lnTo>
                <a:lnTo>
                  <a:pt x="1578" y="3632"/>
                </a:lnTo>
                <a:lnTo>
                  <a:pt x="1588" y="3653"/>
                </a:lnTo>
                <a:lnTo>
                  <a:pt x="1599" y="3673"/>
                </a:lnTo>
                <a:lnTo>
                  <a:pt x="1618" y="3710"/>
                </a:lnTo>
                <a:lnTo>
                  <a:pt x="1642" y="3743"/>
                </a:lnTo>
                <a:lnTo>
                  <a:pt x="1666" y="3776"/>
                </a:lnTo>
                <a:lnTo>
                  <a:pt x="1691" y="3806"/>
                </a:lnTo>
                <a:lnTo>
                  <a:pt x="1705" y="3820"/>
                </a:lnTo>
                <a:lnTo>
                  <a:pt x="1718" y="3835"/>
                </a:lnTo>
                <a:lnTo>
                  <a:pt x="1733" y="3848"/>
                </a:lnTo>
                <a:lnTo>
                  <a:pt x="1748" y="3861"/>
                </a:lnTo>
                <a:lnTo>
                  <a:pt x="1763" y="3874"/>
                </a:lnTo>
                <a:lnTo>
                  <a:pt x="1778" y="3885"/>
                </a:lnTo>
                <a:lnTo>
                  <a:pt x="1795" y="3897"/>
                </a:lnTo>
                <a:lnTo>
                  <a:pt x="1811" y="3908"/>
                </a:lnTo>
                <a:lnTo>
                  <a:pt x="1846" y="3928"/>
                </a:lnTo>
                <a:lnTo>
                  <a:pt x="1881" y="3947"/>
                </a:lnTo>
                <a:lnTo>
                  <a:pt x="1918" y="3964"/>
                </a:lnTo>
                <a:lnTo>
                  <a:pt x="1958" y="3980"/>
                </a:lnTo>
                <a:lnTo>
                  <a:pt x="1998" y="3992"/>
                </a:lnTo>
                <a:lnTo>
                  <a:pt x="2041" y="4004"/>
                </a:lnTo>
                <a:lnTo>
                  <a:pt x="2085" y="4012"/>
                </a:lnTo>
                <a:lnTo>
                  <a:pt x="2131" y="4020"/>
                </a:lnTo>
                <a:lnTo>
                  <a:pt x="2188" y="4027"/>
                </a:lnTo>
                <a:lnTo>
                  <a:pt x="2188" y="4397"/>
                </a:lnTo>
                <a:lnTo>
                  <a:pt x="2469" y="4397"/>
                </a:lnTo>
                <a:lnTo>
                  <a:pt x="2469" y="4027"/>
                </a:lnTo>
                <a:lnTo>
                  <a:pt x="2504" y="4021"/>
                </a:lnTo>
                <a:lnTo>
                  <a:pt x="2541" y="4012"/>
                </a:lnTo>
                <a:lnTo>
                  <a:pt x="2578" y="4004"/>
                </a:lnTo>
                <a:lnTo>
                  <a:pt x="2614" y="3994"/>
                </a:lnTo>
                <a:lnTo>
                  <a:pt x="2649" y="3983"/>
                </a:lnTo>
                <a:lnTo>
                  <a:pt x="2682" y="3971"/>
                </a:lnTo>
                <a:lnTo>
                  <a:pt x="2715" y="3959"/>
                </a:lnTo>
                <a:lnTo>
                  <a:pt x="2745" y="3945"/>
                </a:lnTo>
                <a:lnTo>
                  <a:pt x="2776" y="3930"/>
                </a:lnTo>
                <a:lnTo>
                  <a:pt x="2804" y="3915"/>
                </a:lnTo>
                <a:lnTo>
                  <a:pt x="2832" y="3899"/>
                </a:lnTo>
                <a:lnTo>
                  <a:pt x="2858" y="3882"/>
                </a:lnTo>
                <a:lnTo>
                  <a:pt x="2882" y="3863"/>
                </a:lnTo>
                <a:lnTo>
                  <a:pt x="2906" y="3844"/>
                </a:lnTo>
                <a:lnTo>
                  <a:pt x="2928" y="3824"/>
                </a:lnTo>
                <a:lnTo>
                  <a:pt x="2950" y="3803"/>
                </a:lnTo>
                <a:lnTo>
                  <a:pt x="2970" y="3782"/>
                </a:lnTo>
                <a:lnTo>
                  <a:pt x="2989" y="3759"/>
                </a:lnTo>
                <a:lnTo>
                  <a:pt x="3006" y="3736"/>
                </a:lnTo>
                <a:lnTo>
                  <a:pt x="3023" y="3711"/>
                </a:lnTo>
                <a:lnTo>
                  <a:pt x="3038" y="3686"/>
                </a:lnTo>
                <a:lnTo>
                  <a:pt x="3052" y="3659"/>
                </a:lnTo>
                <a:lnTo>
                  <a:pt x="3065" y="3632"/>
                </a:lnTo>
                <a:lnTo>
                  <a:pt x="3076" y="3605"/>
                </a:lnTo>
                <a:lnTo>
                  <a:pt x="3087" y="3575"/>
                </a:lnTo>
                <a:lnTo>
                  <a:pt x="3095" y="3546"/>
                </a:lnTo>
                <a:lnTo>
                  <a:pt x="3104" y="3514"/>
                </a:lnTo>
                <a:lnTo>
                  <a:pt x="3110" y="3483"/>
                </a:lnTo>
                <a:lnTo>
                  <a:pt x="3115" y="3450"/>
                </a:lnTo>
                <a:lnTo>
                  <a:pt x="3121" y="3417"/>
                </a:lnTo>
                <a:lnTo>
                  <a:pt x="3123" y="3382"/>
                </a:lnTo>
                <a:lnTo>
                  <a:pt x="3125" y="3346"/>
                </a:lnTo>
                <a:lnTo>
                  <a:pt x="3126" y="3310"/>
                </a:lnTo>
                <a:lnTo>
                  <a:pt x="3125" y="3286"/>
                </a:lnTo>
                <a:lnTo>
                  <a:pt x="3125" y="3263"/>
                </a:lnTo>
                <a:lnTo>
                  <a:pt x="3123" y="3241"/>
                </a:lnTo>
                <a:lnTo>
                  <a:pt x="3121" y="3218"/>
                </a:lnTo>
                <a:lnTo>
                  <a:pt x="3117" y="3196"/>
                </a:lnTo>
                <a:lnTo>
                  <a:pt x="3114" y="3175"/>
                </a:lnTo>
                <a:lnTo>
                  <a:pt x="3109" y="3154"/>
                </a:lnTo>
                <a:lnTo>
                  <a:pt x="3105" y="3133"/>
                </a:lnTo>
                <a:lnTo>
                  <a:pt x="3100" y="3112"/>
                </a:lnTo>
                <a:lnTo>
                  <a:pt x="3093" y="3092"/>
                </a:lnTo>
                <a:lnTo>
                  <a:pt x="3086" y="3072"/>
                </a:lnTo>
                <a:lnTo>
                  <a:pt x="3079" y="3053"/>
                </a:lnTo>
                <a:lnTo>
                  <a:pt x="3070" y="3034"/>
                </a:lnTo>
                <a:lnTo>
                  <a:pt x="3062" y="3015"/>
                </a:lnTo>
                <a:lnTo>
                  <a:pt x="3052" y="2997"/>
                </a:lnTo>
                <a:lnTo>
                  <a:pt x="3042" y="2979"/>
                </a:lnTo>
                <a:lnTo>
                  <a:pt x="3031" y="2961"/>
                </a:lnTo>
                <a:lnTo>
                  <a:pt x="3020" y="2945"/>
                </a:lnTo>
                <a:lnTo>
                  <a:pt x="3007" y="2928"/>
                </a:lnTo>
                <a:lnTo>
                  <a:pt x="2995" y="2912"/>
                </a:lnTo>
                <a:lnTo>
                  <a:pt x="2981" y="2895"/>
                </a:lnTo>
                <a:lnTo>
                  <a:pt x="2967" y="2880"/>
                </a:lnTo>
                <a:lnTo>
                  <a:pt x="2952" y="2865"/>
                </a:lnTo>
                <a:lnTo>
                  <a:pt x="2937" y="2850"/>
                </a:lnTo>
                <a:lnTo>
                  <a:pt x="2921" y="2836"/>
                </a:lnTo>
                <a:lnTo>
                  <a:pt x="2904" y="2822"/>
                </a:lnTo>
                <a:lnTo>
                  <a:pt x="2887" y="2808"/>
                </a:lnTo>
                <a:lnTo>
                  <a:pt x="2869" y="2795"/>
                </a:lnTo>
                <a:lnTo>
                  <a:pt x="2850" y="2783"/>
                </a:lnTo>
                <a:lnTo>
                  <a:pt x="2832" y="2770"/>
                </a:lnTo>
                <a:lnTo>
                  <a:pt x="2812" y="2758"/>
                </a:lnTo>
                <a:lnTo>
                  <a:pt x="2791" y="2746"/>
                </a:lnTo>
                <a:lnTo>
                  <a:pt x="2756" y="2728"/>
                </a:lnTo>
                <a:lnTo>
                  <a:pt x="2720" y="2709"/>
                </a:lnTo>
                <a:lnTo>
                  <a:pt x="2682" y="2690"/>
                </a:lnTo>
                <a:lnTo>
                  <a:pt x="2642" y="2672"/>
                </a:lnTo>
                <a:lnTo>
                  <a:pt x="2601" y="2655"/>
                </a:lnTo>
                <a:lnTo>
                  <a:pt x="2559" y="2637"/>
                </a:lnTo>
                <a:lnTo>
                  <a:pt x="2515" y="2618"/>
                </a:lnTo>
                <a:lnTo>
                  <a:pt x="2469" y="2600"/>
                </a:lnTo>
                <a:lnTo>
                  <a:pt x="2469" y="1860"/>
                </a:lnTo>
                <a:lnTo>
                  <a:pt x="2486" y="1864"/>
                </a:lnTo>
                <a:lnTo>
                  <a:pt x="2501" y="1869"/>
                </a:lnTo>
                <a:lnTo>
                  <a:pt x="2516" y="1875"/>
                </a:lnTo>
                <a:lnTo>
                  <a:pt x="2531" y="1880"/>
                </a:lnTo>
                <a:lnTo>
                  <a:pt x="2545" y="1886"/>
                </a:lnTo>
                <a:lnTo>
                  <a:pt x="2558" y="1894"/>
                </a:lnTo>
                <a:lnTo>
                  <a:pt x="2572" y="1901"/>
                </a:lnTo>
                <a:lnTo>
                  <a:pt x="2585" y="1909"/>
                </a:lnTo>
                <a:lnTo>
                  <a:pt x="2597" y="1918"/>
                </a:lnTo>
                <a:lnTo>
                  <a:pt x="2609" y="1926"/>
                </a:lnTo>
                <a:lnTo>
                  <a:pt x="2620" y="1936"/>
                </a:lnTo>
                <a:lnTo>
                  <a:pt x="2631" y="1946"/>
                </a:lnTo>
                <a:lnTo>
                  <a:pt x="2641" y="1957"/>
                </a:lnTo>
                <a:lnTo>
                  <a:pt x="2651" y="1967"/>
                </a:lnTo>
                <a:lnTo>
                  <a:pt x="2660" y="1979"/>
                </a:lnTo>
                <a:lnTo>
                  <a:pt x="2669" y="1991"/>
                </a:lnTo>
                <a:lnTo>
                  <a:pt x="2677" y="2004"/>
                </a:lnTo>
                <a:lnTo>
                  <a:pt x="2685" y="2018"/>
                </a:lnTo>
                <a:lnTo>
                  <a:pt x="2693" y="2031"/>
                </a:lnTo>
                <a:lnTo>
                  <a:pt x="2699" y="2045"/>
                </a:lnTo>
                <a:lnTo>
                  <a:pt x="2705" y="2060"/>
                </a:lnTo>
                <a:lnTo>
                  <a:pt x="2712" y="2075"/>
                </a:lnTo>
                <a:lnTo>
                  <a:pt x="2722" y="2107"/>
                </a:lnTo>
                <a:lnTo>
                  <a:pt x="2731" y="2142"/>
                </a:lnTo>
                <a:lnTo>
                  <a:pt x="2737" y="2178"/>
                </a:lnTo>
                <a:lnTo>
                  <a:pt x="2741" y="2216"/>
                </a:lnTo>
                <a:lnTo>
                  <a:pt x="2744" y="2257"/>
                </a:lnTo>
                <a:lnTo>
                  <a:pt x="3098" y="2257"/>
                </a:lnTo>
                <a:lnTo>
                  <a:pt x="3095" y="2208"/>
                </a:lnTo>
                <a:lnTo>
                  <a:pt x="3092" y="2161"/>
                </a:lnTo>
                <a:lnTo>
                  <a:pt x="3087" y="2114"/>
                </a:lnTo>
                <a:lnTo>
                  <a:pt x="3079" y="2070"/>
                </a:lnTo>
                <a:lnTo>
                  <a:pt x="3069" y="2027"/>
                </a:lnTo>
                <a:lnTo>
                  <a:pt x="3057" y="1986"/>
                </a:lnTo>
                <a:lnTo>
                  <a:pt x="3050" y="1966"/>
                </a:lnTo>
                <a:lnTo>
                  <a:pt x="3043" y="1946"/>
                </a:lnTo>
                <a:lnTo>
                  <a:pt x="3034" y="1927"/>
                </a:lnTo>
                <a:lnTo>
                  <a:pt x="3026" y="1908"/>
                </a:lnTo>
                <a:lnTo>
                  <a:pt x="3017" y="1889"/>
                </a:lnTo>
                <a:lnTo>
                  <a:pt x="3007" y="1871"/>
                </a:lnTo>
                <a:lnTo>
                  <a:pt x="2998" y="1854"/>
                </a:lnTo>
                <a:lnTo>
                  <a:pt x="2987" y="1837"/>
                </a:lnTo>
                <a:lnTo>
                  <a:pt x="2976" y="1820"/>
                </a:lnTo>
                <a:lnTo>
                  <a:pt x="2964" y="1803"/>
                </a:lnTo>
                <a:lnTo>
                  <a:pt x="2952" y="1787"/>
                </a:lnTo>
                <a:lnTo>
                  <a:pt x="2940" y="1772"/>
                </a:lnTo>
                <a:lnTo>
                  <a:pt x="2926" y="1757"/>
                </a:lnTo>
                <a:lnTo>
                  <a:pt x="2913" y="1742"/>
                </a:lnTo>
                <a:lnTo>
                  <a:pt x="2898" y="1727"/>
                </a:lnTo>
                <a:lnTo>
                  <a:pt x="2883" y="1714"/>
                </a:lnTo>
                <a:lnTo>
                  <a:pt x="2868" y="1700"/>
                </a:lnTo>
                <a:lnTo>
                  <a:pt x="2853" y="1686"/>
                </a:lnTo>
                <a:lnTo>
                  <a:pt x="2836" y="1674"/>
                </a:lnTo>
                <a:lnTo>
                  <a:pt x="2819" y="1661"/>
                </a:lnTo>
                <a:lnTo>
                  <a:pt x="2800" y="1649"/>
                </a:lnTo>
                <a:lnTo>
                  <a:pt x="2781" y="1636"/>
                </a:lnTo>
                <a:lnTo>
                  <a:pt x="2761" y="1624"/>
                </a:lnTo>
                <a:lnTo>
                  <a:pt x="2741" y="1614"/>
                </a:lnTo>
                <a:lnTo>
                  <a:pt x="2720" y="1603"/>
                </a:lnTo>
                <a:lnTo>
                  <a:pt x="2700" y="1594"/>
                </a:lnTo>
                <a:lnTo>
                  <a:pt x="2678" y="1586"/>
                </a:lnTo>
                <a:lnTo>
                  <a:pt x="2657" y="1577"/>
                </a:lnTo>
                <a:lnTo>
                  <a:pt x="2635" y="1570"/>
                </a:lnTo>
                <a:lnTo>
                  <a:pt x="2612" y="1562"/>
                </a:lnTo>
                <a:lnTo>
                  <a:pt x="2590" y="1556"/>
                </a:lnTo>
                <a:lnTo>
                  <a:pt x="2567" y="1551"/>
                </a:lnTo>
                <a:lnTo>
                  <a:pt x="2542" y="1547"/>
                </a:lnTo>
                <a:lnTo>
                  <a:pt x="2518" y="1542"/>
                </a:lnTo>
                <a:lnTo>
                  <a:pt x="2494" y="1538"/>
                </a:lnTo>
                <a:lnTo>
                  <a:pt x="2469" y="1535"/>
                </a:lnTo>
                <a:lnTo>
                  <a:pt x="2469" y="1248"/>
                </a:lnTo>
                <a:lnTo>
                  <a:pt x="2197" y="1248"/>
                </a:lnTo>
                <a:lnTo>
                  <a:pt x="2197" y="1536"/>
                </a:lnTo>
                <a:lnTo>
                  <a:pt x="2186" y="1537"/>
                </a:lnTo>
                <a:lnTo>
                  <a:pt x="2177" y="1539"/>
                </a:lnTo>
                <a:lnTo>
                  <a:pt x="2139" y="1549"/>
                </a:lnTo>
                <a:lnTo>
                  <a:pt x="2102" y="1558"/>
                </a:lnTo>
                <a:lnTo>
                  <a:pt x="2066" y="1568"/>
                </a:lnTo>
                <a:lnTo>
                  <a:pt x="2032" y="1579"/>
                </a:lnTo>
                <a:lnTo>
                  <a:pt x="1999" y="1591"/>
                </a:lnTo>
                <a:lnTo>
                  <a:pt x="1966" y="1603"/>
                </a:lnTo>
                <a:lnTo>
                  <a:pt x="1936" y="1617"/>
                </a:lnTo>
                <a:lnTo>
                  <a:pt x="1907" y="1632"/>
                </a:lnTo>
                <a:lnTo>
                  <a:pt x="1878" y="1647"/>
                </a:lnTo>
                <a:lnTo>
                  <a:pt x="1851" y="1663"/>
                </a:lnTo>
                <a:lnTo>
                  <a:pt x="1826" y="1680"/>
                </a:lnTo>
                <a:lnTo>
                  <a:pt x="1800" y="1697"/>
                </a:lnTo>
                <a:lnTo>
                  <a:pt x="1777" y="1716"/>
                </a:lnTo>
                <a:lnTo>
                  <a:pt x="1755" y="1735"/>
                </a:lnTo>
                <a:lnTo>
                  <a:pt x="1734" y="1755"/>
                </a:lnTo>
                <a:lnTo>
                  <a:pt x="1714" y="1776"/>
                </a:lnTo>
                <a:lnTo>
                  <a:pt x="1695" y="1798"/>
                </a:lnTo>
                <a:lnTo>
                  <a:pt x="1677" y="1820"/>
                </a:lnTo>
                <a:lnTo>
                  <a:pt x="1662" y="1843"/>
                </a:lnTo>
                <a:lnTo>
                  <a:pt x="1646" y="1867"/>
                </a:lnTo>
                <a:lnTo>
                  <a:pt x="1632" y="1892"/>
                </a:lnTo>
                <a:lnTo>
                  <a:pt x="1620" y="1919"/>
                </a:lnTo>
                <a:lnTo>
                  <a:pt x="1608" y="1945"/>
                </a:lnTo>
                <a:lnTo>
                  <a:pt x="1599" y="1972"/>
                </a:lnTo>
                <a:lnTo>
                  <a:pt x="1589" y="2001"/>
                </a:lnTo>
                <a:lnTo>
                  <a:pt x="1582" y="2029"/>
                </a:lnTo>
                <a:lnTo>
                  <a:pt x="1574" y="2060"/>
                </a:lnTo>
                <a:lnTo>
                  <a:pt x="1569" y="2090"/>
                </a:lnTo>
                <a:lnTo>
                  <a:pt x="1565" y="2122"/>
                </a:lnTo>
                <a:lnTo>
                  <a:pt x="1562" y="2154"/>
                </a:lnTo>
                <a:lnTo>
                  <a:pt x="1561" y="2187"/>
                </a:lnTo>
                <a:lnTo>
                  <a:pt x="1560" y="2220"/>
                </a:lnTo>
                <a:lnTo>
                  <a:pt x="1561" y="2255"/>
                </a:lnTo>
                <a:lnTo>
                  <a:pt x="1563" y="2289"/>
                </a:lnTo>
                <a:lnTo>
                  <a:pt x="1566" y="2321"/>
                </a:lnTo>
                <a:lnTo>
                  <a:pt x="1571" y="2353"/>
                </a:lnTo>
                <a:lnTo>
                  <a:pt x="1578" y="2384"/>
                </a:lnTo>
                <a:lnTo>
                  <a:pt x="1585" y="2415"/>
                </a:lnTo>
                <a:lnTo>
                  <a:pt x="1594" y="2444"/>
                </a:lnTo>
                <a:lnTo>
                  <a:pt x="1605" y="2473"/>
                </a:lnTo>
                <a:lnTo>
                  <a:pt x="1616" y="2500"/>
                </a:lnTo>
                <a:lnTo>
                  <a:pt x="1630" y="2527"/>
                </a:lnTo>
                <a:lnTo>
                  <a:pt x="1645" y="2554"/>
                </a:lnTo>
                <a:lnTo>
                  <a:pt x="1661" y="2579"/>
                </a:lnTo>
                <a:lnTo>
                  <a:pt x="1678" y="2603"/>
                </a:lnTo>
                <a:lnTo>
                  <a:pt x="1697" y="2627"/>
                </a:lnTo>
                <a:lnTo>
                  <a:pt x="1718" y="2649"/>
                </a:lnTo>
                <a:lnTo>
                  <a:pt x="1739" y="2671"/>
                </a:lnTo>
                <a:lnTo>
                  <a:pt x="1752" y="2683"/>
                </a:lnTo>
                <a:lnTo>
                  <a:pt x="1767" y="2694"/>
                </a:lnTo>
                <a:lnTo>
                  <a:pt x="1781" y="2707"/>
                </a:lnTo>
                <a:lnTo>
                  <a:pt x="1798" y="2719"/>
                </a:lnTo>
                <a:lnTo>
                  <a:pt x="1816" y="2730"/>
                </a:lnTo>
                <a:lnTo>
                  <a:pt x="1836" y="2743"/>
                </a:lnTo>
                <a:lnTo>
                  <a:pt x="1879" y="2767"/>
                </a:lnTo>
                <a:lnTo>
                  <a:pt x="1928" y="2793"/>
                </a:lnTo>
                <a:lnTo>
                  <a:pt x="1982" y="2818"/>
                </a:lnTo>
                <a:lnTo>
                  <a:pt x="2042" y="2845"/>
                </a:lnTo>
                <a:lnTo>
                  <a:pt x="2107" y="2872"/>
                </a:lnTo>
                <a:lnTo>
                  <a:pt x="2148" y="2888"/>
                </a:lnTo>
                <a:lnTo>
                  <a:pt x="2188" y="2903"/>
                </a:lnTo>
                <a:lnTo>
                  <a:pt x="2188" y="3696"/>
                </a:lnTo>
                <a:close/>
                <a:moveTo>
                  <a:pt x="2188" y="2533"/>
                </a:moveTo>
                <a:lnTo>
                  <a:pt x="2188" y="2533"/>
                </a:lnTo>
                <a:lnTo>
                  <a:pt x="2180" y="2528"/>
                </a:lnTo>
                <a:lnTo>
                  <a:pt x="2171" y="2523"/>
                </a:lnTo>
                <a:lnTo>
                  <a:pt x="2143" y="2508"/>
                </a:lnTo>
                <a:lnTo>
                  <a:pt x="2116" y="2494"/>
                </a:lnTo>
                <a:lnTo>
                  <a:pt x="2089" y="2479"/>
                </a:lnTo>
                <a:lnTo>
                  <a:pt x="2066" y="2462"/>
                </a:lnTo>
                <a:lnTo>
                  <a:pt x="2044" y="2445"/>
                </a:lnTo>
                <a:lnTo>
                  <a:pt x="2025" y="2427"/>
                </a:lnTo>
                <a:lnTo>
                  <a:pt x="2007" y="2409"/>
                </a:lnTo>
                <a:lnTo>
                  <a:pt x="1991" y="2389"/>
                </a:lnTo>
                <a:lnTo>
                  <a:pt x="1977" y="2369"/>
                </a:lnTo>
                <a:lnTo>
                  <a:pt x="1964" y="2348"/>
                </a:lnTo>
                <a:lnTo>
                  <a:pt x="1954" y="2326"/>
                </a:lnTo>
                <a:lnTo>
                  <a:pt x="1945" y="2302"/>
                </a:lnTo>
                <a:lnTo>
                  <a:pt x="1939" y="2279"/>
                </a:lnTo>
                <a:lnTo>
                  <a:pt x="1935" y="2255"/>
                </a:lnTo>
                <a:lnTo>
                  <a:pt x="1932" y="2230"/>
                </a:lnTo>
                <a:lnTo>
                  <a:pt x="1931" y="2204"/>
                </a:lnTo>
                <a:lnTo>
                  <a:pt x="1932" y="2174"/>
                </a:lnTo>
                <a:lnTo>
                  <a:pt x="1934" y="2147"/>
                </a:lnTo>
                <a:lnTo>
                  <a:pt x="1938" y="2120"/>
                </a:lnTo>
                <a:lnTo>
                  <a:pt x="1943" y="2094"/>
                </a:lnTo>
                <a:lnTo>
                  <a:pt x="1951" y="2070"/>
                </a:lnTo>
                <a:lnTo>
                  <a:pt x="1959" y="2047"/>
                </a:lnTo>
                <a:lnTo>
                  <a:pt x="1969" y="2025"/>
                </a:lnTo>
                <a:lnTo>
                  <a:pt x="1981" y="2004"/>
                </a:lnTo>
                <a:lnTo>
                  <a:pt x="1994" y="1985"/>
                </a:lnTo>
                <a:lnTo>
                  <a:pt x="2008" y="1966"/>
                </a:lnTo>
                <a:lnTo>
                  <a:pt x="2025" y="1949"/>
                </a:lnTo>
                <a:lnTo>
                  <a:pt x="2043" y="1933"/>
                </a:lnTo>
                <a:lnTo>
                  <a:pt x="2063" y="1919"/>
                </a:lnTo>
                <a:lnTo>
                  <a:pt x="2084" y="1905"/>
                </a:lnTo>
                <a:lnTo>
                  <a:pt x="2106" y="1892"/>
                </a:lnTo>
                <a:lnTo>
                  <a:pt x="2131" y="1881"/>
                </a:lnTo>
                <a:lnTo>
                  <a:pt x="2142" y="1877"/>
                </a:lnTo>
                <a:lnTo>
                  <a:pt x="2156" y="1871"/>
                </a:lnTo>
                <a:lnTo>
                  <a:pt x="2188" y="1861"/>
                </a:lnTo>
                <a:lnTo>
                  <a:pt x="2188" y="2533"/>
                </a:lnTo>
                <a:close/>
                <a:moveTo>
                  <a:pt x="2469" y="2974"/>
                </a:moveTo>
                <a:lnTo>
                  <a:pt x="2469" y="2974"/>
                </a:lnTo>
                <a:lnTo>
                  <a:pt x="2485" y="2981"/>
                </a:lnTo>
                <a:lnTo>
                  <a:pt x="2499" y="2991"/>
                </a:lnTo>
                <a:lnTo>
                  <a:pt x="2544" y="3017"/>
                </a:lnTo>
                <a:lnTo>
                  <a:pt x="2583" y="3042"/>
                </a:lnTo>
                <a:lnTo>
                  <a:pt x="2602" y="3055"/>
                </a:lnTo>
                <a:lnTo>
                  <a:pt x="2619" y="3068"/>
                </a:lnTo>
                <a:lnTo>
                  <a:pt x="2635" y="3079"/>
                </a:lnTo>
                <a:lnTo>
                  <a:pt x="2650" y="3092"/>
                </a:lnTo>
                <a:lnTo>
                  <a:pt x="2663" y="3104"/>
                </a:lnTo>
                <a:lnTo>
                  <a:pt x="2676" y="3117"/>
                </a:lnTo>
                <a:lnTo>
                  <a:pt x="2688" y="3130"/>
                </a:lnTo>
                <a:lnTo>
                  <a:pt x="2697" y="3142"/>
                </a:lnTo>
                <a:lnTo>
                  <a:pt x="2706" y="3155"/>
                </a:lnTo>
                <a:lnTo>
                  <a:pt x="2714" y="3166"/>
                </a:lnTo>
                <a:lnTo>
                  <a:pt x="2721" y="3179"/>
                </a:lnTo>
                <a:lnTo>
                  <a:pt x="2726" y="3192"/>
                </a:lnTo>
                <a:lnTo>
                  <a:pt x="2732" y="3207"/>
                </a:lnTo>
                <a:lnTo>
                  <a:pt x="2737" y="3223"/>
                </a:lnTo>
                <a:lnTo>
                  <a:pt x="2741" y="3240"/>
                </a:lnTo>
                <a:lnTo>
                  <a:pt x="2744" y="3257"/>
                </a:lnTo>
                <a:lnTo>
                  <a:pt x="2746" y="3275"/>
                </a:lnTo>
                <a:lnTo>
                  <a:pt x="2749" y="3292"/>
                </a:lnTo>
                <a:lnTo>
                  <a:pt x="2750" y="3311"/>
                </a:lnTo>
                <a:lnTo>
                  <a:pt x="2750" y="3330"/>
                </a:lnTo>
                <a:lnTo>
                  <a:pt x="2750" y="3354"/>
                </a:lnTo>
                <a:lnTo>
                  <a:pt x="2747" y="3379"/>
                </a:lnTo>
                <a:lnTo>
                  <a:pt x="2745" y="3402"/>
                </a:lnTo>
                <a:lnTo>
                  <a:pt x="2742" y="3424"/>
                </a:lnTo>
                <a:lnTo>
                  <a:pt x="2737" y="3445"/>
                </a:lnTo>
                <a:lnTo>
                  <a:pt x="2732" y="3466"/>
                </a:lnTo>
                <a:lnTo>
                  <a:pt x="2725" y="3486"/>
                </a:lnTo>
                <a:lnTo>
                  <a:pt x="2717" y="3506"/>
                </a:lnTo>
                <a:lnTo>
                  <a:pt x="2709" y="3524"/>
                </a:lnTo>
                <a:lnTo>
                  <a:pt x="2699" y="3543"/>
                </a:lnTo>
                <a:lnTo>
                  <a:pt x="2689" y="3559"/>
                </a:lnTo>
                <a:lnTo>
                  <a:pt x="2677" y="3576"/>
                </a:lnTo>
                <a:lnTo>
                  <a:pt x="2664" y="3592"/>
                </a:lnTo>
                <a:lnTo>
                  <a:pt x="2651" y="3608"/>
                </a:lnTo>
                <a:lnTo>
                  <a:pt x="2636" y="3623"/>
                </a:lnTo>
                <a:lnTo>
                  <a:pt x="2620" y="3636"/>
                </a:lnTo>
                <a:lnTo>
                  <a:pt x="2605" y="3648"/>
                </a:lnTo>
                <a:lnTo>
                  <a:pt x="2590" y="3659"/>
                </a:lnTo>
                <a:lnTo>
                  <a:pt x="2574" y="3669"/>
                </a:lnTo>
                <a:lnTo>
                  <a:pt x="2558" y="3677"/>
                </a:lnTo>
                <a:lnTo>
                  <a:pt x="2544" y="3683"/>
                </a:lnTo>
                <a:lnTo>
                  <a:pt x="2528" y="3690"/>
                </a:lnTo>
                <a:lnTo>
                  <a:pt x="2512" y="3694"/>
                </a:lnTo>
                <a:lnTo>
                  <a:pt x="2496" y="3697"/>
                </a:lnTo>
                <a:lnTo>
                  <a:pt x="2469" y="3697"/>
                </a:lnTo>
                <a:lnTo>
                  <a:pt x="2469" y="2974"/>
                </a:lnTo>
                <a:close/>
              </a:path>
            </a:pathLst>
          </a:custGeom>
          <a:solidFill>
            <a:srgbClr val="FFFFFF"/>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26" name="矩形 25"/>
          <p:cNvSpPr/>
          <p:nvPr/>
        </p:nvSpPr>
        <p:spPr>
          <a:xfrm>
            <a:off x="266562" y="5359158"/>
            <a:ext cx="2561103" cy="12118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a:t>
            </a:r>
            <a:endParaRPr lang="zh-CN" altLang="zh-CN" sz="1800" dirty="0">
              <a:solidFill>
                <a:schemeClr val="tx1"/>
              </a:solidFill>
              <a:latin typeface="幼圆" panose="02010509060101010101" pitchFamily="49" charset="-122"/>
              <a:ea typeface="幼圆" panose="02010509060101010101" pitchFamily="49" charset="-122"/>
            </a:endParaRPr>
          </a:p>
        </p:txBody>
      </p:sp>
      <p:sp>
        <p:nvSpPr>
          <p:cNvPr id="27" name="自由: 形状 26"/>
          <p:cNvSpPr/>
          <p:nvPr/>
        </p:nvSpPr>
        <p:spPr>
          <a:xfrm rot="16200000">
            <a:off x="4480338" y="4054644"/>
            <a:ext cx="208271" cy="2085278"/>
          </a:xfrm>
          <a:custGeom>
            <a:avLst/>
            <a:gdLst>
              <a:gd name="connsiteX0" fmla="*/ 0 w 208271"/>
              <a:gd name="connsiteY0" fmla="*/ 0 h 2085278"/>
              <a:gd name="connsiteX1" fmla="*/ 208271 w 208271"/>
              <a:gd name="connsiteY1" fmla="*/ 0 h 2085278"/>
              <a:gd name="connsiteX2" fmla="*/ 208271 w 208271"/>
              <a:gd name="connsiteY2" fmla="*/ 2085278 h 2085278"/>
              <a:gd name="connsiteX3" fmla="*/ 0 w 208271"/>
              <a:gd name="connsiteY3" fmla="*/ 2085278 h 2085278"/>
              <a:gd name="connsiteX4" fmla="*/ 0 w 208271"/>
              <a:gd name="connsiteY4" fmla="*/ 2007180 h 2085278"/>
              <a:gd name="connsiteX5" fmla="*/ 25905 w 208271"/>
              <a:gd name="connsiteY5" fmla="*/ 2003491 h 2085278"/>
              <a:gd name="connsiteX6" fmla="*/ 87731 w 208271"/>
              <a:gd name="connsiteY6" fmla="*/ 1937689 h 2085278"/>
              <a:gd name="connsiteX7" fmla="*/ 25905 w 208271"/>
              <a:gd name="connsiteY7" fmla="*/ 1871888 h 2085278"/>
              <a:gd name="connsiteX8" fmla="*/ 0 w 208271"/>
              <a:gd name="connsiteY8" fmla="*/ 1868196 h 2085278"/>
              <a:gd name="connsiteX9" fmla="*/ 0 w 208271"/>
              <a:gd name="connsiteY9" fmla="*/ 1783417 h 2085278"/>
              <a:gd name="connsiteX10" fmla="*/ 25905 w 208271"/>
              <a:gd name="connsiteY10" fmla="*/ 1779728 h 2085278"/>
              <a:gd name="connsiteX11" fmla="*/ 87731 w 208271"/>
              <a:gd name="connsiteY11" fmla="*/ 1713927 h 2085278"/>
              <a:gd name="connsiteX12" fmla="*/ 25905 w 208271"/>
              <a:gd name="connsiteY12" fmla="*/ 1648125 h 2085278"/>
              <a:gd name="connsiteX13" fmla="*/ 0 w 208271"/>
              <a:gd name="connsiteY13" fmla="*/ 1644434 h 2085278"/>
              <a:gd name="connsiteX14" fmla="*/ 0 w 208271"/>
              <a:gd name="connsiteY14" fmla="*/ 1559655 h 2085278"/>
              <a:gd name="connsiteX15" fmla="*/ 25905 w 208271"/>
              <a:gd name="connsiteY15" fmla="*/ 1555966 h 2085278"/>
              <a:gd name="connsiteX16" fmla="*/ 87731 w 208271"/>
              <a:gd name="connsiteY16" fmla="*/ 1490164 h 2085278"/>
              <a:gd name="connsiteX17" fmla="*/ 25905 w 208271"/>
              <a:gd name="connsiteY17" fmla="*/ 1424363 h 2085278"/>
              <a:gd name="connsiteX18" fmla="*/ 0 w 208271"/>
              <a:gd name="connsiteY18" fmla="*/ 1420671 h 2085278"/>
              <a:gd name="connsiteX19" fmla="*/ 0 w 208271"/>
              <a:gd name="connsiteY19" fmla="*/ 1335892 h 2085278"/>
              <a:gd name="connsiteX20" fmla="*/ 25905 w 208271"/>
              <a:gd name="connsiteY20" fmla="*/ 1332203 h 2085278"/>
              <a:gd name="connsiteX21" fmla="*/ 87731 w 208271"/>
              <a:gd name="connsiteY21" fmla="*/ 1266402 h 2085278"/>
              <a:gd name="connsiteX22" fmla="*/ 25905 w 208271"/>
              <a:gd name="connsiteY22" fmla="*/ 1200600 h 2085278"/>
              <a:gd name="connsiteX23" fmla="*/ 0 w 208271"/>
              <a:gd name="connsiteY23" fmla="*/ 1196911 h 2085278"/>
              <a:gd name="connsiteX24" fmla="*/ 0 w 208271"/>
              <a:gd name="connsiteY24" fmla="*/ 1112132 h 2085278"/>
              <a:gd name="connsiteX25" fmla="*/ 25905 w 208271"/>
              <a:gd name="connsiteY25" fmla="*/ 1108443 h 2085278"/>
              <a:gd name="connsiteX26" fmla="*/ 87731 w 208271"/>
              <a:gd name="connsiteY26" fmla="*/ 1042639 h 2085278"/>
              <a:gd name="connsiteX27" fmla="*/ 25905 w 208271"/>
              <a:gd name="connsiteY27" fmla="*/ 976838 h 2085278"/>
              <a:gd name="connsiteX28" fmla="*/ 0 w 208271"/>
              <a:gd name="connsiteY28" fmla="*/ 973149 h 2085278"/>
              <a:gd name="connsiteX29" fmla="*/ 0 w 208271"/>
              <a:gd name="connsiteY29" fmla="*/ 888370 h 2085278"/>
              <a:gd name="connsiteX30" fmla="*/ 25905 w 208271"/>
              <a:gd name="connsiteY30" fmla="*/ 884681 h 2085278"/>
              <a:gd name="connsiteX31" fmla="*/ 87731 w 208271"/>
              <a:gd name="connsiteY31" fmla="*/ 818879 h 2085278"/>
              <a:gd name="connsiteX32" fmla="*/ 25905 w 208271"/>
              <a:gd name="connsiteY32" fmla="*/ 753075 h 2085278"/>
              <a:gd name="connsiteX33" fmla="*/ 0 w 208271"/>
              <a:gd name="connsiteY33" fmla="*/ 749386 h 2085278"/>
              <a:gd name="connsiteX34" fmla="*/ 0 w 208271"/>
              <a:gd name="connsiteY34" fmla="*/ 664607 h 2085278"/>
              <a:gd name="connsiteX35" fmla="*/ 25905 w 208271"/>
              <a:gd name="connsiteY35" fmla="*/ 660918 h 2085278"/>
              <a:gd name="connsiteX36" fmla="*/ 87731 w 208271"/>
              <a:gd name="connsiteY36" fmla="*/ 595117 h 2085278"/>
              <a:gd name="connsiteX37" fmla="*/ 25905 w 208271"/>
              <a:gd name="connsiteY37" fmla="*/ 529315 h 2085278"/>
              <a:gd name="connsiteX38" fmla="*/ 0 w 208271"/>
              <a:gd name="connsiteY38" fmla="*/ 525624 h 2085278"/>
              <a:gd name="connsiteX39" fmla="*/ 0 w 208271"/>
              <a:gd name="connsiteY39" fmla="*/ 440845 h 2085278"/>
              <a:gd name="connsiteX40" fmla="*/ 25905 w 208271"/>
              <a:gd name="connsiteY40" fmla="*/ 437156 h 2085278"/>
              <a:gd name="connsiteX41" fmla="*/ 87731 w 208271"/>
              <a:gd name="connsiteY41" fmla="*/ 371354 h 2085278"/>
              <a:gd name="connsiteX42" fmla="*/ 25905 w 208271"/>
              <a:gd name="connsiteY42" fmla="*/ 305553 h 2085278"/>
              <a:gd name="connsiteX43" fmla="*/ 0 w 208271"/>
              <a:gd name="connsiteY43" fmla="*/ 301861 h 2085278"/>
              <a:gd name="connsiteX44" fmla="*/ 0 w 208271"/>
              <a:gd name="connsiteY44" fmla="*/ 217082 h 2085278"/>
              <a:gd name="connsiteX45" fmla="*/ 25905 w 208271"/>
              <a:gd name="connsiteY45" fmla="*/ 213393 h 2085278"/>
              <a:gd name="connsiteX46" fmla="*/ 87731 w 208271"/>
              <a:gd name="connsiteY46" fmla="*/ 147592 h 2085278"/>
              <a:gd name="connsiteX47" fmla="*/ 25905 w 208271"/>
              <a:gd name="connsiteY47" fmla="*/ 81790 h 2085278"/>
              <a:gd name="connsiteX48" fmla="*/ 0 w 208271"/>
              <a:gd name="connsiteY48" fmla="*/ 78099 h 2085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08271" h="2085278">
                <a:moveTo>
                  <a:pt x="0" y="0"/>
                </a:moveTo>
                <a:lnTo>
                  <a:pt x="208271" y="0"/>
                </a:lnTo>
                <a:lnTo>
                  <a:pt x="208271" y="2085278"/>
                </a:lnTo>
                <a:lnTo>
                  <a:pt x="0" y="2085278"/>
                </a:lnTo>
                <a:lnTo>
                  <a:pt x="0" y="2007180"/>
                </a:lnTo>
                <a:lnTo>
                  <a:pt x="25905" y="2003491"/>
                </a:lnTo>
                <a:cubicBezTo>
                  <a:pt x="62237" y="1992649"/>
                  <a:pt x="87731" y="1967268"/>
                  <a:pt x="87731" y="1937689"/>
                </a:cubicBezTo>
                <a:cubicBezTo>
                  <a:pt x="87731" y="1908108"/>
                  <a:pt x="62237" y="1882727"/>
                  <a:pt x="25905" y="1871888"/>
                </a:cubicBezTo>
                <a:lnTo>
                  <a:pt x="0" y="1868196"/>
                </a:lnTo>
                <a:lnTo>
                  <a:pt x="0" y="1783417"/>
                </a:lnTo>
                <a:lnTo>
                  <a:pt x="25905" y="1779728"/>
                </a:lnTo>
                <a:cubicBezTo>
                  <a:pt x="62237" y="1768886"/>
                  <a:pt x="87731" y="1743506"/>
                  <a:pt x="87731" y="1713927"/>
                </a:cubicBezTo>
                <a:cubicBezTo>
                  <a:pt x="87731" y="1684345"/>
                  <a:pt x="62237" y="1658965"/>
                  <a:pt x="25905" y="1648125"/>
                </a:cubicBezTo>
                <a:lnTo>
                  <a:pt x="0" y="1644434"/>
                </a:lnTo>
                <a:lnTo>
                  <a:pt x="0" y="1559655"/>
                </a:lnTo>
                <a:lnTo>
                  <a:pt x="25905" y="1555966"/>
                </a:lnTo>
                <a:cubicBezTo>
                  <a:pt x="62237" y="1545124"/>
                  <a:pt x="87731" y="1519746"/>
                  <a:pt x="87731" y="1490164"/>
                </a:cubicBezTo>
                <a:cubicBezTo>
                  <a:pt x="87731" y="1460583"/>
                  <a:pt x="62237" y="1435202"/>
                  <a:pt x="25905" y="1424363"/>
                </a:cubicBezTo>
                <a:lnTo>
                  <a:pt x="0" y="1420671"/>
                </a:lnTo>
                <a:lnTo>
                  <a:pt x="0" y="1335892"/>
                </a:lnTo>
                <a:lnTo>
                  <a:pt x="25905" y="1332203"/>
                </a:lnTo>
                <a:cubicBezTo>
                  <a:pt x="62237" y="1321361"/>
                  <a:pt x="87731" y="1295983"/>
                  <a:pt x="87731" y="1266402"/>
                </a:cubicBezTo>
                <a:cubicBezTo>
                  <a:pt x="87731" y="1236820"/>
                  <a:pt x="62237" y="1211442"/>
                  <a:pt x="25905" y="1200600"/>
                </a:cubicBezTo>
                <a:lnTo>
                  <a:pt x="0" y="1196911"/>
                </a:lnTo>
                <a:lnTo>
                  <a:pt x="0" y="1112132"/>
                </a:lnTo>
                <a:lnTo>
                  <a:pt x="25905" y="1108443"/>
                </a:lnTo>
                <a:cubicBezTo>
                  <a:pt x="62237" y="1097601"/>
                  <a:pt x="87731" y="1072218"/>
                  <a:pt x="87731" y="1042639"/>
                </a:cubicBezTo>
                <a:cubicBezTo>
                  <a:pt x="87731" y="1013058"/>
                  <a:pt x="62237" y="987680"/>
                  <a:pt x="25905" y="976838"/>
                </a:cubicBezTo>
                <a:lnTo>
                  <a:pt x="0" y="973149"/>
                </a:lnTo>
                <a:lnTo>
                  <a:pt x="0" y="888370"/>
                </a:lnTo>
                <a:lnTo>
                  <a:pt x="25905" y="884681"/>
                </a:lnTo>
                <a:cubicBezTo>
                  <a:pt x="62237" y="873839"/>
                  <a:pt x="87731" y="848458"/>
                  <a:pt x="87731" y="818879"/>
                </a:cubicBezTo>
                <a:cubicBezTo>
                  <a:pt x="87731" y="789297"/>
                  <a:pt x="62237" y="763917"/>
                  <a:pt x="25905" y="753075"/>
                </a:cubicBezTo>
                <a:lnTo>
                  <a:pt x="0" y="749386"/>
                </a:lnTo>
                <a:lnTo>
                  <a:pt x="0" y="664607"/>
                </a:lnTo>
                <a:lnTo>
                  <a:pt x="25905" y="660918"/>
                </a:lnTo>
                <a:cubicBezTo>
                  <a:pt x="62237" y="650076"/>
                  <a:pt x="87731" y="624698"/>
                  <a:pt x="87731" y="595117"/>
                </a:cubicBezTo>
                <a:cubicBezTo>
                  <a:pt x="87731" y="565535"/>
                  <a:pt x="62237" y="540155"/>
                  <a:pt x="25905" y="529315"/>
                </a:cubicBezTo>
                <a:lnTo>
                  <a:pt x="0" y="525624"/>
                </a:lnTo>
                <a:lnTo>
                  <a:pt x="0" y="440845"/>
                </a:lnTo>
                <a:lnTo>
                  <a:pt x="25905" y="437156"/>
                </a:lnTo>
                <a:cubicBezTo>
                  <a:pt x="62237" y="426314"/>
                  <a:pt x="87731" y="400933"/>
                  <a:pt x="87731" y="371354"/>
                </a:cubicBezTo>
                <a:cubicBezTo>
                  <a:pt x="87731" y="341772"/>
                  <a:pt x="62237" y="316392"/>
                  <a:pt x="25905" y="305553"/>
                </a:cubicBezTo>
                <a:lnTo>
                  <a:pt x="0" y="301861"/>
                </a:lnTo>
                <a:lnTo>
                  <a:pt x="0" y="217082"/>
                </a:lnTo>
                <a:lnTo>
                  <a:pt x="25905" y="213393"/>
                </a:lnTo>
                <a:cubicBezTo>
                  <a:pt x="62237" y="202551"/>
                  <a:pt x="87731" y="177171"/>
                  <a:pt x="87731" y="147592"/>
                </a:cubicBezTo>
                <a:cubicBezTo>
                  <a:pt x="87731" y="118010"/>
                  <a:pt x="62237" y="92630"/>
                  <a:pt x="25905" y="81790"/>
                </a:cubicBezTo>
                <a:lnTo>
                  <a:pt x="0" y="7809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自由: 形状 27"/>
          <p:cNvSpPr/>
          <p:nvPr/>
        </p:nvSpPr>
        <p:spPr>
          <a:xfrm>
            <a:off x="3895044" y="2323751"/>
            <a:ext cx="1378858" cy="1829487"/>
          </a:xfrm>
          <a:custGeom>
            <a:avLst/>
            <a:gdLst>
              <a:gd name="connsiteX0" fmla="*/ 689429 w 1378858"/>
              <a:gd name="connsiteY0" fmla="*/ 0 h 1829487"/>
              <a:gd name="connsiteX1" fmla="*/ 1378858 w 1378858"/>
              <a:gd name="connsiteY1" fmla="*/ 508000 h 1829487"/>
              <a:gd name="connsiteX2" fmla="*/ 828373 w 1378858"/>
              <a:gd name="connsiteY2" fmla="*/ 1005679 h 1829487"/>
              <a:gd name="connsiteX3" fmla="*/ 796107 w 1378858"/>
              <a:gd name="connsiteY3" fmla="*/ 1008076 h 1829487"/>
              <a:gd name="connsiteX4" fmla="*/ 796107 w 1378858"/>
              <a:gd name="connsiteY4" fmla="*/ 1447984 h 1829487"/>
              <a:gd name="connsiteX5" fmla="*/ 888143 w 1378858"/>
              <a:gd name="connsiteY5" fmla="*/ 1447984 h 1829487"/>
              <a:gd name="connsiteX6" fmla="*/ 689429 w 1378858"/>
              <a:gd name="connsiteY6" fmla="*/ 1829487 h 1829487"/>
              <a:gd name="connsiteX7" fmla="*/ 490716 w 1378858"/>
              <a:gd name="connsiteY7" fmla="*/ 1447984 h 1829487"/>
              <a:gd name="connsiteX8" fmla="*/ 582751 w 1378858"/>
              <a:gd name="connsiteY8" fmla="*/ 1447984 h 1829487"/>
              <a:gd name="connsiteX9" fmla="*/ 582751 w 1378858"/>
              <a:gd name="connsiteY9" fmla="*/ 1008076 h 1829487"/>
              <a:gd name="connsiteX10" fmla="*/ 550485 w 1378858"/>
              <a:gd name="connsiteY10" fmla="*/ 1005679 h 1829487"/>
              <a:gd name="connsiteX11" fmla="*/ 0 w 1378858"/>
              <a:gd name="connsiteY11" fmla="*/ 508000 h 1829487"/>
              <a:gd name="connsiteX12" fmla="*/ 689429 w 1378858"/>
              <a:gd name="connsiteY12" fmla="*/ 0 h 1829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8858" h="1829487">
                <a:moveTo>
                  <a:pt x="689429" y="0"/>
                </a:moveTo>
                <a:cubicBezTo>
                  <a:pt x="1070190" y="0"/>
                  <a:pt x="1378858" y="227439"/>
                  <a:pt x="1378858" y="508000"/>
                </a:cubicBezTo>
                <a:cubicBezTo>
                  <a:pt x="1378858" y="753491"/>
                  <a:pt x="1142534" y="958310"/>
                  <a:pt x="828373" y="1005679"/>
                </a:cubicBezTo>
                <a:lnTo>
                  <a:pt x="796107" y="1008076"/>
                </a:lnTo>
                <a:lnTo>
                  <a:pt x="796107" y="1447984"/>
                </a:lnTo>
                <a:lnTo>
                  <a:pt x="888143" y="1447984"/>
                </a:lnTo>
                <a:lnTo>
                  <a:pt x="689429" y="1829487"/>
                </a:lnTo>
                <a:lnTo>
                  <a:pt x="490716" y="1447984"/>
                </a:lnTo>
                <a:lnTo>
                  <a:pt x="582751" y="1447984"/>
                </a:lnTo>
                <a:lnTo>
                  <a:pt x="582751" y="1008076"/>
                </a:lnTo>
                <a:lnTo>
                  <a:pt x="550485" y="1005679"/>
                </a:lnTo>
                <a:cubicBezTo>
                  <a:pt x="236324" y="958310"/>
                  <a:pt x="0" y="753491"/>
                  <a:pt x="0" y="508000"/>
                </a:cubicBezTo>
                <a:cubicBezTo>
                  <a:pt x="0" y="227439"/>
                  <a:pt x="308668" y="0"/>
                  <a:pt x="689429"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nvSpPr>
        <p:spPr>
          <a:xfrm>
            <a:off x="3299153" y="5359158"/>
            <a:ext cx="2561103" cy="12118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a:t>
            </a:r>
            <a:endParaRPr lang="zh-CN" altLang="zh-CN" sz="1800" dirty="0">
              <a:solidFill>
                <a:schemeClr val="tx1"/>
              </a:solidFill>
              <a:latin typeface="幼圆" panose="02010509060101010101" pitchFamily="49" charset="-122"/>
              <a:ea typeface="幼圆" panose="02010509060101010101" pitchFamily="49" charset="-122"/>
            </a:endParaRPr>
          </a:p>
        </p:txBody>
      </p:sp>
      <p:sp>
        <p:nvSpPr>
          <p:cNvPr id="30" name="自由: 形状 29"/>
          <p:cNvSpPr/>
          <p:nvPr/>
        </p:nvSpPr>
        <p:spPr>
          <a:xfrm rot="16200000">
            <a:off x="7512929" y="4054644"/>
            <a:ext cx="208271" cy="2085278"/>
          </a:xfrm>
          <a:custGeom>
            <a:avLst/>
            <a:gdLst>
              <a:gd name="connsiteX0" fmla="*/ 0 w 208271"/>
              <a:gd name="connsiteY0" fmla="*/ 0 h 2085278"/>
              <a:gd name="connsiteX1" fmla="*/ 208271 w 208271"/>
              <a:gd name="connsiteY1" fmla="*/ 0 h 2085278"/>
              <a:gd name="connsiteX2" fmla="*/ 208271 w 208271"/>
              <a:gd name="connsiteY2" fmla="*/ 2085278 h 2085278"/>
              <a:gd name="connsiteX3" fmla="*/ 0 w 208271"/>
              <a:gd name="connsiteY3" fmla="*/ 2085278 h 2085278"/>
              <a:gd name="connsiteX4" fmla="*/ 0 w 208271"/>
              <a:gd name="connsiteY4" fmla="*/ 2007180 h 2085278"/>
              <a:gd name="connsiteX5" fmla="*/ 25905 w 208271"/>
              <a:gd name="connsiteY5" fmla="*/ 2003491 h 2085278"/>
              <a:gd name="connsiteX6" fmla="*/ 87731 w 208271"/>
              <a:gd name="connsiteY6" fmla="*/ 1937689 h 2085278"/>
              <a:gd name="connsiteX7" fmla="*/ 25905 w 208271"/>
              <a:gd name="connsiteY7" fmla="*/ 1871888 h 2085278"/>
              <a:gd name="connsiteX8" fmla="*/ 0 w 208271"/>
              <a:gd name="connsiteY8" fmla="*/ 1868196 h 2085278"/>
              <a:gd name="connsiteX9" fmla="*/ 0 w 208271"/>
              <a:gd name="connsiteY9" fmla="*/ 1783417 h 2085278"/>
              <a:gd name="connsiteX10" fmla="*/ 25905 w 208271"/>
              <a:gd name="connsiteY10" fmla="*/ 1779728 h 2085278"/>
              <a:gd name="connsiteX11" fmla="*/ 87731 w 208271"/>
              <a:gd name="connsiteY11" fmla="*/ 1713927 h 2085278"/>
              <a:gd name="connsiteX12" fmla="*/ 25905 w 208271"/>
              <a:gd name="connsiteY12" fmla="*/ 1648125 h 2085278"/>
              <a:gd name="connsiteX13" fmla="*/ 0 w 208271"/>
              <a:gd name="connsiteY13" fmla="*/ 1644434 h 2085278"/>
              <a:gd name="connsiteX14" fmla="*/ 0 w 208271"/>
              <a:gd name="connsiteY14" fmla="*/ 1559655 h 2085278"/>
              <a:gd name="connsiteX15" fmla="*/ 25905 w 208271"/>
              <a:gd name="connsiteY15" fmla="*/ 1555966 h 2085278"/>
              <a:gd name="connsiteX16" fmla="*/ 87731 w 208271"/>
              <a:gd name="connsiteY16" fmla="*/ 1490164 h 2085278"/>
              <a:gd name="connsiteX17" fmla="*/ 25905 w 208271"/>
              <a:gd name="connsiteY17" fmla="*/ 1424363 h 2085278"/>
              <a:gd name="connsiteX18" fmla="*/ 0 w 208271"/>
              <a:gd name="connsiteY18" fmla="*/ 1420671 h 2085278"/>
              <a:gd name="connsiteX19" fmla="*/ 0 w 208271"/>
              <a:gd name="connsiteY19" fmla="*/ 1335892 h 2085278"/>
              <a:gd name="connsiteX20" fmla="*/ 25905 w 208271"/>
              <a:gd name="connsiteY20" fmla="*/ 1332203 h 2085278"/>
              <a:gd name="connsiteX21" fmla="*/ 87731 w 208271"/>
              <a:gd name="connsiteY21" fmla="*/ 1266402 h 2085278"/>
              <a:gd name="connsiteX22" fmla="*/ 25905 w 208271"/>
              <a:gd name="connsiteY22" fmla="*/ 1200600 h 2085278"/>
              <a:gd name="connsiteX23" fmla="*/ 0 w 208271"/>
              <a:gd name="connsiteY23" fmla="*/ 1196911 h 2085278"/>
              <a:gd name="connsiteX24" fmla="*/ 0 w 208271"/>
              <a:gd name="connsiteY24" fmla="*/ 1112132 h 2085278"/>
              <a:gd name="connsiteX25" fmla="*/ 25905 w 208271"/>
              <a:gd name="connsiteY25" fmla="*/ 1108443 h 2085278"/>
              <a:gd name="connsiteX26" fmla="*/ 87731 w 208271"/>
              <a:gd name="connsiteY26" fmla="*/ 1042639 h 2085278"/>
              <a:gd name="connsiteX27" fmla="*/ 25905 w 208271"/>
              <a:gd name="connsiteY27" fmla="*/ 976838 h 2085278"/>
              <a:gd name="connsiteX28" fmla="*/ 0 w 208271"/>
              <a:gd name="connsiteY28" fmla="*/ 973149 h 2085278"/>
              <a:gd name="connsiteX29" fmla="*/ 0 w 208271"/>
              <a:gd name="connsiteY29" fmla="*/ 888370 h 2085278"/>
              <a:gd name="connsiteX30" fmla="*/ 25905 w 208271"/>
              <a:gd name="connsiteY30" fmla="*/ 884681 h 2085278"/>
              <a:gd name="connsiteX31" fmla="*/ 87731 w 208271"/>
              <a:gd name="connsiteY31" fmla="*/ 818879 h 2085278"/>
              <a:gd name="connsiteX32" fmla="*/ 25905 w 208271"/>
              <a:gd name="connsiteY32" fmla="*/ 753075 h 2085278"/>
              <a:gd name="connsiteX33" fmla="*/ 0 w 208271"/>
              <a:gd name="connsiteY33" fmla="*/ 749386 h 2085278"/>
              <a:gd name="connsiteX34" fmla="*/ 0 w 208271"/>
              <a:gd name="connsiteY34" fmla="*/ 664607 h 2085278"/>
              <a:gd name="connsiteX35" fmla="*/ 25905 w 208271"/>
              <a:gd name="connsiteY35" fmla="*/ 660918 h 2085278"/>
              <a:gd name="connsiteX36" fmla="*/ 87731 w 208271"/>
              <a:gd name="connsiteY36" fmla="*/ 595117 h 2085278"/>
              <a:gd name="connsiteX37" fmla="*/ 25905 w 208271"/>
              <a:gd name="connsiteY37" fmla="*/ 529315 h 2085278"/>
              <a:gd name="connsiteX38" fmla="*/ 0 w 208271"/>
              <a:gd name="connsiteY38" fmla="*/ 525624 h 2085278"/>
              <a:gd name="connsiteX39" fmla="*/ 0 w 208271"/>
              <a:gd name="connsiteY39" fmla="*/ 440845 h 2085278"/>
              <a:gd name="connsiteX40" fmla="*/ 25905 w 208271"/>
              <a:gd name="connsiteY40" fmla="*/ 437156 h 2085278"/>
              <a:gd name="connsiteX41" fmla="*/ 87731 w 208271"/>
              <a:gd name="connsiteY41" fmla="*/ 371354 h 2085278"/>
              <a:gd name="connsiteX42" fmla="*/ 25905 w 208271"/>
              <a:gd name="connsiteY42" fmla="*/ 305553 h 2085278"/>
              <a:gd name="connsiteX43" fmla="*/ 0 w 208271"/>
              <a:gd name="connsiteY43" fmla="*/ 301861 h 2085278"/>
              <a:gd name="connsiteX44" fmla="*/ 0 w 208271"/>
              <a:gd name="connsiteY44" fmla="*/ 217082 h 2085278"/>
              <a:gd name="connsiteX45" fmla="*/ 25905 w 208271"/>
              <a:gd name="connsiteY45" fmla="*/ 213393 h 2085278"/>
              <a:gd name="connsiteX46" fmla="*/ 87731 w 208271"/>
              <a:gd name="connsiteY46" fmla="*/ 147592 h 2085278"/>
              <a:gd name="connsiteX47" fmla="*/ 25905 w 208271"/>
              <a:gd name="connsiteY47" fmla="*/ 81790 h 2085278"/>
              <a:gd name="connsiteX48" fmla="*/ 0 w 208271"/>
              <a:gd name="connsiteY48" fmla="*/ 78099 h 2085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08271" h="2085278">
                <a:moveTo>
                  <a:pt x="0" y="0"/>
                </a:moveTo>
                <a:lnTo>
                  <a:pt x="208271" y="0"/>
                </a:lnTo>
                <a:lnTo>
                  <a:pt x="208271" y="2085278"/>
                </a:lnTo>
                <a:lnTo>
                  <a:pt x="0" y="2085278"/>
                </a:lnTo>
                <a:lnTo>
                  <a:pt x="0" y="2007180"/>
                </a:lnTo>
                <a:lnTo>
                  <a:pt x="25905" y="2003491"/>
                </a:lnTo>
                <a:cubicBezTo>
                  <a:pt x="62237" y="1992649"/>
                  <a:pt x="87731" y="1967268"/>
                  <a:pt x="87731" y="1937689"/>
                </a:cubicBezTo>
                <a:cubicBezTo>
                  <a:pt x="87731" y="1908108"/>
                  <a:pt x="62237" y="1882727"/>
                  <a:pt x="25905" y="1871888"/>
                </a:cubicBezTo>
                <a:lnTo>
                  <a:pt x="0" y="1868196"/>
                </a:lnTo>
                <a:lnTo>
                  <a:pt x="0" y="1783417"/>
                </a:lnTo>
                <a:lnTo>
                  <a:pt x="25905" y="1779728"/>
                </a:lnTo>
                <a:cubicBezTo>
                  <a:pt x="62237" y="1768886"/>
                  <a:pt x="87731" y="1743506"/>
                  <a:pt x="87731" y="1713927"/>
                </a:cubicBezTo>
                <a:cubicBezTo>
                  <a:pt x="87731" y="1684345"/>
                  <a:pt x="62237" y="1658965"/>
                  <a:pt x="25905" y="1648125"/>
                </a:cubicBezTo>
                <a:lnTo>
                  <a:pt x="0" y="1644434"/>
                </a:lnTo>
                <a:lnTo>
                  <a:pt x="0" y="1559655"/>
                </a:lnTo>
                <a:lnTo>
                  <a:pt x="25905" y="1555966"/>
                </a:lnTo>
                <a:cubicBezTo>
                  <a:pt x="62237" y="1545124"/>
                  <a:pt x="87731" y="1519746"/>
                  <a:pt x="87731" y="1490164"/>
                </a:cubicBezTo>
                <a:cubicBezTo>
                  <a:pt x="87731" y="1460583"/>
                  <a:pt x="62237" y="1435202"/>
                  <a:pt x="25905" y="1424363"/>
                </a:cubicBezTo>
                <a:lnTo>
                  <a:pt x="0" y="1420671"/>
                </a:lnTo>
                <a:lnTo>
                  <a:pt x="0" y="1335892"/>
                </a:lnTo>
                <a:lnTo>
                  <a:pt x="25905" y="1332203"/>
                </a:lnTo>
                <a:cubicBezTo>
                  <a:pt x="62237" y="1321361"/>
                  <a:pt x="87731" y="1295983"/>
                  <a:pt x="87731" y="1266402"/>
                </a:cubicBezTo>
                <a:cubicBezTo>
                  <a:pt x="87731" y="1236820"/>
                  <a:pt x="62237" y="1211442"/>
                  <a:pt x="25905" y="1200600"/>
                </a:cubicBezTo>
                <a:lnTo>
                  <a:pt x="0" y="1196911"/>
                </a:lnTo>
                <a:lnTo>
                  <a:pt x="0" y="1112132"/>
                </a:lnTo>
                <a:lnTo>
                  <a:pt x="25905" y="1108443"/>
                </a:lnTo>
                <a:cubicBezTo>
                  <a:pt x="62237" y="1097601"/>
                  <a:pt x="87731" y="1072218"/>
                  <a:pt x="87731" y="1042639"/>
                </a:cubicBezTo>
                <a:cubicBezTo>
                  <a:pt x="87731" y="1013058"/>
                  <a:pt x="62237" y="987680"/>
                  <a:pt x="25905" y="976838"/>
                </a:cubicBezTo>
                <a:lnTo>
                  <a:pt x="0" y="973149"/>
                </a:lnTo>
                <a:lnTo>
                  <a:pt x="0" y="888370"/>
                </a:lnTo>
                <a:lnTo>
                  <a:pt x="25905" y="884681"/>
                </a:lnTo>
                <a:cubicBezTo>
                  <a:pt x="62237" y="873839"/>
                  <a:pt x="87731" y="848458"/>
                  <a:pt x="87731" y="818879"/>
                </a:cubicBezTo>
                <a:cubicBezTo>
                  <a:pt x="87731" y="789297"/>
                  <a:pt x="62237" y="763917"/>
                  <a:pt x="25905" y="753075"/>
                </a:cubicBezTo>
                <a:lnTo>
                  <a:pt x="0" y="749386"/>
                </a:lnTo>
                <a:lnTo>
                  <a:pt x="0" y="664607"/>
                </a:lnTo>
                <a:lnTo>
                  <a:pt x="25905" y="660918"/>
                </a:lnTo>
                <a:cubicBezTo>
                  <a:pt x="62237" y="650076"/>
                  <a:pt x="87731" y="624698"/>
                  <a:pt x="87731" y="595117"/>
                </a:cubicBezTo>
                <a:cubicBezTo>
                  <a:pt x="87731" y="565535"/>
                  <a:pt x="62237" y="540155"/>
                  <a:pt x="25905" y="529315"/>
                </a:cubicBezTo>
                <a:lnTo>
                  <a:pt x="0" y="525624"/>
                </a:lnTo>
                <a:lnTo>
                  <a:pt x="0" y="440845"/>
                </a:lnTo>
                <a:lnTo>
                  <a:pt x="25905" y="437156"/>
                </a:lnTo>
                <a:cubicBezTo>
                  <a:pt x="62237" y="426314"/>
                  <a:pt x="87731" y="400933"/>
                  <a:pt x="87731" y="371354"/>
                </a:cubicBezTo>
                <a:cubicBezTo>
                  <a:pt x="87731" y="341772"/>
                  <a:pt x="62237" y="316392"/>
                  <a:pt x="25905" y="305553"/>
                </a:cubicBezTo>
                <a:lnTo>
                  <a:pt x="0" y="301861"/>
                </a:lnTo>
                <a:lnTo>
                  <a:pt x="0" y="217082"/>
                </a:lnTo>
                <a:lnTo>
                  <a:pt x="25905" y="213393"/>
                </a:lnTo>
                <a:cubicBezTo>
                  <a:pt x="62237" y="202551"/>
                  <a:pt x="87731" y="177171"/>
                  <a:pt x="87731" y="147592"/>
                </a:cubicBezTo>
                <a:cubicBezTo>
                  <a:pt x="87731" y="118010"/>
                  <a:pt x="62237" y="92630"/>
                  <a:pt x="25905" y="81790"/>
                </a:cubicBezTo>
                <a:lnTo>
                  <a:pt x="0" y="7809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自由: 形状 30"/>
          <p:cNvSpPr/>
          <p:nvPr/>
        </p:nvSpPr>
        <p:spPr>
          <a:xfrm>
            <a:off x="6927635" y="2323751"/>
            <a:ext cx="1378858" cy="1829487"/>
          </a:xfrm>
          <a:custGeom>
            <a:avLst/>
            <a:gdLst>
              <a:gd name="connsiteX0" fmla="*/ 689429 w 1378858"/>
              <a:gd name="connsiteY0" fmla="*/ 0 h 1829487"/>
              <a:gd name="connsiteX1" fmla="*/ 1378858 w 1378858"/>
              <a:gd name="connsiteY1" fmla="*/ 508000 h 1829487"/>
              <a:gd name="connsiteX2" fmla="*/ 828373 w 1378858"/>
              <a:gd name="connsiteY2" fmla="*/ 1005679 h 1829487"/>
              <a:gd name="connsiteX3" fmla="*/ 796107 w 1378858"/>
              <a:gd name="connsiteY3" fmla="*/ 1008076 h 1829487"/>
              <a:gd name="connsiteX4" fmla="*/ 796107 w 1378858"/>
              <a:gd name="connsiteY4" fmla="*/ 1447984 h 1829487"/>
              <a:gd name="connsiteX5" fmla="*/ 888143 w 1378858"/>
              <a:gd name="connsiteY5" fmla="*/ 1447984 h 1829487"/>
              <a:gd name="connsiteX6" fmla="*/ 689429 w 1378858"/>
              <a:gd name="connsiteY6" fmla="*/ 1829487 h 1829487"/>
              <a:gd name="connsiteX7" fmla="*/ 490716 w 1378858"/>
              <a:gd name="connsiteY7" fmla="*/ 1447984 h 1829487"/>
              <a:gd name="connsiteX8" fmla="*/ 582751 w 1378858"/>
              <a:gd name="connsiteY8" fmla="*/ 1447984 h 1829487"/>
              <a:gd name="connsiteX9" fmla="*/ 582751 w 1378858"/>
              <a:gd name="connsiteY9" fmla="*/ 1008076 h 1829487"/>
              <a:gd name="connsiteX10" fmla="*/ 550485 w 1378858"/>
              <a:gd name="connsiteY10" fmla="*/ 1005679 h 1829487"/>
              <a:gd name="connsiteX11" fmla="*/ 0 w 1378858"/>
              <a:gd name="connsiteY11" fmla="*/ 508000 h 1829487"/>
              <a:gd name="connsiteX12" fmla="*/ 689429 w 1378858"/>
              <a:gd name="connsiteY12" fmla="*/ 0 h 1829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8858" h="1829487">
                <a:moveTo>
                  <a:pt x="689429" y="0"/>
                </a:moveTo>
                <a:cubicBezTo>
                  <a:pt x="1070190" y="0"/>
                  <a:pt x="1378858" y="227439"/>
                  <a:pt x="1378858" y="508000"/>
                </a:cubicBezTo>
                <a:cubicBezTo>
                  <a:pt x="1378858" y="753491"/>
                  <a:pt x="1142534" y="958310"/>
                  <a:pt x="828373" y="1005679"/>
                </a:cubicBezTo>
                <a:lnTo>
                  <a:pt x="796107" y="1008076"/>
                </a:lnTo>
                <a:lnTo>
                  <a:pt x="796107" y="1447984"/>
                </a:lnTo>
                <a:lnTo>
                  <a:pt x="888143" y="1447984"/>
                </a:lnTo>
                <a:lnTo>
                  <a:pt x="689429" y="1829487"/>
                </a:lnTo>
                <a:lnTo>
                  <a:pt x="490716" y="1447984"/>
                </a:lnTo>
                <a:lnTo>
                  <a:pt x="582751" y="1447984"/>
                </a:lnTo>
                <a:lnTo>
                  <a:pt x="582751" y="1008076"/>
                </a:lnTo>
                <a:lnTo>
                  <a:pt x="550485" y="1005679"/>
                </a:lnTo>
                <a:cubicBezTo>
                  <a:pt x="236324" y="958310"/>
                  <a:pt x="0" y="753491"/>
                  <a:pt x="0" y="508000"/>
                </a:cubicBezTo>
                <a:cubicBezTo>
                  <a:pt x="0" y="227439"/>
                  <a:pt x="308668" y="0"/>
                  <a:pt x="689429"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p:nvSpPr>
        <p:spPr>
          <a:xfrm>
            <a:off x="6331744" y="5359158"/>
            <a:ext cx="2561103" cy="12118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a:t>
            </a:r>
            <a:endParaRPr lang="zh-CN" altLang="zh-CN" sz="1800" dirty="0">
              <a:solidFill>
                <a:schemeClr val="tx1"/>
              </a:solidFill>
              <a:latin typeface="幼圆" panose="02010509060101010101" pitchFamily="49" charset="-122"/>
              <a:ea typeface="幼圆" panose="02010509060101010101" pitchFamily="49" charset="-122"/>
            </a:endParaRPr>
          </a:p>
        </p:txBody>
      </p:sp>
      <p:sp>
        <p:nvSpPr>
          <p:cNvPr id="33" name="自由: 形状 32"/>
          <p:cNvSpPr/>
          <p:nvPr/>
        </p:nvSpPr>
        <p:spPr>
          <a:xfrm rot="16200000">
            <a:off x="10545520" y="4054644"/>
            <a:ext cx="208271" cy="2085278"/>
          </a:xfrm>
          <a:custGeom>
            <a:avLst/>
            <a:gdLst>
              <a:gd name="connsiteX0" fmla="*/ 0 w 208271"/>
              <a:gd name="connsiteY0" fmla="*/ 0 h 2085278"/>
              <a:gd name="connsiteX1" fmla="*/ 208271 w 208271"/>
              <a:gd name="connsiteY1" fmla="*/ 0 h 2085278"/>
              <a:gd name="connsiteX2" fmla="*/ 208271 w 208271"/>
              <a:gd name="connsiteY2" fmla="*/ 2085278 h 2085278"/>
              <a:gd name="connsiteX3" fmla="*/ 0 w 208271"/>
              <a:gd name="connsiteY3" fmla="*/ 2085278 h 2085278"/>
              <a:gd name="connsiteX4" fmla="*/ 0 w 208271"/>
              <a:gd name="connsiteY4" fmla="*/ 2007180 h 2085278"/>
              <a:gd name="connsiteX5" fmla="*/ 25905 w 208271"/>
              <a:gd name="connsiteY5" fmla="*/ 2003491 h 2085278"/>
              <a:gd name="connsiteX6" fmla="*/ 87731 w 208271"/>
              <a:gd name="connsiteY6" fmla="*/ 1937689 h 2085278"/>
              <a:gd name="connsiteX7" fmla="*/ 25905 w 208271"/>
              <a:gd name="connsiteY7" fmla="*/ 1871888 h 2085278"/>
              <a:gd name="connsiteX8" fmla="*/ 0 w 208271"/>
              <a:gd name="connsiteY8" fmla="*/ 1868196 h 2085278"/>
              <a:gd name="connsiteX9" fmla="*/ 0 w 208271"/>
              <a:gd name="connsiteY9" fmla="*/ 1783417 h 2085278"/>
              <a:gd name="connsiteX10" fmla="*/ 25905 w 208271"/>
              <a:gd name="connsiteY10" fmla="*/ 1779728 h 2085278"/>
              <a:gd name="connsiteX11" fmla="*/ 87731 w 208271"/>
              <a:gd name="connsiteY11" fmla="*/ 1713927 h 2085278"/>
              <a:gd name="connsiteX12" fmla="*/ 25905 w 208271"/>
              <a:gd name="connsiteY12" fmla="*/ 1648125 h 2085278"/>
              <a:gd name="connsiteX13" fmla="*/ 0 w 208271"/>
              <a:gd name="connsiteY13" fmla="*/ 1644434 h 2085278"/>
              <a:gd name="connsiteX14" fmla="*/ 0 w 208271"/>
              <a:gd name="connsiteY14" fmla="*/ 1559655 h 2085278"/>
              <a:gd name="connsiteX15" fmla="*/ 25905 w 208271"/>
              <a:gd name="connsiteY15" fmla="*/ 1555966 h 2085278"/>
              <a:gd name="connsiteX16" fmla="*/ 87731 w 208271"/>
              <a:gd name="connsiteY16" fmla="*/ 1490164 h 2085278"/>
              <a:gd name="connsiteX17" fmla="*/ 25905 w 208271"/>
              <a:gd name="connsiteY17" fmla="*/ 1424363 h 2085278"/>
              <a:gd name="connsiteX18" fmla="*/ 0 w 208271"/>
              <a:gd name="connsiteY18" fmla="*/ 1420671 h 2085278"/>
              <a:gd name="connsiteX19" fmla="*/ 0 w 208271"/>
              <a:gd name="connsiteY19" fmla="*/ 1335892 h 2085278"/>
              <a:gd name="connsiteX20" fmla="*/ 25905 w 208271"/>
              <a:gd name="connsiteY20" fmla="*/ 1332203 h 2085278"/>
              <a:gd name="connsiteX21" fmla="*/ 87731 w 208271"/>
              <a:gd name="connsiteY21" fmla="*/ 1266402 h 2085278"/>
              <a:gd name="connsiteX22" fmla="*/ 25905 w 208271"/>
              <a:gd name="connsiteY22" fmla="*/ 1200600 h 2085278"/>
              <a:gd name="connsiteX23" fmla="*/ 0 w 208271"/>
              <a:gd name="connsiteY23" fmla="*/ 1196911 h 2085278"/>
              <a:gd name="connsiteX24" fmla="*/ 0 w 208271"/>
              <a:gd name="connsiteY24" fmla="*/ 1112132 h 2085278"/>
              <a:gd name="connsiteX25" fmla="*/ 25905 w 208271"/>
              <a:gd name="connsiteY25" fmla="*/ 1108443 h 2085278"/>
              <a:gd name="connsiteX26" fmla="*/ 87731 w 208271"/>
              <a:gd name="connsiteY26" fmla="*/ 1042639 h 2085278"/>
              <a:gd name="connsiteX27" fmla="*/ 25905 w 208271"/>
              <a:gd name="connsiteY27" fmla="*/ 976838 h 2085278"/>
              <a:gd name="connsiteX28" fmla="*/ 0 w 208271"/>
              <a:gd name="connsiteY28" fmla="*/ 973149 h 2085278"/>
              <a:gd name="connsiteX29" fmla="*/ 0 w 208271"/>
              <a:gd name="connsiteY29" fmla="*/ 888370 h 2085278"/>
              <a:gd name="connsiteX30" fmla="*/ 25905 w 208271"/>
              <a:gd name="connsiteY30" fmla="*/ 884681 h 2085278"/>
              <a:gd name="connsiteX31" fmla="*/ 87731 w 208271"/>
              <a:gd name="connsiteY31" fmla="*/ 818879 h 2085278"/>
              <a:gd name="connsiteX32" fmla="*/ 25905 w 208271"/>
              <a:gd name="connsiteY32" fmla="*/ 753075 h 2085278"/>
              <a:gd name="connsiteX33" fmla="*/ 0 w 208271"/>
              <a:gd name="connsiteY33" fmla="*/ 749386 h 2085278"/>
              <a:gd name="connsiteX34" fmla="*/ 0 w 208271"/>
              <a:gd name="connsiteY34" fmla="*/ 664607 h 2085278"/>
              <a:gd name="connsiteX35" fmla="*/ 25905 w 208271"/>
              <a:gd name="connsiteY35" fmla="*/ 660918 h 2085278"/>
              <a:gd name="connsiteX36" fmla="*/ 87731 w 208271"/>
              <a:gd name="connsiteY36" fmla="*/ 595117 h 2085278"/>
              <a:gd name="connsiteX37" fmla="*/ 25905 w 208271"/>
              <a:gd name="connsiteY37" fmla="*/ 529315 h 2085278"/>
              <a:gd name="connsiteX38" fmla="*/ 0 w 208271"/>
              <a:gd name="connsiteY38" fmla="*/ 525624 h 2085278"/>
              <a:gd name="connsiteX39" fmla="*/ 0 w 208271"/>
              <a:gd name="connsiteY39" fmla="*/ 440845 h 2085278"/>
              <a:gd name="connsiteX40" fmla="*/ 25905 w 208271"/>
              <a:gd name="connsiteY40" fmla="*/ 437156 h 2085278"/>
              <a:gd name="connsiteX41" fmla="*/ 87731 w 208271"/>
              <a:gd name="connsiteY41" fmla="*/ 371354 h 2085278"/>
              <a:gd name="connsiteX42" fmla="*/ 25905 w 208271"/>
              <a:gd name="connsiteY42" fmla="*/ 305553 h 2085278"/>
              <a:gd name="connsiteX43" fmla="*/ 0 w 208271"/>
              <a:gd name="connsiteY43" fmla="*/ 301861 h 2085278"/>
              <a:gd name="connsiteX44" fmla="*/ 0 w 208271"/>
              <a:gd name="connsiteY44" fmla="*/ 217082 h 2085278"/>
              <a:gd name="connsiteX45" fmla="*/ 25905 w 208271"/>
              <a:gd name="connsiteY45" fmla="*/ 213393 h 2085278"/>
              <a:gd name="connsiteX46" fmla="*/ 87731 w 208271"/>
              <a:gd name="connsiteY46" fmla="*/ 147592 h 2085278"/>
              <a:gd name="connsiteX47" fmla="*/ 25905 w 208271"/>
              <a:gd name="connsiteY47" fmla="*/ 81790 h 2085278"/>
              <a:gd name="connsiteX48" fmla="*/ 0 w 208271"/>
              <a:gd name="connsiteY48" fmla="*/ 78099 h 2085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08271" h="2085278">
                <a:moveTo>
                  <a:pt x="0" y="0"/>
                </a:moveTo>
                <a:lnTo>
                  <a:pt x="208271" y="0"/>
                </a:lnTo>
                <a:lnTo>
                  <a:pt x="208271" y="2085278"/>
                </a:lnTo>
                <a:lnTo>
                  <a:pt x="0" y="2085278"/>
                </a:lnTo>
                <a:lnTo>
                  <a:pt x="0" y="2007180"/>
                </a:lnTo>
                <a:lnTo>
                  <a:pt x="25905" y="2003491"/>
                </a:lnTo>
                <a:cubicBezTo>
                  <a:pt x="62237" y="1992649"/>
                  <a:pt x="87731" y="1967268"/>
                  <a:pt x="87731" y="1937689"/>
                </a:cubicBezTo>
                <a:cubicBezTo>
                  <a:pt x="87731" y="1908108"/>
                  <a:pt x="62237" y="1882727"/>
                  <a:pt x="25905" y="1871888"/>
                </a:cubicBezTo>
                <a:lnTo>
                  <a:pt x="0" y="1868196"/>
                </a:lnTo>
                <a:lnTo>
                  <a:pt x="0" y="1783417"/>
                </a:lnTo>
                <a:lnTo>
                  <a:pt x="25905" y="1779728"/>
                </a:lnTo>
                <a:cubicBezTo>
                  <a:pt x="62237" y="1768886"/>
                  <a:pt x="87731" y="1743506"/>
                  <a:pt x="87731" y="1713927"/>
                </a:cubicBezTo>
                <a:cubicBezTo>
                  <a:pt x="87731" y="1684345"/>
                  <a:pt x="62237" y="1658965"/>
                  <a:pt x="25905" y="1648125"/>
                </a:cubicBezTo>
                <a:lnTo>
                  <a:pt x="0" y="1644434"/>
                </a:lnTo>
                <a:lnTo>
                  <a:pt x="0" y="1559655"/>
                </a:lnTo>
                <a:lnTo>
                  <a:pt x="25905" y="1555966"/>
                </a:lnTo>
                <a:cubicBezTo>
                  <a:pt x="62237" y="1545124"/>
                  <a:pt x="87731" y="1519746"/>
                  <a:pt x="87731" y="1490164"/>
                </a:cubicBezTo>
                <a:cubicBezTo>
                  <a:pt x="87731" y="1460583"/>
                  <a:pt x="62237" y="1435202"/>
                  <a:pt x="25905" y="1424363"/>
                </a:cubicBezTo>
                <a:lnTo>
                  <a:pt x="0" y="1420671"/>
                </a:lnTo>
                <a:lnTo>
                  <a:pt x="0" y="1335892"/>
                </a:lnTo>
                <a:lnTo>
                  <a:pt x="25905" y="1332203"/>
                </a:lnTo>
                <a:cubicBezTo>
                  <a:pt x="62237" y="1321361"/>
                  <a:pt x="87731" y="1295983"/>
                  <a:pt x="87731" y="1266402"/>
                </a:cubicBezTo>
                <a:cubicBezTo>
                  <a:pt x="87731" y="1236820"/>
                  <a:pt x="62237" y="1211442"/>
                  <a:pt x="25905" y="1200600"/>
                </a:cubicBezTo>
                <a:lnTo>
                  <a:pt x="0" y="1196911"/>
                </a:lnTo>
                <a:lnTo>
                  <a:pt x="0" y="1112132"/>
                </a:lnTo>
                <a:lnTo>
                  <a:pt x="25905" y="1108443"/>
                </a:lnTo>
                <a:cubicBezTo>
                  <a:pt x="62237" y="1097601"/>
                  <a:pt x="87731" y="1072218"/>
                  <a:pt x="87731" y="1042639"/>
                </a:cubicBezTo>
                <a:cubicBezTo>
                  <a:pt x="87731" y="1013058"/>
                  <a:pt x="62237" y="987680"/>
                  <a:pt x="25905" y="976838"/>
                </a:cubicBezTo>
                <a:lnTo>
                  <a:pt x="0" y="973149"/>
                </a:lnTo>
                <a:lnTo>
                  <a:pt x="0" y="888370"/>
                </a:lnTo>
                <a:lnTo>
                  <a:pt x="25905" y="884681"/>
                </a:lnTo>
                <a:cubicBezTo>
                  <a:pt x="62237" y="873839"/>
                  <a:pt x="87731" y="848458"/>
                  <a:pt x="87731" y="818879"/>
                </a:cubicBezTo>
                <a:cubicBezTo>
                  <a:pt x="87731" y="789297"/>
                  <a:pt x="62237" y="763917"/>
                  <a:pt x="25905" y="753075"/>
                </a:cubicBezTo>
                <a:lnTo>
                  <a:pt x="0" y="749386"/>
                </a:lnTo>
                <a:lnTo>
                  <a:pt x="0" y="664607"/>
                </a:lnTo>
                <a:lnTo>
                  <a:pt x="25905" y="660918"/>
                </a:lnTo>
                <a:cubicBezTo>
                  <a:pt x="62237" y="650076"/>
                  <a:pt x="87731" y="624698"/>
                  <a:pt x="87731" y="595117"/>
                </a:cubicBezTo>
                <a:cubicBezTo>
                  <a:pt x="87731" y="565535"/>
                  <a:pt x="62237" y="540155"/>
                  <a:pt x="25905" y="529315"/>
                </a:cubicBezTo>
                <a:lnTo>
                  <a:pt x="0" y="525624"/>
                </a:lnTo>
                <a:lnTo>
                  <a:pt x="0" y="440845"/>
                </a:lnTo>
                <a:lnTo>
                  <a:pt x="25905" y="437156"/>
                </a:lnTo>
                <a:cubicBezTo>
                  <a:pt x="62237" y="426314"/>
                  <a:pt x="87731" y="400933"/>
                  <a:pt x="87731" y="371354"/>
                </a:cubicBezTo>
                <a:cubicBezTo>
                  <a:pt x="87731" y="341772"/>
                  <a:pt x="62237" y="316392"/>
                  <a:pt x="25905" y="305553"/>
                </a:cubicBezTo>
                <a:lnTo>
                  <a:pt x="0" y="301861"/>
                </a:lnTo>
                <a:lnTo>
                  <a:pt x="0" y="217082"/>
                </a:lnTo>
                <a:lnTo>
                  <a:pt x="25905" y="213393"/>
                </a:lnTo>
                <a:cubicBezTo>
                  <a:pt x="62237" y="202551"/>
                  <a:pt x="87731" y="177171"/>
                  <a:pt x="87731" y="147592"/>
                </a:cubicBezTo>
                <a:cubicBezTo>
                  <a:pt x="87731" y="118010"/>
                  <a:pt x="62237" y="92630"/>
                  <a:pt x="25905" y="81790"/>
                </a:cubicBezTo>
                <a:lnTo>
                  <a:pt x="0" y="7809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自由: 形状 33"/>
          <p:cNvSpPr/>
          <p:nvPr/>
        </p:nvSpPr>
        <p:spPr>
          <a:xfrm>
            <a:off x="9960226" y="2323751"/>
            <a:ext cx="1378858" cy="1829487"/>
          </a:xfrm>
          <a:custGeom>
            <a:avLst/>
            <a:gdLst>
              <a:gd name="connsiteX0" fmla="*/ 689429 w 1378858"/>
              <a:gd name="connsiteY0" fmla="*/ 0 h 1829487"/>
              <a:gd name="connsiteX1" fmla="*/ 1378858 w 1378858"/>
              <a:gd name="connsiteY1" fmla="*/ 508000 h 1829487"/>
              <a:gd name="connsiteX2" fmla="*/ 828373 w 1378858"/>
              <a:gd name="connsiteY2" fmla="*/ 1005679 h 1829487"/>
              <a:gd name="connsiteX3" fmla="*/ 796107 w 1378858"/>
              <a:gd name="connsiteY3" fmla="*/ 1008076 h 1829487"/>
              <a:gd name="connsiteX4" fmla="*/ 796107 w 1378858"/>
              <a:gd name="connsiteY4" fmla="*/ 1447984 h 1829487"/>
              <a:gd name="connsiteX5" fmla="*/ 888143 w 1378858"/>
              <a:gd name="connsiteY5" fmla="*/ 1447984 h 1829487"/>
              <a:gd name="connsiteX6" fmla="*/ 689429 w 1378858"/>
              <a:gd name="connsiteY6" fmla="*/ 1829487 h 1829487"/>
              <a:gd name="connsiteX7" fmla="*/ 490716 w 1378858"/>
              <a:gd name="connsiteY7" fmla="*/ 1447984 h 1829487"/>
              <a:gd name="connsiteX8" fmla="*/ 582751 w 1378858"/>
              <a:gd name="connsiteY8" fmla="*/ 1447984 h 1829487"/>
              <a:gd name="connsiteX9" fmla="*/ 582751 w 1378858"/>
              <a:gd name="connsiteY9" fmla="*/ 1008076 h 1829487"/>
              <a:gd name="connsiteX10" fmla="*/ 550485 w 1378858"/>
              <a:gd name="connsiteY10" fmla="*/ 1005679 h 1829487"/>
              <a:gd name="connsiteX11" fmla="*/ 0 w 1378858"/>
              <a:gd name="connsiteY11" fmla="*/ 508000 h 1829487"/>
              <a:gd name="connsiteX12" fmla="*/ 689429 w 1378858"/>
              <a:gd name="connsiteY12" fmla="*/ 0 h 1829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8858" h="1829487">
                <a:moveTo>
                  <a:pt x="689429" y="0"/>
                </a:moveTo>
                <a:cubicBezTo>
                  <a:pt x="1070190" y="0"/>
                  <a:pt x="1378858" y="227439"/>
                  <a:pt x="1378858" y="508000"/>
                </a:cubicBezTo>
                <a:cubicBezTo>
                  <a:pt x="1378858" y="753491"/>
                  <a:pt x="1142534" y="958310"/>
                  <a:pt x="828373" y="1005679"/>
                </a:cubicBezTo>
                <a:lnTo>
                  <a:pt x="796107" y="1008076"/>
                </a:lnTo>
                <a:lnTo>
                  <a:pt x="796107" y="1447984"/>
                </a:lnTo>
                <a:lnTo>
                  <a:pt x="888143" y="1447984"/>
                </a:lnTo>
                <a:lnTo>
                  <a:pt x="689429" y="1829487"/>
                </a:lnTo>
                <a:lnTo>
                  <a:pt x="490716" y="1447984"/>
                </a:lnTo>
                <a:lnTo>
                  <a:pt x="582751" y="1447984"/>
                </a:lnTo>
                <a:lnTo>
                  <a:pt x="582751" y="1008076"/>
                </a:lnTo>
                <a:lnTo>
                  <a:pt x="550485" y="1005679"/>
                </a:lnTo>
                <a:cubicBezTo>
                  <a:pt x="236324" y="958310"/>
                  <a:pt x="0" y="753491"/>
                  <a:pt x="0" y="508000"/>
                </a:cubicBezTo>
                <a:cubicBezTo>
                  <a:pt x="0" y="227439"/>
                  <a:pt x="308668" y="0"/>
                  <a:pt x="689429"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p:nvSpPr>
        <p:spPr>
          <a:xfrm>
            <a:off x="9364335" y="5359158"/>
            <a:ext cx="2561103" cy="12118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a:t>
            </a:r>
            <a:endParaRPr lang="zh-CN" altLang="zh-CN" sz="1800" dirty="0">
              <a:solidFill>
                <a:schemeClr val="tx1"/>
              </a:solidFill>
              <a:latin typeface="幼圆" panose="02010509060101010101" pitchFamily="49" charset="-122"/>
              <a:ea typeface="幼圆" panose="02010509060101010101" pitchFamily="49" charset="-122"/>
            </a:endParaRPr>
          </a:p>
        </p:txBody>
      </p:sp>
      <p:sp>
        <p:nvSpPr>
          <p:cNvPr id="36" name="KSO_Shape"/>
          <p:cNvSpPr/>
          <p:nvPr/>
        </p:nvSpPr>
        <p:spPr bwMode="auto">
          <a:xfrm>
            <a:off x="7407930" y="2636159"/>
            <a:ext cx="418267" cy="468690"/>
          </a:xfrm>
          <a:custGeom>
            <a:avLst/>
            <a:gdLst>
              <a:gd name="T0" fmla="*/ 569561 w 3714"/>
              <a:gd name="T1" fmla="*/ 1074354 h 4161"/>
              <a:gd name="T2" fmla="*/ 339920 w 3714"/>
              <a:gd name="T3" fmla="*/ 1074354 h 4161"/>
              <a:gd name="T4" fmla="*/ 998570 w 3714"/>
              <a:gd name="T5" fmla="*/ 249226 h 4161"/>
              <a:gd name="T6" fmla="*/ 894345 w 3714"/>
              <a:gd name="T7" fmla="*/ 239274 h 4161"/>
              <a:gd name="T8" fmla="*/ 811744 w 3714"/>
              <a:gd name="T9" fmla="*/ 255283 h 4161"/>
              <a:gd name="T10" fmla="*/ 839854 w 3714"/>
              <a:gd name="T11" fmla="*/ 287735 h 4161"/>
              <a:gd name="T12" fmla="*/ 976082 w 3714"/>
              <a:gd name="T13" fmla="*/ 339224 h 4161"/>
              <a:gd name="T14" fmla="*/ 997273 w 3714"/>
              <a:gd name="T15" fmla="*/ 464270 h 4161"/>
              <a:gd name="T16" fmla="*/ 927213 w 3714"/>
              <a:gd name="T17" fmla="*/ 523547 h 4161"/>
              <a:gd name="T18" fmla="*/ 876182 w 3714"/>
              <a:gd name="T19" fmla="*/ 578065 h 4161"/>
              <a:gd name="T20" fmla="*/ 839854 w 3714"/>
              <a:gd name="T21" fmla="*/ 531336 h 4161"/>
              <a:gd name="T22" fmla="*/ 742116 w 3714"/>
              <a:gd name="T23" fmla="*/ 496288 h 4161"/>
              <a:gd name="T24" fmla="*/ 703627 w 3714"/>
              <a:gd name="T25" fmla="*/ 421867 h 4161"/>
              <a:gd name="T26" fmla="*/ 815204 w 3714"/>
              <a:gd name="T27" fmla="*/ 445664 h 4161"/>
              <a:gd name="T28" fmla="*/ 916401 w 3714"/>
              <a:gd name="T29" fmla="*/ 427492 h 4161"/>
              <a:gd name="T30" fmla="*/ 876182 w 3714"/>
              <a:gd name="T31" fmla="*/ 388117 h 4161"/>
              <a:gd name="T32" fmla="*/ 769362 w 3714"/>
              <a:gd name="T33" fmla="*/ 353503 h 4161"/>
              <a:gd name="T34" fmla="*/ 717898 w 3714"/>
              <a:gd name="T35" fmla="*/ 266966 h 4161"/>
              <a:gd name="T36" fmla="*/ 839854 w 3714"/>
              <a:gd name="T37" fmla="*/ 160958 h 4161"/>
              <a:gd name="T38" fmla="*/ 876182 w 3714"/>
              <a:gd name="T39" fmla="*/ 136295 h 4161"/>
              <a:gd name="T40" fmla="*/ 960513 w 3714"/>
              <a:gd name="T41" fmla="*/ 186919 h 4161"/>
              <a:gd name="T42" fmla="*/ 854126 w 3714"/>
              <a:gd name="T43" fmla="*/ 0 h 4161"/>
              <a:gd name="T44" fmla="*/ 854126 w 3714"/>
              <a:gd name="T45" fmla="*/ 709601 h 4161"/>
              <a:gd name="T46" fmla="*/ 854126 w 3714"/>
              <a:gd name="T47" fmla="*/ 0 h 4161"/>
              <a:gd name="T48" fmla="*/ 603294 w 3714"/>
              <a:gd name="T49" fmla="*/ 354801 h 4161"/>
              <a:gd name="T50" fmla="*/ 1104525 w 3714"/>
              <a:gd name="T51" fmla="*/ 354801 h 4161"/>
              <a:gd name="T52" fmla="*/ 420792 w 3714"/>
              <a:gd name="T53" fmla="*/ 1032383 h 4161"/>
              <a:gd name="T54" fmla="*/ 420792 w 3714"/>
              <a:gd name="T55" fmla="*/ 1158727 h 4161"/>
              <a:gd name="T56" fmla="*/ 420792 w 3714"/>
              <a:gd name="T57" fmla="*/ 1032383 h 4161"/>
              <a:gd name="T58" fmla="*/ 854126 w 3714"/>
              <a:gd name="T59" fmla="*/ 822532 h 4161"/>
              <a:gd name="T60" fmla="*/ 505124 w 3714"/>
              <a:gd name="T61" fmla="*/ 785321 h 4161"/>
              <a:gd name="T62" fmla="*/ 359814 w 3714"/>
              <a:gd name="T63" fmla="*/ 717390 h 4161"/>
              <a:gd name="T64" fmla="*/ 155689 w 3714"/>
              <a:gd name="T65" fmla="*/ 1059210 h 4161"/>
              <a:gd name="T66" fmla="*/ 0 w 3714"/>
              <a:gd name="T67" fmla="*/ 1091661 h 4161"/>
              <a:gd name="T68" fmla="*/ 32435 w 3714"/>
              <a:gd name="T69" fmla="*/ 1386751 h 4161"/>
              <a:gd name="T70" fmla="*/ 413440 w 3714"/>
              <a:gd name="T71" fmla="*/ 1615641 h 4161"/>
              <a:gd name="T72" fmla="*/ 437226 w 3714"/>
              <a:gd name="T73" fmla="*/ 1800397 h 4161"/>
              <a:gd name="T74" fmla="*/ 686328 w 3714"/>
              <a:gd name="T75" fmla="*/ 1776167 h 4161"/>
              <a:gd name="T76" fmla="*/ 795310 w 3714"/>
              <a:gd name="T77" fmla="*/ 1698716 h 4161"/>
              <a:gd name="T78" fmla="*/ 978244 w 3714"/>
              <a:gd name="T79" fmla="*/ 1772705 h 4161"/>
              <a:gd name="T80" fmla="*/ 1223454 w 3714"/>
              <a:gd name="T81" fmla="*/ 1800397 h 4161"/>
              <a:gd name="T82" fmla="*/ 1251132 w 3714"/>
              <a:gd name="T83" fmla="*/ 1574536 h 4161"/>
              <a:gd name="T84" fmla="*/ 1526182 w 3714"/>
              <a:gd name="T85" fmla="*/ 1270792 h 4161"/>
              <a:gd name="T86" fmla="*/ 1526182 w 3714"/>
              <a:gd name="T87" fmla="*/ 1150073 h 4161"/>
              <a:gd name="T88" fmla="*/ 1056954 w 3714"/>
              <a:gd name="T89" fmla="*/ 776235 h 416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714" h="4161">
                <a:moveTo>
                  <a:pt x="1052" y="2218"/>
                </a:moveTo>
                <a:cubicBezTo>
                  <a:pt x="1198" y="2218"/>
                  <a:pt x="1317" y="2336"/>
                  <a:pt x="1317" y="2483"/>
                </a:cubicBezTo>
                <a:cubicBezTo>
                  <a:pt x="1317" y="2630"/>
                  <a:pt x="1198" y="2748"/>
                  <a:pt x="1052" y="2748"/>
                </a:cubicBezTo>
                <a:cubicBezTo>
                  <a:pt x="905" y="2748"/>
                  <a:pt x="786" y="2630"/>
                  <a:pt x="786" y="2483"/>
                </a:cubicBezTo>
                <a:cubicBezTo>
                  <a:pt x="786" y="2336"/>
                  <a:pt x="905" y="2218"/>
                  <a:pt x="1052" y="2218"/>
                </a:cubicBezTo>
                <a:close/>
                <a:moveTo>
                  <a:pt x="2309" y="576"/>
                </a:moveTo>
                <a:cubicBezTo>
                  <a:pt x="2097" y="610"/>
                  <a:pt x="2097" y="610"/>
                  <a:pt x="2097" y="610"/>
                </a:cubicBezTo>
                <a:cubicBezTo>
                  <a:pt x="2086" y="583"/>
                  <a:pt x="2076" y="564"/>
                  <a:pt x="2068" y="553"/>
                </a:cubicBezTo>
                <a:cubicBezTo>
                  <a:pt x="2032" y="509"/>
                  <a:pt x="1929" y="502"/>
                  <a:pt x="1892" y="549"/>
                </a:cubicBezTo>
                <a:cubicBezTo>
                  <a:pt x="1882" y="560"/>
                  <a:pt x="1877" y="574"/>
                  <a:pt x="1877" y="590"/>
                </a:cubicBezTo>
                <a:cubicBezTo>
                  <a:pt x="1877" y="607"/>
                  <a:pt x="1882" y="621"/>
                  <a:pt x="1892" y="634"/>
                </a:cubicBezTo>
                <a:cubicBezTo>
                  <a:pt x="1902" y="646"/>
                  <a:pt x="1918" y="657"/>
                  <a:pt x="1942" y="665"/>
                </a:cubicBezTo>
                <a:cubicBezTo>
                  <a:pt x="2026" y="686"/>
                  <a:pt x="2026" y="686"/>
                  <a:pt x="2026" y="686"/>
                </a:cubicBezTo>
                <a:cubicBezTo>
                  <a:pt x="2141" y="717"/>
                  <a:pt x="2218" y="750"/>
                  <a:pt x="2257" y="784"/>
                </a:cubicBezTo>
                <a:cubicBezTo>
                  <a:pt x="2308" y="830"/>
                  <a:pt x="2334" y="888"/>
                  <a:pt x="2334" y="959"/>
                </a:cubicBezTo>
                <a:cubicBezTo>
                  <a:pt x="2334" y="1000"/>
                  <a:pt x="2325" y="1038"/>
                  <a:pt x="2306" y="1073"/>
                </a:cubicBezTo>
                <a:cubicBezTo>
                  <a:pt x="2288" y="1107"/>
                  <a:pt x="2264" y="1136"/>
                  <a:pt x="2235" y="1160"/>
                </a:cubicBezTo>
                <a:cubicBezTo>
                  <a:pt x="2207" y="1182"/>
                  <a:pt x="2176" y="1199"/>
                  <a:pt x="2144" y="1210"/>
                </a:cubicBezTo>
                <a:cubicBezTo>
                  <a:pt x="2112" y="1220"/>
                  <a:pt x="2072" y="1227"/>
                  <a:pt x="2026" y="1228"/>
                </a:cubicBezTo>
                <a:cubicBezTo>
                  <a:pt x="2026" y="1336"/>
                  <a:pt x="2026" y="1336"/>
                  <a:pt x="2026" y="1336"/>
                </a:cubicBezTo>
                <a:cubicBezTo>
                  <a:pt x="1942" y="1336"/>
                  <a:pt x="1942" y="1336"/>
                  <a:pt x="1942" y="1336"/>
                </a:cubicBezTo>
                <a:cubicBezTo>
                  <a:pt x="1942" y="1228"/>
                  <a:pt x="1942" y="1228"/>
                  <a:pt x="1942" y="1228"/>
                </a:cubicBezTo>
                <a:cubicBezTo>
                  <a:pt x="1886" y="1223"/>
                  <a:pt x="1841" y="1214"/>
                  <a:pt x="1806" y="1201"/>
                </a:cubicBezTo>
                <a:cubicBezTo>
                  <a:pt x="1772" y="1188"/>
                  <a:pt x="1742" y="1170"/>
                  <a:pt x="1716" y="1147"/>
                </a:cubicBezTo>
                <a:cubicBezTo>
                  <a:pt x="1691" y="1124"/>
                  <a:pt x="1672" y="1099"/>
                  <a:pt x="1658" y="1072"/>
                </a:cubicBezTo>
                <a:cubicBezTo>
                  <a:pt x="1644" y="1045"/>
                  <a:pt x="1634" y="1013"/>
                  <a:pt x="1627" y="975"/>
                </a:cubicBezTo>
                <a:cubicBezTo>
                  <a:pt x="1857" y="948"/>
                  <a:pt x="1857" y="948"/>
                  <a:pt x="1857" y="948"/>
                </a:cubicBezTo>
                <a:cubicBezTo>
                  <a:pt x="1864" y="986"/>
                  <a:pt x="1873" y="1013"/>
                  <a:pt x="1885" y="1030"/>
                </a:cubicBezTo>
                <a:cubicBezTo>
                  <a:pt x="1927" y="1090"/>
                  <a:pt x="2047" y="1099"/>
                  <a:pt x="2097" y="1044"/>
                </a:cubicBezTo>
                <a:cubicBezTo>
                  <a:pt x="2111" y="1028"/>
                  <a:pt x="2119" y="1009"/>
                  <a:pt x="2119" y="988"/>
                </a:cubicBezTo>
                <a:cubicBezTo>
                  <a:pt x="2119" y="971"/>
                  <a:pt x="2113" y="954"/>
                  <a:pt x="2100" y="939"/>
                </a:cubicBezTo>
                <a:cubicBezTo>
                  <a:pt x="2087" y="924"/>
                  <a:pt x="2062" y="910"/>
                  <a:pt x="2026" y="897"/>
                </a:cubicBezTo>
                <a:cubicBezTo>
                  <a:pt x="1942" y="873"/>
                  <a:pt x="1942" y="873"/>
                  <a:pt x="1942" y="873"/>
                </a:cubicBezTo>
                <a:cubicBezTo>
                  <a:pt x="1866" y="852"/>
                  <a:pt x="1811" y="833"/>
                  <a:pt x="1779" y="817"/>
                </a:cubicBezTo>
                <a:cubicBezTo>
                  <a:pt x="1747" y="802"/>
                  <a:pt x="1719" y="777"/>
                  <a:pt x="1696" y="743"/>
                </a:cubicBezTo>
                <a:cubicBezTo>
                  <a:pt x="1672" y="708"/>
                  <a:pt x="1660" y="666"/>
                  <a:pt x="1660" y="617"/>
                </a:cubicBezTo>
                <a:cubicBezTo>
                  <a:pt x="1660" y="549"/>
                  <a:pt x="1684" y="493"/>
                  <a:pt x="1731" y="447"/>
                </a:cubicBezTo>
                <a:cubicBezTo>
                  <a:pt x="1778" y="402"/>
                  <a:pt x="1849" y="377"/>
                  <a:pt x="1942" y="372"/>
                </a:cubicBezTo>
                <a:cubicBezTo>
                  <a:pt x="1942" y="315"/>
                  <a:pt x="1942" y="315"/>
                  <a:pt x="1942" y="315"/>
                </a:cubicBezTo>
                <a:cubicBezTo>
                  <a:pt x="2026" y="315"/>
                  <a:pt x="2026" y="315"/>
                  <a:pt x="2026" y="315"/>
                </a:cubicBezTo>
                <a:cubicBezTo>
                  <a:pt x="2026" y="372"/>
                  <a:pt x="2026" y="372"/>
                  <a:pt x="2026" y="372"/>
                </a:cubicBezTo>
                <a:cubicBezTo>
                  <a:pt x="2111" y="377"/>
                  <a:pt x="2176" y="397"/>
                  <a:pt x="2221" y="432"/>
                </a:cubicBezTo>
                <a:cubicBezTo>
                  <a:pt x="2266" y="467"/>
                  <a:pt x="2295" y="515"/>
                  <a:pt x="2309" y="576"/>
                </a:cubicBezTo>
                <a:close/>
                <a:moveTo>
                  <a:pt x="1975" y="0"/>
                </a:moveTo>
                <a:cubicBezTo>
                  <a:pt x="1522" y="0"/>
                  <a:pt x="1155" y="367"/>
                  <a:pt x="1155" y="820"/>
                </a:cubicBezTo>
                <a:cubicBezTo>
                  <a:pt x="1155" y="1272"/>
                  <a:pt x="1522" y="1640"/>
                  <a:pt x="1975" y="1640"/>
                </a:cubicBezTo>
                <a:cubicBezTo>
                  <a:pt x="2428" y="1640"/>
                  <a:pt x="2794" y="1272"/>
                  <a:pt x="2794" y="820"/>
                </a:cubicBezTo>
                <a:cubicBezTo>
                  <a:pt x="2794" y="367"/>
                  <a:pt x="2428" y="0"/>
                  <a:pt x="1975" y="0"/>
                </a:cubicBezTo>
                <a:close/>
                <a:moveTo>
                  <a:pt x="1975" y="240"/>
                </a:moveTo>
                <a:cubicBezTo>
                  <a:pt x="1654" y="240"/>
                  <a:pt x="1395" y="500"/>
                  <a:pt x="1395" y="820"/>
                </a:cubicBezTo>
                <a:cubicBezTo>
                  <a:pt x="1395" y="1140"/>
                  <a:pt x="1654" y="1399"/>
                  <a:pt x="1975" y="1399"/>
                </a:cubicBezTo>
                <a:cubicBezTo>
                  <a:pt x="2295" y="1399"/>
                  <a:pt x="2554" y="1140"/>
                  <a:pt x="2554" y="820"/>
                </a:cubicBezTo>
                <a:cubicBezTo>
                  <a:pt x="2554" y="500"/>
                  <a:pt x="2295" y="240"/>
                  <a:pt x="1975" y="240"/>
                </a:cubicBezTo>
                <a:close/>
                <a:moveTo>
                  <a:pt x="973" y="2386"/>
                </a:moveTo>
                <a:cubicBezTo>
                  <a:pt x="893" y="2386"/>
                  <a:pt x="827" y="2451"/>
                  <a:pt x="827" y="2532"/>
                </a:cubicBezTo>
                <a:cubicBezTo>
                  <a:pt x="827" y="2613"/>
                  <a:pt x="893" y="2678"/>
                  <a:pt x="973" y="2678"/>
                </a:cubicBezTo>
                <a:cubicBezTo>
                  <a:pt x="1054" y="2678"/>
                  <a:pt x="1119" y="2613"/>
                  <a:pt x="1119" y="2532"/>
                </a:cubicBezTo>
                <a:cubicBezTo>
                  <a:pt x="1119" y="2451"/>
                  <a:pt x="1054" y="2386"/>
                  <a:pt x="973" y="2386"/>
                </a:cubicBezTo>
                <a:close/>
                <a:moveTo>
                  <a:pt x="2444" y="1794"/>
                </a:moveTo>
                <a:cubicBezTo>
                  <a:pt x="2302" y="1863"/>
                  <a:pt x="2143" y="1901"/>
                  <a:pt x="1975" y="1901"/>
                </a:cubicBezTo>
                <a:cubicBezTo>
                  <a:pt x="1772" y="1901"/>
                  <a:pt x="1583" y="1845"/>
                  <a:pt x="1421" y="1748"/>
                </a:cubicBezTo>
                <a:cubicBezTo>
                  <a:pt x="1333" y="1766"/>
                  <a:pt x="1249" y="1788"/>
                  <a:pt x="1168" y="1815"/>
                </a:cubicBezTo>
                <a:cubicBezTo>
                  <a:pt x="997" y="1589"/>
                  <a:pt x="997" y="1589"/>
                  <a:pt x="997" y="1589"/>
                </a:cubicBezTo>
                <a:cubicBezTo>
                  <a:pt x="915" y="1478"/>
                  <a:pt x="879" y="1498"/>
                  <a:pt x="832" y="1658"/>
                </a:cubicBezTo>
                <a:cubicBezTo>
                  <a:pt x="717" y="2043"/>
                  <a:pt x="717" y="2043"/>
                  <a:pt x="717" y="2043"/>
                </a:cubicBezTo>
                <a:cubicBezTo>
                  <a:pt x="560" y="2157"/>
                  <a:pt x="437" y="2295"/>
                  <a:pt x="360" y="2448"/>
                </a:cubicBezTo>
                <a:cubicBezTo>
                  <a:pt x="75" y="2448"/>
                  <a:pt x="75" y="2448"/>
                  <a:pt x="75" y="2448"/>
                </a:cubicBezTo>
                <a:cubicBezTo>
                  <a:pt x="34" y="2448"/>
                  <a:pt x="0" y="2482"/>
                  <a:pt x="0" y="2523"/>
                </a:cubicBezTo>
                <a:cubicBezTo>
                  <a:pt x="0" y="3130"/>
                  <a:pt x="0" y="3130"/>
                  <a:pt x="0" y="3130"/>
                </a:cubicBezTo>
                <a:cubicBezTo>
                  <a:pt x="0" y="3171"/>
                  <a:pt x="34" y="3205"/>
                  <a:pt x="75" y="3205"/>
                </a:cubicBezTo>
                <a:cubicBezTo>
                  <a:pt x="369" y="3205"/>
                  <a:pt x="369" y="3205"/>
                  <a:pt x="369" y="3205"/>
                </a:cubicBezTo>
                <a:cubicBezTo>
                  <a:pt x="483" y="3421"/>
                  <a:pt x="690" y="3606"/>
                  <a:pt x="956" y="3734"/>
                </a:cubicBezTo>
                <a:cubicBezTo>
                  <a:pt x="956" y="4105"/>
                  <a:pt x="956" y="4105"/>
                  <a:pt x="956" y="4105"/>
                </a:cubicBezTo>
                <a:cubicBezTo>
                  <a:pt x="956" y="4136"/>
                  <a:pt x="981" y="4161"/>
                  <a:pt x="1011" y="4161"/>
                </a:cubicBezTo>
                <a:cubicBezTo>
                  <a:pt x="1532" y="4161"/>
                  <a:pt x="1532" y="4161"/>
                  <a:pt x="1532" y="4161"/>
                </a:cubicBezTo>
                <a:cubicBezTo>
                  <a:pt x="1562" y="4161"/>
                  <a:pt x="1587" y="4136"/>
                  <a:pt x="1587" y="4105"/>
                </a:cubicBezTo>
                <a:cubicBezTo>
                  <a:pt x="1587" y="3912"/>
                  <a:pt x="1587" y="3912"/>
                  <a:pt x="1587" y="3912"/>
                </a:cubicBezTo>
                <a:cubicBezTo>
                  <a:pt x="1669" y="3922"/>
                  <a:pt x="1753" y="3926"/>
                  <a:pt x="1839" y="3926"/>
                </a:cubicBezTo>
                <a:cubicBezTo>
                  <a:pt x="1986" y="3926"/>
                  <a:pt x="2127" y="3912"/>
                  <a:pt x="2262" y="3886"/>
                </a:cubicBezTo>
                <a:cubicBezTo>
                  <a:pt x="2262" y="4097"/>
                  <a:pt x="2262" y="4097"/>
                  <a:pt x="2262" y="4097"/>
                </a:cubicBezTo>
                <a:cubicBezTo>
                  <a:pt x="2262" y="4132"/>
                  <a:pt x="2290" y="4161"/>
                  <a:pt x="2325" y="4161"/>
                </a:cubicBezTo>
                <a:cubicBezTo>
                  <a:pt x="2829" y="4161"/>
                  <a:pt x="2829" y="4161"/>
                  <a:pt x="2829" y="4161"/>
                </a:cubicBezTo>
                <a:cubicBezTo>
                  <a:pt x="2864" y="4161"/>
                  <a:pt x="2893" y="4132"/>
                  <a:pt x="2893" y="4097"/>
                </a:cubicBezTo>
                <a:cubicBezTo>
                  <a:pt x="2893" y="3639"/>
                  <a:pt x="2893" y="3639"/>
                  <a:pt x="2893" y="3639"/>
                </a:cubicBezTo>
                <a:cubicBezTo>
                  <a:pt x="3182" y="3453"/>
                  <a:pt x="3373" y="3192"/>
                  <a:pt x="3403" y="2900"/>
                </a:cubicBezTo>
                <a:cubicBezTo>
                  <a:pt x="3436" y="2923"/>
                  <a:pt x="3480" y="2937"/>
                  <a:pt x="3529" y="2937"/>
                </a:cubicBezTo>
                <a:cubicBezTo>
                  <a:pt x="3631" y="2937"/>
                  <a:pt x="3714" y="2875"/>
                  <a:pt x="3714" y="2797"/>
                </a:cubicBezTo>
                <a:cubicBezTo>
                  <a:pt x="3714" y="2720"/>
                  <a:pt x="3631" y="2658"/>
                  <a:pt x="3529" y="2658"/>
                </a:cubicBezTo>
                <a:cubicBezTo>
                  <a:pt x="3478" y="2658"/>
                  <a:pt x="3432" y="2673"/>
                  <a:pt x="3398" y="2699"/>
                </a:cubicBezTo>
                <a:cubicBezTo>
                  <a:pt x="3337" y="2290"/>
                  <a:pt x="2960" y="1947"/>
                  <a:pt x="2444" y="1794"/>
                </a:cubicBezTo>
                <a:close/>
              </a:path>
            </a:pathLst>
          </a:custGeom>
          <a:solidFill>
            <a:srgbClr val="FFFFFF"/>
          </a:solidFill>
          <a:ln>
            <a:noFill/>
          </a:ln>
        </p:spPr>
        <p:txBody>
          <a:bodyPr anchor="ctr">
            <a:scene3d>
              <a:camera prst="orthographicFront"/>
              <a:lightRig rig="threePt" dir="t"/>
            </a:scene3d>
            <a:sp3d>
              <a:contourClr>
                <a:srgbClr val="FFFFFF"/>
              </a:contourClr>
            </a:sp3d>
          </a:bodyPr>
          <a:lstStyle/>
          <a:p>
            <a:pPr algn="ctr"/>
            <a:endParaRPr lang="zh-CN" altLang="en-US">
              <a:solidFill>
                <a:srgbClr val="FFFFFF"/>
              </a:solidFill>
              <a:ea typeface="宋体" panose="02010600030101010101" pitchFamily="2" charset="-122"/>
            </a:endParaRPr>
          </a:p>
        </p:txBody>
      </p:sp>
      <p:sp>
        <p:nvSpPr>
          <p:cNvPr id="37" name="KSO_Shape"/>
          <p:cNvSpPr/>
          <p:nvPr/>
        </p:nvSpPr>
        <p:spPr bwMode="auto">
          <a:xfrm>
            <a:off x="10431714" y="2654379"/>
            <a:ext cx="435882" cy="432250"/>
          </a:xfrm>
          <a:custGeom>
            <a:avLst/>
            <a:gdLst>
              <a:gd name="T0" fmla="*/ 1420802 w 2262188"/>
              <a:gd name="T1" fmla="*/ 2155372 h 2241550"/>
              <a:gd name="T2" fmla="*/ 0 w 2262188"/>
              <a:gd name="T3" fmla="*/ 1901959 h 2241550"/>
              <a:gd name="T4" fmla="*/ 966787 w 2262188"/>
              <a:gd name="T5" fmla="*/ 2002745 h 2241550"/>
              <a:gd name="T6" fmla="*/ 463550 w 2262188"/>
              <a:gd name="T7" fmla="*/ 1799189 h 2241550"/>
              <a:gd name="T8" fmla="*/ 1920875 w 2262188"/>
              <a:gd name="T9" fmla="*/ 1721932 h 2241550"/>
              <a:gd name="T10" fmla="*/ 1920875 w 2262188"/>
              <a:gd name="T11" fmla="*/ 1643063 h 2241550"/>
              <a:gd name="T12" fmla="*/ 1920875 w 2262188"/>
              <a:gd name="T13" fmla="*/ 1520825 h 2241550"/>
              <a:gd name="T14" fmla="*/ 1437365 w 2262188"/>
              <a:gd name="T15" fmla="*/ 1781511 h 2241550"/>
              <a:gd name="T16" fmla="*/ 0 w 2262188"/>
              <a:gd name="T17" fmla="*/ 1470217 h 2241550"/>
              <a:gd name="T18" fmla="*/ 1304860 w 2262188"/>
              <a:gd name="T19" fmla="*/ 1658938 h 2241550"/>
              <a:gd name="T20" fmla="*/ 1333924 w 2262188"/>
              <a:gd name="T21" fmla="*/ 1648052 h 2241550"/>
              <a:gd name="T22" fmla="*/ 1395684 w 2262188"/>
              <a:gd name="T23" fmla="*/ 1641022 h 2241550"/>
              <a:gd name="T24" fmla="*/ 1448362 w 2262188"/>
              <a:gd name="T25" fmla="*/ 1646011 h 2241550"/>
              <a:gd name="T26" fmla="*/ 1677920 w 2262188"/>
              <a:gd name="T27" fmla="*/ 1506991 h 2241550"/>
              <a:gd name="T28" fmla="*/ 1657031 w 2262188"/>
              <a:gd name="T29" fmla="*/ 1492023 h 2241550"/>
              <a:gd name="T30" fmla="*/ 1654306 w 2262188"/>
              <a:gd name="T31" fmla="*/ 1479097 h 2241550"/>
              <a:gd name="T32" fmla="*/ 1663843 w 2262188"/>
              <a:gd name="T33" fmla="*/ 1466170 h 2241550"/>
              <a:gd name="T34" fmla="*/ 995838 w 2262188"/>
              <a:gd name="T35" fmla="*/ 1258888 h 2241550"/>
              <a:gd name="T36" fmla="*/ 489738 w 2262188"/>
              <a:gd name="T37" fmla="*/ 1130300 h 2241550"/>
              <a:gd name="T38" fmla="*/ 594035 w 2262188"/>
              <a:gd name="T39" fmla="*/ 1213404 h 2241550"/>
              <a:gd name="T40" fmla="*/ 555491 w 2262188"/>
              <a:gd name="T41" fmla="*/ 1222487 h 2241550"/>
              <a:gd name="T42" fmla="*/ 486564 w 2262188"/>
              <a:gd name="T43" fmla="*/ 1223168 h 2241550"/>
              <a:gd name="T44" fmla="*/ 211086 w 2262188"/>
              <a:gd name="T45" fmla="*/ 1351684 h 2241550"/>
              <a:gd name="T46" fmla="*/ 251218 w 2262188"/>
              <a:gd name="T47" fmla="*/ 1368941 h 2241550"/>
              <a:gd name="T48" fmla="*/ 259153 w 2262188"/>
              <a:gd name="T49" fmla="*/ 1381429 h 2241550"/>
              <a:gd name="T50" fmla="*/ 255072 w 2262188"/>
              <a:gd name="T51" fmla="*/ 1394599 h 2241550"/>
              <a:gd name="T52" fmla="*/ 240561 w 2262188"/>
              <a:gd name="T53" fmla="*/ 1405498 h 2241550"/>
              <a:gd name="T54" fmla="*/ 810075 w 2262188"/>
              <a:gd name="T55" fmla="*/ 1021049 h 2241550"/>
              <a:gd name="T56" fmla="*/ 341312 w 2262188"/>
              <a:gd name="T57" fmla="*/ 771297 h 2241550"/>
              <a:gd name="T58" fmla="*/ 2262188 w 2262188"/>
              <a:gd name="T59" fmla="*/ 687389 h 2241550"/>
              <a:gd name="T60" fmla="*/ 830949 w 2262188"/>
              <a:gd name="T61" fmla="*/ 982664 h 2241550"/>
              <a:gd name="T62" fmla="*/ 1797050 w 2262188"/>
              <a:gd name="T63" fmla="*/ 752476 h 2241550"/>
              <a:gd name="T64" fmla="*/ 1295400 w 2262188"/>
              <a:gd name="T65" fmla="*/ 660174 h 2241550"/>
              <a:gd name="T66" fmla="*/ 2262188 w 2262188"/>
              <a:gd name="T67" fmla="*/ 462607 h 2241550"/>
              <a:gd name="T68" fmla="*/ 824823 w 2262188"/>
              <a:gd name="T69" fmla="*/ 651157 h 2241550"/>
              <a:gd name="T70" fmla="*/ 341312 w 2262188"/>
              <a:gd name="T71" fmla="*/ 390526 h 2241550"/>
              <a:gd name="T72" fmla="*/ 786730 w 2262188"/>
              <a:gd name="T73" fmla="*/ 233363 h 2241550"/>
              <a:gd name="T74" fmla="*/ 600403 w 2262188"/>
              <a:gd name="T75" fmla="*/ 336703 h 2241550"/>
              <a:gd name="T76" fmla="*/ 608110 w 2262188"/>
              <a:gd name="T77" fmla="*/ 349677 h 2241550"/>
              <a:gd name="T78" fmla="*/ 603350 w 2262188"/>
              <a:gd name="T79" fmla="*/ 362651 h 2241550"/>
              <a:gd name="T80" fmla="*/ 576602 w 2262188"/>
              <a:gd name="T81" fmla="*/ 378585 h 2241550"/>
              <a:gd name="T82" fmla="*/ 820278 w 2262188"/>
              <a:gd name="T83" fmla="*/ 514246 h 2241550"/>
              <a:gd name="T84" fmla="*/ 878761 w 2262188"/>
              <a:gd name="T85" fmla="*/ 510831 h 2241550"/>
              <a:gd name="T86" fmla="*/ 932710 w 2262188"/>
              <a:gd name="T87" fmla="*/ 519026 h 2241550"/>
              <a:gd name="T88" fmla="*/ 1216508 w 2262188"/>
              <a:gd name="T89" fmla="*/ 466218 h 2241550"/>
              <a:gd name="T90" fmla="*/ 1749425 w 2262188"/>
              <a:gd name="T91" fmla="*/ 883986 h 2241550"/>
              <a:gd name="T92" fmla="*/ 1798297 w 2262188"/>
              <a:gd name="T93" fmla="*/ 374650 h 2241550"/>
              <a:gd name="T94" fmla="*/ 2012784 w 2262188"/>
              <a:gd name="T95" fmla="*/ 269585 h 2241550"/>
              <a:gd name="T96" fmla="*/ 2003262 w 2262188"/>
              <a:gd name="T97" fmla="*/ 256650 h 2241550"/>
              <a:gd name="T98" fmla="*/ 2006209 w 2262188"/>
              <a:gd name="T99" fmla="*/ 243943 h 2241550"/>
              <a:gd name="T100" fmla="*/ 2027068 w 2262188"/>
              <a:gd name="T101" fmla="*/ 228966 h 2241550"/>
              <a:gd name="T102" fmla="*/ 1797843 w 2262188"/>
              <a:gd name="T103" fmla="*/ 89635 h 2241550"/>
              <a:gd name="T104" fmla="*/ 1745015 w 2262188"/>
              <a:gd name="T105" fmla="*/ 94400 h 2241550"/>
              <a:gd name="T106" fmla="*/ 1683571 w 2262188"/>
              <a:gd name="T107" fmla="*/ 87820 h 2241550"/>
              <a:gd name="T108" fmla="*/ 1651602 w 2262188"/>
              <a:gd name="T109" fmla="*/ 75112 h 2241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262188" h="2241550">
                <a:moveTo>
                  <a:pt x="1920875" y="1898650"/>
                </a:moveTo>
                <a:lnTo>
                  <a:pt x="1920875" y="1901598"/>
                </a:lnTo>
                <a:lnTo>
                  <a:pt x="1920875" y="1977571"/>
                </a:lnTo>
                <a:lnTo>
                  <a:pt x="1431239" y="2241550"/>
                </a:lnTo>
                <a:lnTo>
                  <a:pt x="966787" y="2131332"/>
                </a:lnTo>
                <a:lnTo>
                  <a:pt x="966787" y="2047648"/>
                </a:lnTo>
                <a:lnTo>
                  <a:pt x="1420802" y="2155372"/>
                </a:lnTo>
                <a:lnTo>
                  <a:pt x="1437365" y="2159227"/>
                </a:lnTo>
                <a:lnTo>
                  <a:pt x="1452113" y="2151289"/>
                </a:lnTo>
                <a:lnTo>
                  <a:pt x="1920875" y="1898650"/>
                </a:lnTo>
                <a:close/>
                <a:moveTo>
                  <a:pt x="0" y="1817688"/>
                </a:moveTo>
                <a:lnTo>
                  <a:pt x="463550" y="1928451"/>
                </a:lnTo>
                <a:lnTo>
                  <a:pt x="463550" y="2012951"/>
                </a:lnTo>
                <a:lnTo>
                  <a:pt x="0" y="1901959"/>
                </a:lnTo>
                <a:lnTo>
                  <a:pt x="0" y="1848519"/>
                </a:lnTo>
                <a:lnTo>
                  <a:pt x="0" y="1817688"/>
                </a:lnTo>
                <a:close/>
                <a:moveTo>
                  <a:pt x="1920875" y="1770063"/>
                </a:moveTo>
                <a:lnTo>
                  <a:pt x="1920875" y="1772784"/>
                </a:lnTo>
                <a:lnTo>
                  <a:pt x="1920875" y="1848984"/>
                </a:lnTo>
                <a:lnTo>
                  <a:pt x="1431239" y="2112963"/>
                </a:lnTo>
                <a:lnTo>
                  <a:pt x="966787" y="2002745"/>
                </a:lnTo>
                <a:lnTo>
                  <a:pt x="966787" y="1919061"/>
                </a:lnTo>
                <a:lnTo>
                  <a:pt x="1420802" y="2026784"/>
                </a:lnTo>
                <a:lnTo>
                  <a:pt x="1437365" y="2030867"/>
                </a:lnTo>
                <a:lnTo>
                  <a:pt x="1452113" y="2022702"/>
                </a:lnTo>
                <a:lnTo>
                  <a:pt x="1920875" y="1770063"/>
                </a:lnTo>
                <a:close/>
                <a:moveTo>
                  <a:pt x="0" y="1689100"/>
                </a:moveTo>
                <a:lnTo>
                  <a:pt x="463550" y="1799189"/>
                </a:lnTo>
                <a:lnTo>
                  <a:pt x="463550" y="1882775"/>
                </a:lnTo>
                <a:lnTo>
                  <a:pt x="0" y="1772460"/>
                </a:lnTo>
                <a:lnTo>
                  <a:pt x="0" y="1719680"/>
                </a:lnTo>
                <a:lnTo>
                  <a:pt x="0" y="1689100"/>
                </a:lnTo>
                <a:close/>
                <a:moveTo>
                  <a:pt x="1920875" y="1643063"/>
                </a:moveTo>
                <a:lnTo>
                  <a:pt x="1920875" y="1646009"/>
                </a:lnTo>
                <a:lnTo>
                  <a:pt x="1920875" y="1721932"/>
                </a:lnTo>
                <a:lnTo>
                  <a:pt x="1431239" y="1985963"/>
                </a:lnTo>
                <a:lnTo>
                  <a:pt x="966787" y="1875591"/>
                </a:lnTo>
                <a:lnTo>
                  <a:pt x="966787" y="1791963"/>
                </a:lnTo>
                <a:lnTo>
                  <a:pt x="1420802" y="1899841"/>
                </a:lnTo>
                <a:lnTo>
                  <a:pt x="1437365" y="1903694"/>
                </a:lnTo>
                <a:lnTo>
                  <a:pt x="1452113" y="1895762"/>
                </a:lnTo>
                <a:lnTo>
                  <a:pt x="1920875" y="1643063"/>
                </a:lnTo>
                <a:close/>
                <a:moveTo>
                  <a:pt x="0" y="1562100"/>
                </a:moveTo>
                <a:lnTo>
                  <a:pt x="463550" y="1672189"/>
                </a:lnTo>
                <a:lnTo>
                  <a:pt x="463550" y="1755775"/>
                </a:lnTo>
                <a:lnTo>
                  <a:pt x="0" y="1645686"/>
                </a:lnTo>
                <a:lnTo>
                  <a:pt x="0" y="1592907"/>
                </a:lnTo>
                <a:lnTo>
                  <a:pt x="0" y="1562100"/>
                </a:lnTo>
                <a:close/>
                <a:moveTo>
                  <a:pt x="1920875" y="1520825"/>
                </a:moveTo>
                <a:lnTo>
                  <a:pt x="1920875" y="1523996"/>
                </a:lnTo>
                <a:lnTo>
                  <a:pt x="1920875" y="1599869"/>
                </a:lnTo>
                <a:lnTo>
                  <a:pt x="1431239" y="1863725"/>
                </a:lnTo>
                <a:lnTo>
                  <a:pt x="966787" y="1753426"/>
                </a:lnTo>
                <a:lnTo>
                  <a:pt x="966787" y="1669853"/>
                </a:lnTo>
                <a:lnTo>
                  <a:pt x="1420802" y="1777660"/>
                </a:lnTo>
                <a:lnTo>
                  <a:pt x="1437365" y="1781511"/>
                </a:lnTo>
                <a:lnTo>
                  <a:pt x="1452113" y="1773584"/>
                </a:lnTo>
                <a:lnTo>
                  <a:pt x="1920875" y="1520825"/>
                </a:lnTo>
                <a:close/>
                <a:moveTo>
                  <a:pt x="0" y="1439863"/>
                </a:moveTo>
                <a:lnTo>
                  <a:pt x="463550" y="1549725"/>
                </a:lnTo>
                <a:lnTo>
                  <a:pt x="463550" y="1633538"/>
                </a:lnTo>
                <a:lnTo>
                  <a:pt x="0" y="1523223"/>
                </a:lnTo>
                <a:lnTo>
                  <a:pt x="0" y="1470217"/>
                </a:lnTo>
                <a:lnTo>
                  <a:pt x="0" y="1439863"/>
                </a:lnTo>
                <a:close/>
                <a:moveTo>
                  <a:pt x="1474701" y="1365250"/>
                </a:moveTo>
                <a:lnTo>
                  <a:pt x="1920875" y="1470932"/>
                </a:lnTo>
                <a:lnTo>
                  <a:pt x="1430878" y="1735138"/>
                </a:lnTo>
                <a:lnTo>
                  <a:pt x="984250" y="1629229"/>
                </a:lnTo>
                <a:lnTo>
                  <a:pt x="1044194" y="1597025"/>
                </a:lnTo>
                <a:lnTo>
                  <a:pt x="1304860" y="1658938"/>
                </a:lnTo>
                <a:lnTo>
                  <a:pt x="1305314" y="1658258"/>
                </a:lnTo>
                <a:lnTo>
                  <a:pt x="1309401" y="1656217"/>
                </a:lnTo>
                <a:lnTo>
                  <a:pt x="1313942" y="1654402"/>
                </a:lnTo>
                <a:lnTo>
                  <a:pt x="1318483" y="1652588"/>
                </a:lnTo>
                <a:lnTo>
                  <a:pt x="1323479" y="1651227"/>
                </a:lnTo>
                <a:lnTo>
                  <a:pt x="1328474" y="1649640"/>
                </a:lnTo>
                <a:lnTo>
                  <a:pt x="1333924" y="1648052"/>
                </a:lnTo>
                <a:lnTo>
                  <a:pt x="1339373" y="1646692"/>
                </a:lnTo>
                <a:lnTo>
                  <a:pt x="1345050" y="1645784"/>
                </a:lnTo>
                <a:lnTo>
                  <a:pt x="1350953" y="1644650"/>
                </a:lnTo>
                <a:lnTo>
                  <a:pt x="1357311" y="1643743"/>
                </a:lnTo>
                <a:lnTo>
                  <a:pt x="1369572" y="1642383"/>
                </a:lnTo>
                <a:lnTo>
                  <a:pt x="1382515" y="1641249"/>
                </a:lnTo>
                <a:lnTo>
                  <a:pt x="1395684" y="1641022"/>
                </a:lnTo>
                <a:lnTo>
                  <a:pt x="1403177" y="1641249"/>
                </a:lnTo>
                <a:lnTo>
                  <a:pt x="1410897" y="1641475"/>
                </a:lnTo>
                <a:lnTo>
                  <a:pt x="1418617" y="1642156"/>
                </a:lnTo>
                <a:lnTo>
                  <a:pt x="1426110" y="1642836"/>
                </a:lnTo>
                <a:lnTo>
                  <a:pt x="1433603" y="1643743"/>
                </a:lnTo>
                <a:lnTo>
                  <a:pt x="1441096" y="1644650"/>
                </a:lnTo>
                <a:lnTo>
                  <a:pt x="1448362" y="1646011"/>
                </a:lnTo>
                <a:lnTo>
                  <a:pt x="1455401" y="1647599"/>
                </a:lnTo>
                <a:lnTo>
                  <a:pt x="1460623" y="1648959"/>
                </a:lnTo>
                <a:lnTo>
                  <a:pt x="1707665" y="1516063"/>
                </a:lnTo>
                <a:lnTo>
                  <a:pt x="1701989" y="1514702"/>
                </a:lnTo>
                <a:lnTo>
                  <a:pt x="1693133" y="1512434"/>
                </a:lnTo>
                <a:lnTo>
                  <a:pt x="1685186" y="1509713"/>
                </a:lnTo>
                <a:lnTo>
                  <a:pt x="1677920" y="1506991"/>
                </a:lnTo>
                <a:lnTo>
                  <a:pt x="1671790" y="1503816"/>
                </a:lnTo>
                <a:lnTo>
                  <a:pt x="1666340" y="1500641"/>
                </a:lnTo>
                <a:lnTo>
                  <a:pt x="1664070" y="1499054"/>
                </a:lnTo>
                <a:lnTo>
                  <a:pt x="1662026" y="1497240"/>
                </a:lnTo>
                <a:lnTo>
                  <a:pt x="1659983" y="1495652"/>
                </a:lnTo>
                <a:lnTo>
                  <a:pt x="1658393" y="1493838"/>
                </a:lnTo>
                <a:lnTo>
                  <a:pt x="1657031" y="1492023"/>
                </a:lnTo>
                <a:lnTo>
                  <a:pt x="1655668" y="1490209"/>
                </a:lnTo>
                <a:lnTo>
                  <a:pt x="1654987" y="1488395"/>
                </a:lnTo>
                <a:lnTo>
                  <a:pt x="1654306" y="1486581"/>
                </a:lnTo>
                <a:lnTo>
                  <a:pt x="1653852" y="1484540"/>
                </a:lnTo>
                <a:lnTo>
                  <a:pt x="1653625" y="1482725"/>
                </a:lnTo>
                <a:lnTo>
                  <a:pt x="1653625" y="1480911"/>
                </a:lnTo>
                <a:lnTo>
                  <a:pt x="1654306" y="1479097"/>
                </a:lnTo>
                <a:lnTo>
                  <a:pt x="1654760" y="1477282"/>
                </a:lnTo>
                <a:lnTo>
                  <a:pt x="1655441" y="1475241"/>
                </a:lnTo>
                <a:lnTo>
                  <a:pt x="1656577" y="1473427"/>
                </a:lnTo>
                <a:lnTo>
                  <a:pt x="1658166" y="1471613"/>
                </a:lnTo>
                <a:lnTo>
                  <a:pt x="1659528" y="1469798"/>
                </a:lnTo>
                <a:lnTo>
                  <a:pt x="1661345" y="1467984"/>
                </a:lnTo>
                <a:lnTo>
                  <a:pt x="1663843" y="1466170"/>
                </a:lnTo>
                <a:lnTo>
                  <a:pt x="1666113" y="1464356"/>
                </a:lnTo>
                <a:lnTo>
                  <a:pt x="1668611" y="1462768"/>
                </a:lnTo>
                <a:lnTo>
                  <a:pt x="1671790" y="1461181"/>
                </a:lnTo>
                <a:lnTo>
                  <a:pt x="1675650" y="1459366"/>
                </a:lnTo>
                <a:lnTo>
                  <a:pt x="1414984" y="1397454"/>
                </a:lnTo>
                <a:lnTo>
                  <a:pt x="1474701" y="1365250"/>
                </a:lnTo>
                <a:close/>
                <a:moveTo>
                  <a:pt x="995838" y="1258888"/>
                </a:moveTo>
                <a:lnTo>
                  <a:pt x="1393825" y="1352349"/>
                </a:lnTo>
                <a:lnTo>
                  <a:pt x="918237" y="1608912"/>
                </a:lnTo>
                <a:lnTo>
                  <a:pt x="918237" y="2111376"/>
                </a:lnTo>
                <a:lnTo>
                  <a:pt x="512762" y="2014286"/>
                </a:lnTo>
                <a:lnTo>
                  <a:pt x="512762" y="1518854"/>
                </a:lnTo>
                <a:lnTo>
                  <a:pt x="995838" y="1258888"/>
                </a:lnTo>
                <a:close/>
                <a:moveTo>
                  <a:pt x="489738" y="1130300"/>
                </a:moveTo>
                <a:lnTo>
                  <a:pt x="935038" y="1236110"/>
                </a:lnTo>
                <a:lnTo>
                  <a:pt x="875408" y="1268353"/>
                </a:lnTo>
                <a:lnTo>
                  <a:pt x="610586" y="1205457"/>
                </a:lnTo>
                <a:lnTo>
                  <a:pt x="606959" y="1207501"/>
                </a:lnTo>
                <a:lnTo>
                  <a:pt x="603104" y="1209544"/>
                </a:lnTo>
                <a:lnTo>
                  <a:pt x="598796" y="1211588"/>
                </a:lnTo>
                <a:lnTo>
                  <a:pt x="594035" y="1213404"/>
                </a:lnTo>
                <a:lnTo>
                  <a:pt x="589274" y="1214994"/>
                </a:lnTo>
                <a:lnTo>
                  <a:pt x="584059" y="1216583"/>
                </a:lnTo>
                <a:lnTo>
                  <a:pt x="578617" y="1218172"/>
                </a:lnTo>
                <a:lnTo>
                  <a:pt x="573176" y="1219308"/>
                </a:lnTo>
                <a:lnTo>
                  <a:pt x="567281" y="1220443"/>
                </a:lnTo>
                <a:lnTo>
                  <a:pt x="561386" y="1221351"/>
                </a:lnTo>
                <a:lnTo>
                  <a:pt x="555491" y="1222487"/>
                </a:lnTo>
                <a:lnTo>
                  <a:pt x="543021" y="1223849"/>
                </a:lnTo>
                <a:lnTo>
                  <a:pt x="530097" y="1224530"/>
                </a:lnTo>
                <a:lnTo>
                  <a:pt x="516947" y="1224757"/>
                </a:lnTo>
                <a:lnTo>
                  <a:pt x="509464" y="1224757"/>
                </a:lnTo>
                <a:lnTo>
                  <a:pt x="501755" y="1224530"/>
                </a:lnTo>
                <a:lnTo>
                  <a:pt x="494046" y="1224076"/>
                </a:lnTo>
                <a:lnTo>
                  <a:pt x="486564" y="1223168"/>
                </a:lnTo>
                <a:lnTo>
                  <a:pt x="479082" y="1222487"/>
                </a:lnTo>
                <a:lnTo>
                  <a:pt x="471600" y="1221124"/>
                </a:lnTo>
                <a:lnTo>
                  <a:pt x="464345" y="1219989"/>
                </a:lnTo>
                <a:lnTo>
                  <a:pt x="457543" y="1218399"/>
                </a:lnTo>
                <a:lnTo>
                  <a:pt x="456409" y="1218172"/>
                </a:lnTo>
                <a:lnTo>
                  <a:pt x="209953" y="1351230"/>
                </a:lnTo>
                <a:lnTo>
                  <a:pt x="211086" y="1351684"/>
                </a:lnTo>
                <a:lnTo>
                  <a:pt x="219929" y="1353955"/>
                </a:lnTo>
                <a:lnTo>
                  <a:pt x="227864" y="1356452"/>
                </a:lnTo>
                <a:lnTo>
                  <a:pt x="235120" y="1359404"/>
                </a:lnTo>
                <a:lnTo>
                  <a:pt x="241241" y="1362356"/>
                </a:lnTo>
                <a:lnTo>
                  <a:pt x="246683" y="1365535"/>
                </a:lnTo>
                <a:lnTo>
                  <a:pt x="249177" y="1367351"/>
                </a:lnTo>
                <a:lnTo>
                  <a:pt x="251218" y="1368941"/>
                </a:lnTo>
                <a:lnTo>
                  <a:pt x="253031" y="1370757"/>
                </a:lnTo>
                <a:lnTo>
                  <a:pt x="254845" y="1372574"/>
                </a:lnTo>
                <a:lnTo>
                  <a:pt x="255979" y="1374390"/>
                </a:lnTo>
                <a:lnTo>
                  <a:pt x="257113" y="1376207"/>
                </a:lnTo>
                <a:lnTo>
                  <a:pt x="258019" y="1378023"/>
                </a:lnTo>
                <a:lnTo>
                  <a:pt x="258926" y="1379613"/>
                </a:lnTo>
                <a:lnTo>
                  <a:pt x="259153" y="1381429"/>
                </a:lnTo>
                <a:lnTo>
                  <a:pt x="259380" y="1383246"/>
                </a:lnTo>
                <a:lnTo>
                  <a:pt x="259153" y="1385289"/>
                </a:lnTo>
                <a:lnTo>
                  <a:pt x="258926" y="1387106"/>
                </a:lnTo>
                <a:lnTo>
                  <a:pt x="258473" y="1388922"/>
                </a:lnTo>
                <a:lnTo>
                  <a:pt x="257566" y="1390739"/>
                </a:lnTo>
                <a:lnTo>
                  <a:pt x="256206" y="1392555"/>
                </a:lnTo>
                <a:lnTo>
                  <a:pt x="255072" y="1394599"/>
                </a:lnTo>
                <a:lnTo>
                  <a:pt x="253485" y="1396415"/>
                </a:lnTo>
                <a:lnTo>
                  <a:pt x="251444" y="1398232"/>
                </a:lnTo>
                <a:lnTo>
                  <a:pt x="249404" y="1399821"/>
                </a:lnTo>
                <a:lnTo>
                  <a:pt x="246910" y="1401638"/>
                </a:lnTo>
                <a:lnTo>
                  <a:pt x="244189" y="1403454"/>
                </a:lnTo>
                <a:lnTo>
                  <a:pt x="241241" y="1405043"/>
                </a:lnTo>
                <a:lnTo>
                  <a:pt x="240561" y="1405498"/>
                </a:lnTo>
                <a:lnTo>
                  <a:pt x="504929" y="1468393"/>
                </a:lnTo>
                <a:lnTo>
                  <a:pt x="463891" y="1490418"/>
                </a:lnTo>
                <a:lnTo>
                  <a:pt x="463891" y="1504950"/>
                </a:lnTo>
                <a:lnTo>
                  <a:pt x="0" y="1394599"/>
                </a:lnTo>
                <a:lnTo>
                  <a:pt x="489738" y="1130300"/>
                </a:lnTo>
                <a:close/>
                <a:moveTo>
                  <a:pt x="341312" y="768350"/>
                </a:moveTo>
                <a:lnTo>
                  <a:pt x="810075" y="1021049"/>
                </a:lnTo>
                <a:lnTo>
                  <a:pt x="824823" y="1028755"/>
                </a:lnTo>
                <a:lnTo>
                  <a:pt x="841386" y="1024902"/>
                </a:lnTo>
                <a:lnTo>
                  <a:pt x="1295400" y="917250"/>
                </a:lnTo>
                <a:lnTo>
                  <a:pt x="1295400" y="1000879"/>
                </a:lnTo>
                <a:lnTo>
                  <a:pt x="830949" y="1111250"/>
                </a:lnTo>
                <a:lnTo>
                  <a:pt x="341312" y="847220"/>
                </a:lnTo>
                <a:lnTo>
                  <a:pt x="341312" y="771297"/>
                </a:lnTo>
                <a:lnTo>
                  <a:pt x="341312" y="768350"/>
                </a:lnTo>
                <a:close/>
                <a:moveTo>
                  <a:pt x="2262188" y="687389"/>
                </a:moveTo>
                <a:lnTo>
                  <a:pt x="2262188" y="717969"/>
                </a:lnTo>
                <a:lnTo>
                  <a:pt x="2262188" y="770974"/>
                </a:lnTo>
                <a:lnTo>
                  <a:pt x="1797050" y="881063"/>
                </a:lnTo>
                <a:lnTo>
                  <a:pt x="1797050" y="797477"/>
                </a:lnTo>
                <a:lnTo>
                  <a:pt x="2262188" y="687389"/>
                </a:lnTo>
                <a:close/>
                <a:moveTo>
                  <a:pt x="341312" y="639763"/>
                </a:moveTo>
                <a:lnTo>
                  <a:pt x="810075" y="892403"/>
                </a:lnTo>
                <a:lnTo>
                  <a:pt x="824823" y="900340"/>
                </a:lnTo>
                <a:lnTo>
                  <a:pt x="841386" y="896485"/>
                </a:lnTo>
                <a:lnTo>
                  <a:pt x="1295400" y="788762"/>
                </a:lnTo>
                <a:lnTo>
                  <a:pt x="1295400" y="872672"/>
                </a:lnTo>
                <a:lnTo>
                  <a:pt x="830949" y="982664"/>
                </a:lnTo>
                <a:lnTo>
                  <a:pt x="341312" y="718685"/>
                </a:lnTo>
                <a:lnTo>
                  <a:pt x="341312" y="642938"/>
                </a:lnTo>
                <a:lnTo>
                  <a:pt x="341312" y="639763"/>
                </a:lnTo>
                <a:close/>
                <a:moveTo>
                  <a:pt x="2262188" y="558801"/>
                </a:moveTo>
                <a:lnTo>
                  <a:pt x="2262188" y="589381"/>
                </a:lnTo>
                <a:lnTo>
                  <a:pt x="2262188" y="642613"/>
                </a:lnTo>
                <a:lnTo>
                  <a:pt x="1797050" y="752476"/>
                </a:lnTo>
                <a:lnTo>
                  <a:pt x="1797050" y="668663"/>
                </a:lnTo>
                <a:lnTo>
                  <a:pt x="2262188" y="558801"/>
                </a:lnTo>
                <a:close/>
                <a:moveTo>
                  <a:pt x="341312" y="511175"/>
                </a:moveTo>
                <a:lnTo>
                  <a:pt x="810075" y="763815"/>
                </a:lnTo>
                <a:lnTo>
                  <a:pt x="824823" y="771979"/>
                </a:lnTo>
                <a:lnTo>
                  <a:pt x="841386" y="768124"/>
                </a:lnTo>
                <a:lnTo>
                  <a:pt x="1295400" y="660174"/>
                </a:lnTo>
                <a:lnTo>
                  <a:pt x="1295400" y="744084"/>
                </a:lnTo>
                <a:lnTo>
                  <a:pt x="830949" y="854075"/>
                </a:lnTo>
                <a:lnTo>
                  <a:pt x="341312" y="590097"/>
                </a:lnTo>
                <a:lnTo>
                  <a:pt x="341312" y="514350"/>
                </a:lnTo>
                <a:lnTo>
                  <a:pt x="341312" y="511175"/>
                </a:lnTo>
                <a:close/>
                <a:moveTo>
                  <a:pt x="2262188" y="431801"/>
                </a:moveTo>
                <a:lnTo>
                  <a:pt x="2262188" y="462607"/>
                </a:lnTo>
                <a:lnTo>
                  <a:pt x="2262188" y="515613"/>
                </a:lnTo>
                <a:lnTo>
                  <a:pt x="1797050" y="625476"/>
                </a:lnTo>
                <a:lnTo>
                  <a:pt x="1797050" y="541889"/>
                </a:lnTo>
                <a:lnTo>
                  <a:pt x="2262188" y="431801"/>
                </a:lnTo>
                <a:close/>
                <a:moveTo>
                  <a:pt x="341312" y="390526"/>
                </a:moveTo>
                <a:lnTo>
                  <a:pt x="810075" y="643225"/>
                </a:lnTo>
                <a:lnTo>
                  <a:pt x="824823" y="651157"/>
                </a:lnTo>
                <a:lnTo>
                  <a:pt x="841386" y="647304"/>
                </a:lnTo>
                <a:lnTo>
                  <a:pt x="1295400" y="539652"/>
                </a:lnTo>
                <a:lnTo>
                  <a:pt x="1295400" y="623054"/>
                </a:lnTo>
                <a:lnTo>
                  <a:pt x="830949" y="733425"/>
                </a:lnTo>
                <a:lnTo>
                  <a:pt x="341312" y="469395"/>
                </a:lnTo>
                <a:lnTo>
                  <a:pt x="341312" y="393472"/>
                </a:lnTo>
                <a:lnTo>
                  <a:pt x="341312" y="390526"/>
                </a:lnTo>
                <a:close/>
                <a:moveTo>
                  <a:pt x="2262188" y="309564"/>
                </a:moveTo>
                <a:lnTo>
                  <a:pt x="2262188" y="340144"/>
                </a:lnTo>
                <a:lnTo>
                  <a:pt x="2262188" y="392923"/>
                </a:lnTo>
                <a:lnTo>
                  <a:pt x="1797050" y="503239"/>
                </a:lnTo>
                <a:lnTo>
                  <a:pt x="1797050" y="419426"/>
                </a:lnTo>
                <a:lnTo>
                  <a:pt x="2262188" y="309564"/>
                </a:lnTo>
                <a:close/>
                <a:moveTo>
                  <a:pt x="786730" y="233363"/>
                </a:moveTo>
                <a:lnTo>
                  <a:pt x="846346" y="265913"/>
                </a:lnTo>
                <a:lnTo>
                  <a:pt x="585896" y="328053"/>
                </a:lnTo>
                <a:lnTo>
                  <a:pt x="589976" y="329646"/>
                </a:lnTo>
                <a:lnTo>
                  <a:pt x="593149" y="331467"/>
                </a:lnTo>
                <a:lnTo>
                  <a:pt x="595643" y="333288"/>
                </a:lnTo>
                <a:lnTo>
                  <a:pt x="597909" y="334882"/>
                </a:lnTo>
                <a:lnTo>
                  <a:pt x="600403" y="336703"/>
                </a:lnTo>
                <a:lnTo>
                  <a:pt x="602216" y="338524"/>
                </a:lnTo>
                <a:lnTo>
                  <a:pt x="603576" y="340344"/>
                </a:lnTo>
                <a:lnTo>
                  <a:pt x="605163" y="342165"/>
                </a:lnTo>
                <a:lnTo>
                  <a:pt x="606296" y="344214"/>
                </a:lnTo>
                <a:lnTo>
                  <a:pt x="606976" y="346035"/>
                </a:lnTo>
                <a:lnTo>
                  <a:pt x="607430" y="347856"/>
                </a:lnTo>
                <a:lnTo>
                  <a:pt x="608110" y="349677"/>
                </a:lnTo>
                <a:lnTo>
                  <a:pt x="608110" y="351498"/>
                </a:lnTo>
                <a:lnTo>
                  <a:pt x="607883" y="353546"/>
                </a:lnTo>
                <a:lnTo>
                  <a:pt x="607430" y="355367"/>
                </a:lnTo>
                <a:lnTo>
                  <a:pt x="606750" y="357188"/>
                </a:lnTo>
                <a:lnTo>
                  <a:pt x="606070" y="359009"/>
                </a:lnTo>
                <a:lnTo>
                  <a:pt x="604710" y="360830"/>
                </a:lnTo>
                <a:lnTo>
                  <a:pt x="603350" y="362651"/>
                </a:lnTo>
                <a:lnTo>
                  <a:pt x="601536" y="364472"/>
                </a:lnTo>
                <a:lnTo>
                  <a:pt x="599723" y="366293"/>
                </a:lnTo>
                <a:lnTo>
                  <a:pt x="597683" y="367886"/>
                </a:lnTo>
                <a:lnTo>
                  <a:pt x="595416" y="369707"/>
                </a:lnTo>
                <a:lnTo>
                  <a:pt x="589976" y="372666"/>
                </a:lnTo>
                <a:lnTo>
                  <a:pt x="583855" y="375853"/>
                </a:lnTo>
                <a:lnTo>
                  <a:pt x="576602" y="378585"/>
                </a:lnTo>
                <a:lnTo>
                  <a:pt x="568668" y="381316"/>
                </a:lnTo>
                <a:lnTo>
                  <a:pt x="559828" y="383592"/>
                </a:lnTo>
                <a:lnTo>
                  <a:pt x="554161" y="384958"/>
                </a:lnTo>
                <a:lnTo>
                  <a:pt x="800558" y="518343"/>
                </a:lnTo>
                <a:lnTo>
                  <a:pt x="805998" y="517205"/>
                </a:lnTo>
                <a:lnTo>
                  <a:pt x="813025" y="515611"/>
                </a:lnTo>
                <a:lnTo>
                  <a:pt x="820278" y="514246"/>
                </a:lnTo>
                <a:lnTo>
                  <a:pt x="827759" y="513108"/>
                </a:lnTo>
                <a:lnTo>
                  <a:pt x="835239" y="512197"/>
                </a:lnTo>
                <a:lnTo>
                  <a:pt x="842719" y="511514"/>
                </a:lnTo>
                <a:lnTo>
                  <a:pt x="850426" y="510831"/>
                </a:lnTo>
                <a:lnTo>
                  <a:pt x="858133" y="510604"/>
                </a:lnTo>
                <a:lnTo>
                  <a:pt x="865614" y="510604"/>
                </a:lnTo>
                <a:lnTo>
                  <a:pt x="878761" y="510831"/>
                </a:lnTo>
                <a:lnTo>
                  <a:pt x="891681" y="511742"/>
                </a:lnTo>
                <a:lnTo>
                  <a:pt x="903922" y="513108"/>
                </a:lnTo>
                <a:lnTo>
                  <a:pt x="910269" y="514018"/>
                </a:lnTo>
                <a:lnTo>
                  <a:pt x="916162" y="515156"/>
                </a:lnTo>
                <a:lnTo>
                  <a:pt x="921829" y="516067"/>
                </a:lnTo>
                <a:lnTo>
                  <a:pt x="927269" y="517432"/>
                </a:lnTo>
                <a:lnTo>
                  <a:pt x="932710" y="519026"/>
                </a:lnTo>
                <a:lnTo>
                  <a:pt x="937696" y="520619"/>
                </a:lnTo>
                <a:lnTo>
                  <a:pt x="942683" y="521985"/>
                </a:lnTo>
                <a:lnTo>
                  <a:pt x="947217" y="523806"/>
                </a:lnTo>
                <a:lnTo>
                  <a:pt x="951750" y="525854"/>
                </a:lnTo>
                <a:lnTo>
                  <a:pt x="955604" y="528131"/>
                </a:lnTo>
                <a:lnTo>
                  <a:pt x="956284" y="528358"/>
                </a:lnTo>
                <a:lnTo>
                  <a:pt x="1216508" y="466218"/>
                </a:lnTo>
                <a:lnTo>
                  <a:pt x="1276350" y="498540"/>
                </a:lnTo>
                <a:lnTo>
                  <a:pt x="830479" y="604838"/>
                </a:lnTo>
                <a:lnTo>
                  <a:pt x="341312" y="339889"/>
                </a:lnTo>
                <a:lnTo>
                  <a:pt x="786730" y="233363"/>
                </a:lnTo>
                <a:close/>
                <a:moveTo>
                  <a:pt x="1266452" y="128588"/>
                </a:moveTo>
                <a:lnTo>
                  <a:pt x="1749425" y="388781"/>
                </a:lnTo>
                <a:lnTo>
                  <a:pt x="1749425" y="883986"/>
                </a:lnTo>
                <a:lnTo>
                  <a:pt x="1344073" y="981076"/>
                </a:lnTo>
                <a:lnTo>
                  <a:pt x="1343846" y="478612"/>
                </a:lnTo>
                <a:lnTo>
                  <a:pt x="868362" y="222276"/>
                </a:lnTo>
                <a:lnTo>
                  <a:pt x="1266452" y="128588"/>
                </a:lnTo>
                <a:close/>
                <a:moveTo>
                  <a:pt x="1772450" y="0"/>
                </a:moveTo>
                <a:lnTo>
                  <a:pt x="2262188" y="264139"/>
                </a:lnTo>
                <a:lnTo>
                  <a:pt x="1798297" y="374650"/>
                </a:lnTo>
                <a:lnTo>
                  <a:pt x="1798297" y="359900"/>
                </a:lnTo>
                <a:lnTo>
                  <a:pt x="1757259" y="338116"/>
                </a:lnTo>
                <a:lnTo>
                  <a:pt x="2021627" y="275031"/>
                </a:lnTo>
                <a:lnTo>
                  <a:pt x="2020947" y="274804"/>
                </a:lnTo>
                <a:lnTo>
                  <a:pt x="2017772" y="272989"/>
                </a:lnTo>
                <a:lnTo>
                  <a:pt x="2015278" y="271173"/>
                </a:lnTo>
                <a:lnTo>
                  <a:pt x="2012784" y="269585"/>
                </a:lnTo>
                <a:lnTo>
                  <a:pt x="2010517" y="267770"/>
                </a:lnTo>
                <a:lnTo>
                  <a:pt x="2008703" y="265954"/>
                </a:lnTo>
                <a:lnTo>
                  <a:pt x="2007116" y="264139"/>
                </a:lnTo>
                <a:lnTo>
                  <a:pt x="2005982" y="262323"/>
                </a:lnTo>
                <a:lnTo>
                  <a:pt x="2004622" y="260508"/>
                </a:lnTo>
                <a:lnTo>
                  <a:pt x="2003942" y="258466"/>
                </a:lnTo>
                <a:lnTo>
                  <a:pt x="2003262" y="256650"/>
                </a:lnTo>
                <a:lnTo>
                  <a:pt x="2002808" y="254835"/>
                </a:lnTo>
                <a:lnTo>
                  <a:pt x="2002808" y="253020"/>
                </a:lnTo>
                <a:lnTo>
                  <a:pt x="2003035" y="251431"/>
                </a:lnTo>
                <a:lnTo>
                  <a:pt x="2003262" y="249162"/>
                </a:lnTo>
                <a:lnTo>
                  <a:pt x="2004169" y="247346"/>
                </a:lnTo>
                <a:lnTo>
                  <a:pt x="2004849" y="245758"/>
                </a:lnTo>
                <a:lnTo>
                  <a:pt x="2006209" y="243943"/>
                </a:lnTo>
                <a:lnTo>
                  <a:pt x="2007343" y="242127"/>
                </a:lnTo>
                <a:lnTo>
                  <a:pt x="2009157" y="240312"/>
                </a:lnTo>
                <a:lnTo>
                  <a:pt x="2010970" y="238723"/>
                </a:lnTo>
                <a:lnTo>
                  <a:pt x="2013011" y="236908"/>
                </a:lnTo>
                <a:lnTo>
                  <a:pt x="2015505" y="235320"/>
                </a:lnTo>
                <a:lnTo>
                  <a:pt x="2020947" y="231916"/>
                </a:lnTo>
                <a:lnTo>
                  <a:pt x="2027068" y="228966"/>
                </a:lnTo>
                <a:lnTo>
                  <a:pt x="2034324" y="226016"/>
                </a:lnTo>
                <a:lnTo>
                  <a:pt x="2042259" y="223520"/>
                </a:lnTo>
                <a:lnTo>
                  <a:pt x="2051102" y="221023"/>
                </a:lnTo>
                <a:lnTo>
                  <a:pt x="2052009" y="220797"/>
                </a:lnTo>
                <a:lnTo>
                  <a:pt x="1805779" y="87820"/>
                </a:lnTo>
                <a:lnTo>
                  <a:pt x="1804872" y="88046"/>
                </a:lnTo>
                <a:lnTo>
                  <a:pt x="1797843" y="89635"/>
                </a:lnTo>
                <a:lnTo>
                  <a:pt x="1790588" y="90996"/>
                </a:lnTo>
                <a:lnTo>
                  <a:pt x="1783106" y="92131"/>
                </a:lnTo>
                <a:lnTo>
                  <a:pt x="1775624" y="92812"/>
                </a:lnTo>
                <a:lnTo>
                  <a:pt x="1768142" y="93720"/>
                </a:lnTo>
                <a:lnTo>
                  <a:pt x="1760433" y="94173"/>
                </a:lnTo>
                <a:lnTo>
                  <a:pt x="1752724" y="94400"/>
                </a:lnTo>
                <a:lnTo>
                  <a:pt x="1745015" y="94400"/>
                </a:lnTo>
                <a:lnTo>
                  <a:pt x="1732092" y="94173"/>
                </a:lnTo>
                <a:lnTo>
                  <a:pt x="1719168" y="93493"/>
                </a:lnTo>
                <a:lnTo>
                  <a:pt x="1706698" y="92131"/>
                </a:lnTo>
                <a:lnTo>
                  <a:pt x="1700576" y="90996"/>
                </a:lnTo>
                <a:lnTo>
                  <a:pt x="1694681" y="90089"/>
                </a:lnTo>
                <a:lnTo>
                  <a:pt x="1689013" y="88954"/>
                </a:lnTo>
                <a:lnTo>
                  <a:pt x="1683571" y="87820"/>
                </a:lnTo>
                <a:lnTo>
                  <a:pt x="1678130" y="86231"/>
                </a:lnTo>
                <a:lnTo>
                  <a:pt x="1672915" y="84643"/>
                </a:lnTo>
                <a:lnTo>
                  <a:pt x="1668153" y="83054"/>
                </a:lnTo>
                <a:lnTo>
                  <a:pt x="1663392" y="81239"/>
                </a:lnTo>
                <a:lnTo>
                  <a:pt x="1659084" y="79196"/>
                </a:lnTo>
                <a:lnTo>
                  <a:pt x="1655230" y="77154"/>
                </a:lnTo>
                <a:lnTo>
                  <a:pt x="1651602" y="75112"/>
                </a:lnTo>
                <a:lnTo>
                  <a:pt x="1386780" y="137970"/>
                </a:lnTo>
                <a:lnTo>
                  <a:pt x="1327150" y="105973"/>
                </a:lnTo>
                <a:lnTo>
                  <a:pt x="1772450" y="0"/>
                </a:lnTo>
                <a:close/>
              </a:path>
            </a:pathLst>
          </a:custGeom>
          <a:solidFill>
            <a:srgbClr val="FFFFFF"/>
          </a:solidFill>
          <a:ln>
            <a:noFill/>
          </a:ln>
        </p:spPr>
        <p:txBody>
          <a:bodyPr anchor="ctr">
            <a:scene3d>
              <a:camera prst="orthographicFront"/>
              <a:lightRig rig="threePt" dir="t"/>
            </a:scene3d>
            <a:sp3d>
              <a:contourClr>
                <a:srgbClr val="FFFFFF"/>
              </a:contourClr>
            </a:sp3d>
          </a:bodyPr>
          <a:lstStyle/>
          <a:p>
            <a:pPr algn="ctr"/>
            <a:endParaRPr lang="zh-CN" altLang="en-US">
              <a:solidFill>
                <a:srgbClr val="FFFFFF"/>
              </a:solidFill>
              <a:ea typeface="宋体" panose="02010600030101010101" pitchFamily="2" charset="-122"/>
            </a:endParaRPr>
          </a:p>
        </p:txBody>
      </p:sp>
      <p:sp>
        <p:nvSpPr>
          <p:cNvPr id="38" name="KSO_Shape"/>
          <p:cNvSpPr/>
          <p:nvPr/>
        </p:nvSpPr>
        <p:spPr bwMode="auto">
          <a:xfrm>
            <a:off x="4366532" y="2700510"/>
            <a:ext cx="435882" cy="339988"/>
          </a:xfrm>
          <a:custGeom>
            <a:avLst/>
            <a:gdLst>
              <a:gd name="T0" fmla="*/ 278720 w 1639888"/>
              <a:gd name="T1" fmla="*/ 1174261 h 1279525"/>
              <a:gd name="T2" fmla="*/ 622754 w 1639888"/>
              <a:gd name="T3" fmla="*/ 1125017 h 1279525"/>
              <a:gd name="T4" fmla="*/ 562202 w 1639888"/>
              <a:gd name="T5" fmla="*/ 1253548 h 1279525"/>
              <a:gd name="T6" fmla="*/ 129948 w 1639888"/>
              <a:gd name="T7" fmla="*/ 1263939 h 1279525"/>
              <a:gd name="T8" fmla="*/ 1116918 w 1639888"/>
              <a:gd name="T9" fmla="*/ 1008063 h 1279525"/>
              <a:gd name="T10" fmla="*/ 978506 w 1639888"/>
              <a:gd name="T11" fmla="*/ 1167440 h 1279525"/>
              <a:gd name="T12" fmla="*/ 797664 w 1639888"/>
              <a:gd name="T13" fmla="*/ 1075457 h 1279525"/>
              <a:gd name="T14" fmla="*/ 1111018 w 1639888"/>
              <a:gd name="T15" fmla="*/ 1015121 h 1279525"/>
              <a:gd name="T16" fmla="*/ 234724 w 1639888"/>
              <a:gd name="T17" fmla="*/ 1037369 h 1279525"/>
              <a:gd name="T18" fmla="*/ 607106 w 1639888"/>
              <a:gd name="T19" fmla="*/ 998692 h 1279525"/>
              <a:gd name="T20" fmla="*/ 599395 w 1639888"/>
              <a:gd name="T21" fmla="*/ 1103188 h 1279525"/>
              <a:gd name="T22" fmla="*/ 183016 w 1639888"/>
              <a:gd name="T23" fmla="*/ 1133723 h 1279525"/>
              <a:gd name="T24" fmla="*/ 227 w 1639888"/>
              <a:gd name="T25" fmla="*/ 979919 h 1279525"/>
              <a:gd name="T26" fmla="*/ 1026156 w 1639888"/>
              <a:gd name="T27" fmla="*/ 1019474 h 1279525"/>
              <a:gd name="T28" fmla="*/ 712348 w 1639888"/>
              <a:gd name="T29" fmla="*/ 937972 h 1279525"/>
              <a:gd name="T30" fmla="*/ 1081748 w 1639888"/>
              <a:gd name="T31" fmla="*/ 898934 h 1279525"/>
              <a:gd name="T32" fmla="*/ 1600918 w 1639888"/>
              <a:gd name="T33" fmla="*/ 983633 h 1279525"/>
              <a:gd name="T34" fmla="*/ 1162050 w 1639888"/>
              <a:gd name="T35" fmla="*/ 1015508 h 1279525"/>
              <a:gd name="T36" fmla="*/ 1566479 w 1639888"/>
              <a:gd name="T37" fmla="*/ 890739 h 1279525"/>
              <a:gd name="T38" fmla="*/ 562202 w 1639888"/>
              <a:gd name="T39" fmla="*/ 792893 h 1279525"/>
              <a:gd name="T40" fmla="*/ 637949 w 1639888"/>
              <a:gd name="T41" fmla="*/ 944673 h 1279525"/>
              <a:gd name="T42" fmla="*/ 290059 w 1639888"/>
              <a:gd name="T43" fmla="*/ 1006022 h 1279525"/>
              <a:gd name="T44" fmla="*/ 2495 w 1639888"/>
              <a:gd name="T45" fmla="*/ 936948 h 1279525"/>
              <a:gd name="T46" fmla="*/ 129948 w 1639888"/>
              <a:gd name="T47" fmla="*/ 782668 h 1279525"/>
              <a:gd name="T48" fmla="*/ 1106254 w 1639888"/>
              <a:gd name="T49" fmla="*/ 851582 h 1279525"/>
              <a:gd name="T50" fmla="*/ 740031 w 1639888"/>
              <a:gd name="T51" fmla="*/ 906685 h 1279525"/>
              <a:gd name="T52" fmla="*/ 954229 w 1639888"/>
              <a:gd name="T53" fmla="*/ 798528 h 1279525"/>
              <a:gd name="T54" fmla="*/ 1639435 w 1639888"/>
              <a:gd name="T55" fmla="*/ 812094 h 1279525"/>
              <a:gd name="T56" fmla="*/ 1397684 w 1639888"/>
              <a:gd name="T57" fmla="*/ 885151 h 1279525"/>
              <a:gd name="T58" fmla="*/ 1433029 w 1639888"/>
              <a:gd name="T59" fmla="*/ 781108 h 1279525"/>
              <a:gd name="T60" fmla="*/ 478292 w 1639888"/>
              <a:gd name="T61" fmla="*/ 620723 h 1279525"/>
              <a:gd name="T62" fmla="*/ 765629 w 1639888"/>
              <a:gd name="T63" fmla="*/ 688627 h 1279525"/>
              <a:gd name="T64" fmla="*/ 1111705 w 1639888"/>
              <a:gd name="T65" fmla="*/ 628218 h 1279525"/>
              <a:gd name="T66" fmla="*/ 1047071 w 1639888"/>
              <a:gd name="T67" fmla="*/ 747219 h 1279525"/>
              <a:gd name="T68" fmla="*/ 583747 w 1639888"/>
              <a:gd name="T69" fmla="*/ 750398 h 1279525"/>
              <a:gd name="T70" fmla="*/ 1639888 w 1639888"/>
              <a:gd name="T71" fmla="*/ 674375 h 1279525"/>
              <a:gd name="T72" fmla="*/ 1413317 w 1639888"/>
              <a:gd name="T73" fmla="*/ 748833 h 1279525"/>
              <a:gd name="T74" fmla="*/ 1420568 w 1639888"/>
              <a:gd name="T75" fmla="*/ 648873 h 1279525"/>
              <a:gd name="T76" fmla="*/ 1639888 w 1639888"/>
              <a:gd name="T77" fmla="*/ 540662 h 1279525"/>
              <a:gd name="T78" fmla="*/ 1428271 w 1639888"/>
              <a:gd name="T79" fmla="*/ 615710 h 1279525"/>
              <a:gd name="T80" fmla="*/ 1410598 w 1639888"/>
              <a:gd name="T81" fmla="*/ 530201 h 1279525"/>
              <a:gd name="T82" fmla="*/ 1639435 w 1639888"/>
              <a:gd name="T83" fmla="*/ 457200 h 1279525"/>
              <a:gd name="T84" fmla="*/ 1112612 w 1639888"/>
              <a:gd name="T85" fmla="*/ 477318 h 1279525"/>
              <a:gd name="T86" fmla="*/ 1037092 w 1639888"/>
              <a:gd name="T87" fmla="*/ 627867 h 1279525"/>
              <a:gd name="T88" fmla="*/ 604611 w 1639888"/>
              <a:gd name="T89" fmla="*/ 638024 h 1279525"/>
              <a:gd name="T90" fmla="*/ 477158 w 1639888"/>
              <a:gd name="T91" fmla="*/ 485218 h 1279525"/>
              <a:gd name="T92" fmla="*/ 764722 w 1639888"/>
              <a:gd name="T93" fmla="*/ 416150 h 1279525"/>
              <a:gd name="T94" fmla="*/ 1211036 w 1639888"/>
              <a:gd name="T95" fmla="*/ 402506 h 1279525"/>
              <a:gd name="T96" fmla="*/ 1599747 w 1639888"/>
              <a:gd name="T97" fmla="*/ 365666 h 1279525"/>
              <a:gd name="T98" fmla="*/ 1608138 w 1639888"/>
              <a:gd name="T99" fmla="*/ 454809 h 1279525"/>
              <a:gd name="T100" fmla="*/ 1179059 w 1639888"/>
              <a:gd name="T101" fmla="*/ 492558 h 1279525"/>
              <a:gd name="T102" fmla="*/ 993775 w 1639888"/>
              <a:gd name="T103" fmla="*/ 338378 h 1279525"/>
              <a:gd name="T104" fmla="*/ 1228499 w 1639888"/>
              <a:gd name="T105" fmla="*/ 269405 h 1279525"/>
              <a:gd name="T106" fmla="*/ 1600881 w 1639888"/>
              <a:gd name="T107" fmla="*/ 230367 h 1279525"/>
              <a:gd name="T108" fmla="*/ 1593170 w 1639888"/>
              <a:gd name="T109" fmla="*/ 336068 h 1279525"/>
              <a:gd name="T110" fmla="*/ 1176791 w 1639888"/>
              <a:gd name="T111" fmla="*/ 366888 h 1279525"/>
              <a:gd name="T112" fmla="*/ 994002 w 1639888"/>
              <a:gd name="T113" fmla="*/ 211418 h 1279525"/>
              <a:gd name="T114" fmla="*/ 1620158 w 1639888"/>
              <a:gd name="T115" fmla="*/ 52139 h 1279525"/>
              <a:gd name="T116" fmla="*/ 1584779 w 1639888"/>
              <a:gd name="T117" fmla="*/ 203140 h 1279525"/>
              <a:gd name="T118" fmla="*/ 1162957 w 1639888"/>
              <a:gd name="T119" fmla="*/ 228645 h 1279525"/>
              <a:gd name="T120" fmla="*/ 994229 w 1639888"/>
              <a:gd name="T121" fmla="*/ 75161 h 1279525"/>
              <a:gd name="T122" fmla="*/ 1236209 w 1639888"/>
              <a:gd name="T123" fmla="*/ 2708 h 1279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39888" h="1279525">
                <a:moveTo>
                  <a:pt x="4082" y="1108075"/>
                </a:moveTo>
                <a:lnTo>
                  <a:pt x="6804" y="1111464"/>
                </a:lnTo>
                <a:lnTo>
                  <a:pt x="9752" y="1115078"/>
                </a:lnTo>
                <a:lnTo>
                  <a:pt x="13834" y="1118466"/>
                </a:lnTo>
                <a:lnTo>
                  <a:pt x="18143" y="1121854"/>
                </a:lnTo>
                <a:lnTo>
                  <a:pt x="23132" y="1125017"/>
                </a:lnTo>
                <a:lnTo>
                  <a:pt x="28802" y="1128179"/>
                </a:lnTo>
                <a:lnTo>
                  <a:pt x="35152" y="1131342"/>
                </a:lnTo>
                <a:lnTo>
                  <a:pt x="41729" y="1134504"/>
                </a:lnTo>
                <a:lnTo>
                  <a:pt x="48986" y="1137441"/>
                </a:lnTo>
                <a:lnTo>
                  <a:pt x="56697" y="1140377"/>
                </a:lnTo>
                <a:lnTo>
                  <a:pt x="64861" y="1143314"/>
                </a:lnTo>
                <a:lnTo>
                  <a:pt x="73479" y="1145799"/>
                </a:lnTo>
                <a:lnTo>
                  <a:pt x="82550" y="1148509"/>
                </a:lnTo>
                <a:lnTo>
                  <a:pt x="91848" y="1150994"/>
                </a:lnTo>
                <a:lnTo>
                  <a:pt x="102054" y="1153479"/>
                </a:lnTo>
                <a:lnTo>
                  <a:pt x="112486" y="1155738"/>
                </a:lnTo>
                <a:lnTo>
                  <a:pt x="123372" y="1157997"/>
                </a:lnTo>
                <a:lnTo>
                  <a:pt x="134484" y="1160030"/>
                </a:lnTo>
                <a:lnTo>
                  <a:pt x="146050" y="1161837"/>
                </a:lnTo>
                <a:lnTo>
                  <a:pt x="157843" y="1163644"/>
                </a:lnTo>
                <a:lnTo>
                  <a:pt x="170090" y="1165451"/>
                </a:lnTo>
                <a:lnTo>
                  <a:pt x="182790" y="1167032"/>
                </a:lnTo>
                <a:lnTo>
                  <a:pt x="195490" y="1168388"/>
                </a:lnTo>
                <a:lnTo>
                  <a:pt x="208643" y="1169743"/>
                </a:lnTo>
                <a:lnTo>
                  <a:pt x="222250" y="1170872"/>
                </a:lnTo>
                <a:lnTo>
                  <a:pt x="236084" y="1171776"/>
                </a:lnTo>
                <a:lnTo>
                  <a:pt x="249918" y="1172905"/>
                </a:lnTo>
                <a:lnTo>
                  <a:pt x="264206" y="1173583"/>
                </a:lnTo>
                <a:lnTo>
                  <a:pt x="278720" y="1174261"/>
                </a:lnTo>
                <a:lnTo>
                  <a:pt x="293234" y="1174487"/>
                </a:lnTo>
                <a:lnTo>
                  <a:pt x="308202" y="1174938"/>
                </a:lnTo>
                <a:lnTo>
                  <a:pt x="323170" y="1174938"/>
                </a:lnTo>
                <a:lnTo>
                  <a:pt x="338138" y="1174938"/>
                </a:lnTo>
                <a:lnTo>
                  <a:pt x="352879" y="1174487"/>
                </a:lnTo>
                <a:lnTo>
                  <a:pt x="367620" y="1174261"/>
                </a:lnTo>
                <a:lnTo>
                  <a:pt x="382134" y="1173583"/>
                </a:lnTo>
                <a:lnTo>
                  <a:pt x="395968" y="1172905"/>
                </a:lnTo>
                <a:lnTo>
                  <a:pt x="410029" y="1171776"/>
                </a:lnTo>
                <a:lnTo>
                  <a:pt x="423863" y="1170872"/>
                </a:lnTo>
                <a:lnTo>
                  <a:pt x="437243" y="1169743"/>
                </a:lnTo>
                <a:lnTo>
                  <a:pt x="450624" y="1168388"/>
                </a:lnTo>
                <a:lnTo>
                  <a:pt x="463550" y="1167032"/>
                </a:lnTo>
                <a:lnTo>
                  <a:pt x="475797" y="1165451"/>
                </a:lnTo>
                <a:lnTo>
                  <a:pt x="488270" y="1163644"/>
                </a:lnTo>
                <a:lnTo>
                  <a:pt x="500063" y="1161837"/>
                </a:lnTo>
                <a:lnTo>
                  <a:pt x="511629" y="1160030"/>
                </a:lnTo>
                <a:lnTo>
                  <a:pt x="522968" y="1157997"/>
                </a:lnTo>
                <a:lnTo>
                  <a:pt x="533627" y="1155738"/>
                </a:lnTo>
                <a:lnTo>
                  <a:pt x="544060" y="1153479"/>
                </a:lnTo>
                <a:lnTo>
                  <a:pt x="554038" y="1150994"/>
                </a:lnTo>
                <a:lnTo>
                  <a:pt x="563563" y="1148509"/>
                </a:lnTo>
                <a:lnTo>
                  <a:pt x="572635" y="1145799"/>
                </a:lnTo>
                <a:lnTo>
                  <a:pt x="581252" y="1143314"/>
                </a:lnTo>
                <a:lnTo>
                  <a:pt x="589643" y="1140377"/>
                </a:lnTo>
                <a:lnTo>
                  <a:pt x="597354" y="1137441"/>
                </a:lnTo>
                <a:lnTo>
                  <a:pt x="604611" y="1134504"/>
                </a:lnTo>
                <a:lnTo>
                  <a:pt x="610961" y="1131342"/>
                </a:lnTo>
                <a:lnTo>
                  <a:pt x="617085" y="1128179"/>
                </a:lnTo>
                <a:lnTo>
                  <a:pt x="622754" y="1125017"/>
                </a:lnTo>
                <a:lnTo>
                  <a:pt x="627970" y="1121854"/>
                </a:lnTo>
                <a:lnTo>
                  <a:pt x="632279" y="1118466"/>
                </a:lnTo>
                <a:lnTo>
                  <a:pt x="636135" y="1115078"/>
                </a:lnTo>
                <a:lnTo>
                  <a:pt x="639310" y="1111464"/>
                </a:lnTo>
                <a:lnTo>
                  <a:pt x="642031" y="1108075"/>
                </a:lnTo>
                <a:lnTo>
                  <a:pt x="643845" y="1111238"/>
                </a:lnTo>
                <a:lnTo>
                  <a:pt x="644979" y="1114400"/>
                </a:lnTo>
                <a:lnTo>
                  <a:pt x="645886" y="1117563"/>
                </a:lnTo>
                <a:lnTo>
                  <a:pt x="646113" y="1120499"/>
                </a:lnTo>
                <a:lnTo>
                  <a:pt x="646113" y="1200012"/>
                </a:lnTo>
                <a:lnTo>
                  <a:pt x="645886" y="1202271"/>
                </a:lnTo>
                <a:lnTo>
                  <a:pt x="645660" y="1204304"/>
                </a:lnTo>
                <a:lnTo>
                  <a:pt x="645206" y="1206337"/>
                </a:lnTo>
                <a:lnTo>
                  <a:pt x="644526" y="1208144"/>
                </a:lnTo>
                <a:lnTo>
                  <a:pt x="643619" y="1210403"/>
                </a:lnTo>
                <a:lnTo>
                  <a:pt x="642485" y="1212210"/>
                </a:lnTo>
                <a:lnTo>
                  <a:pt x="640897" y="1214243"/>
                </a:lnTo>
                <a:lnTo>
                  <a:pt x="639536" y="1216050"/>
                </a:lnTo>
                <a:lnTo>
                  <a:pt x="637949" y="1218083"/>
                </a:lnTo>
                <a:lnTo>
                  <a:pt x="635908" y="1220116"/>
                </a:lnTo>
                <a:lnTo>
                  <a:pt x="631599" y="1223731"/>
                </a:lnTo>
                <a:lnTo>
                  <a:pt x="626383" y="1227571"/>
                </a:lnTo>
                <a:lnTo>
                  <a:pt x="620713" y="1230959"/>
                </a:lnTo>
                <a:lnTo>
                  <a:pt x="614363" y="1234573"/>
                </a:lnTo>
                <a:lnTo>
                  <a:pt x="607106" y="1237962"/>
                </a:lnTo>
                <a:lnTo>
                  <a:pt x="599395" y="1241350"/>
                </a:lnTo>
                <a:lnTo>
                  <a:pt x="591004" y="1244512"/>
                </a:lnTo>
                <a:lnTo>
                  <a:pt x="581933" y="1247675"/>
                </a:lnTo>
                <a:lnTo>
                  <a:pt x="572408" y="1250611"/>
                </a:lnTo>
                <a:lnTo>
                  <a:pt x="562202" y="1253548"/>
                </a:lnTo>
                <a:lnTo>
                  <a:pt x="551317" y="1256259"/>
                </a:lnTo>
                <a:lnTo>
                  <a:pt x="540204" y="1258969"/>
                </a:lnTo>
                <a:lnTo>
                  <a:pt x="528411" y="1261454"/>
                </a:lnTo>
                <a:lnTo>
                  <a:pt x="516392" y="1263939"/>
                </a:lnTo>
                <a:lnTo>
                  <a:pt x="503692" y="1265972"/>
                </a:lnTo>
                <a:lnTo>
                  <a:pt x="490538" y="1268005"/>
                </a:lnTo>
                <a:lnTo>
                  <a:pt x="476931" y="1270038"/>
                </a:lnTo>
                <a:lnTo>
                  <a:pt x="463097" y="1271845"/>
                </a:lnTo>
                <a:lnTo>
                  <a:pt x="448809" y="1273426"/>
                </a:lnTo>
                <a:lnTo>
                  <a:pt x="434295" y="1274782"/>
                </a:lnTo>
                <a:lnTo>
                  <a:pt x="419327" y="1276137"/>
                </a:lnTo>
                <a:lnTo>
                  <a:pt x="403679" y="1277266"/>
                </a:lnTo>
                <a:lnTo>
                  <a:pt x="388031" y="1277944"/>
                </a:lnTo>
                <a:lnTo>
                  <a:pt x="372156" y="1278622"/>
                </a:lnTo>
                <a:lnTo>
                  <a:pt x="356054" y="1279299"/>
                </a:lnTo>
                <a:lnTo>
                  <a:pt x="339725" y="1279525"/>
                </a:lnTo>
                <a:lnTo>
                  <a:pt x="323170" y="1279525"/>
                </a:lnTo>
                <a:lnTo>
                  <a:pt x="306388" y="1279525"/>
                </a:lnTo>
                <a:lnTo>
                  <a:pt x="290059" y="1279299"/>
                </a:lnTo>
                <a:lnTo>
                  <a:pt x="273957" y="1278622"/>
                </a:lnTo>
                <a:lnTo>
                  <a:pt x="258082" y="1277944"/>
                </a:lnTo>
                <a:lnTo>
                  <a:pt x="242434" y="1277266"/>
                </a:lnTo>
                <a:lnTo>
                  <a:pt x="227013" y="1276137"/>
                </a:lnTo>
                <a:lnTo>
                  <a:pt x="212045" y="1274782"/>
                </a:lnTo>
                <a:lnTo>
                  <a:pt x="197304" y="1273426"/>
                </a:lnTo>
                <a:lnTo>
                  <a:pt x="183016" y="1271845"/>
                </a:lnTo>
                <a:lnTo>
                  <a:pt x="169182" y="1270038"/>
                </a:lnTo>
                <a:lnTo>
                  <a:pt x="155575" y="1268005"/>
                </a:lnTo>
                <a:lnTo>
                  <a:pt x="142422" y="1265972"/>
                </a:lnTo>
                <a:lnTo>
                  <a:pt x="129948" y="1263939"/>
                </a:lnTo>
                <a:lnTo>
                  <a:pt x="117475" y="1261454"/>
                </a:lnTo>
                <a:lnTo>
                  <a:pt x="105682" y="1258969"/>
                </a:lnTo>
                <a:lnTo>
                  <a:pt x="94570" y="1256259"/>
                </a:lnTo>
                <a:lnTo>
                  <a:pt x="83911" y="1253548"/>
                </a:lnTo>
                <a:lnTo>
                  <a:pt x="73706" y="1250611"/>
                </a:lnTo>
                <a:lnTo>
                  <a:pt x="64181" y="1247675"/>
                </a:lnTo>
                <a:lnTo>
                  <a:pt x="55109" y="1244512"/>
                </a:lnTo>
                <a:lnTo>
                  <a:pt x="46718" y="1241350"/>
                </a:lnTo>
                <a:lnTo>
                  <a:pt x="38781" y="1237962"/>
                </a:lnTo>
                <a:lnTo>
                  <a:pt x="31750" y="1234573"/>
                </a:lnTo>
                <a:lnTo>
                  <a:pt x="25173" y="1230959"/>
                </a:lnTo>
                <a:lnTo>
                  <a:pt x="19730" y="1227571"/>
                </a:lnTo>
                <a:lnTo>
                  <a:pt x="14514" y="1223731"/>
                </a:lnTo>
                <a:lnTo>
                  <a:pt x="9979" y="1220116"/>
                </a:lnTo>
                <a:lnTo>
                  <a:pt x="8164" y="1218083"/>
                </a:lnTo>
                <a:lnTo>
                  <a:pt x="6577" y="1216050"/>
                </a:lnTo>
                <a:lnTo>
                  <a:pt x="4989" y="1214243"/>
                </a:lnTo>
                <a:lnTo>
                  <a:pt x="3855" y="1212210"/>
                </a:lnTo>
                <a:lnTo>
                  <a:pt x="2495" y="1210403"/>
                </a:lnTo>
                <a:lnTo>
                  <a:pt x="1588" y="1208144"/>
                </a:lnTo>
                <a:lnTo>
                  <a:pt x="907" y="1206337"/>
                </a:lnTo>
                <a:lnTo>
                  <a:pt x="454" y="1204304"/>
                </a:lnTo>
                <a:lnTo>
                  <a:pt x="0" y="1202271"/>
                </a:lnTo>
                <a:lnTo>
                  <a:pt x="0" y="1200012"/>
                </a:lnTo>
                <a:lnTo>
                  <a:pt x="0" y="1120499"/>
                </a:lnTo>
                <a:lnTo>
                  <a:pt x="227" y="1117563"/>
                </a:lnTo>
                <a:lnTo>
                  <a:pt x="907" y="1114400"/>
                </a:lnTo>
                <a:lnTo>
                  <a:pt x="2268" y="1111238"/>
                </a:lnTo>
                <a:lnTo>
                  <a:pt x="4082" y="1108075"/>
                </a:lnTo>
                <a:close/>
                <a:moveTo>
                  <a:pt x="1116918" y="1008063"/>
                </a:moveTo>
                <a:lnTo>
                  <a:pt x="1118506" y="1011251"/>
                </a:lnTo>
                <a:lnTo>
                  <a:pt x="1119868" y="1014438"/>
                </a:lnTo>
                <a:lnTo>
                  <a:pt x="1120548" y="1017626"/>
                </a:lnTo>
                <a:lnTo>
                  <a:pt x="1120775" y="1020813"/>
                </a:lnTo>
                <a:lnTo>
                  <a:pt x="1120775" y="1100957"/>
                </a:lnTo>
                <a:lnTo>
                  <a:pt x="1120775" y="1103006"/>
                </a:lnTo>
                <a:lnTo>
                  <a:pt x="1120548" y="1105056"/>
                </a:lnTo>
                <a:lnTo>
                  <a:pt x="1119868" y="1107105"/>
                </a:lnTo>
                <a:lnTo>
                  <a:pt x="1119187" y="1109154"/>
                </a:lnTo>
                <a:lnTo>
                  <a:pt x="1118279" y="1110975"/>
                </a:lnTo>
                <a:lnTo>
                  <a:pt x="1117372" y="1113024"/>
                </a:lnTo>
                <a:lnTo>
                  <a:pt x="1116010" y="1115074"/>
                </a:lnTo>
                <a:lnTo>
                  <a:pt x="1114195" y="1117123"/>
                </a:lnTo>
                <a:lnTo>
                  <a:pt x="1112607" y="1118944"/>
                </a:lnTo>
                <a:lnTo>
                  <a:pt x="1110791" y="1120993"/>
                </a:lnTo>
                <a:lnTo>
                  <a:pt x="1106253" y="1124636"/>
                </a:lnTo>
                <a:lnTo>
                  <a:pt x="1101488" y="1128507"/>
                </a:lnTo>
                <a:lnTo>
                  <a:pt x="1095589" y="1132150"/>
                </a:lnTo>
                <a:lnTo>
                  <a:pt x="1089009" y="1135793"/>
                </a:lnTo>
                <a:lnTo>
                  <a:pt x="1081975" y="1139208"/>
                </a:lnTo>
                <a:lnTo>
                  <a:pt x="1074260" y="1142395"/>
                </a:lnTo>
                <a:lnTo>
                  <a:pt x="1065864" y="1145811"/>
                </a:lnTo>
                <a:lnTo>
                  <a:pt x="1056788" y="1148770"/>
                </a:lnTo>
                <a:lnTo>
                  <a:pt x="1047031" y="1151958"/>
                </a:lnTo>
                <a:lnTo>
                  <a:pt x="1037048" y="1154690"/>
                </a:lnTo>
                <a:lnTo>
                  <a:pt x="1026156" y="1157422"/>
                </a:lnTo>
                <a:lnTo>
                  <a:pt x="1015038" y="1160155"/>
                </a:lnTo>
                <a:lnTo>
                  <a:pt x="1003239" y="1162659"/>
                </a:lnTo>
                <a:lnTo>
                  <a:pt x="991213" y="1164936"/>
                </a:lnTo>
                <a:lnTo>
                  <a:pt x="978506" y="1167440"/>
                </a:lnTo>
                <a:lnTo>
                  <a:pt x="965346" y="1169489"/>
                </a:lnTo>
                <a:lnTo>
                  <a:pt x="951732" y="1171311"/>
                </a:lnTo>
                <a:lnTo>
                  <a:pt x="937890" y="1173132"/>
                </a:lnTo>
                <a:lnTo>
                  <a:pt x="923596" y="1174726"/>
                </a:lnTo>
                <a:lnTo>
                  <a:pt x="908847" y="1176092"/>
                </a:lnTo>
                <a:lnTo>
                  <a:pt x="893871" y="1177458"/>
                </a:lnTo>
                <a:lnTo>
                  <a:pt x="878669" y="1178369"/>
                </a:lnTo>
                <a:lnTo>
                  <a:pt x="862785" y="1179280"/>
                </a:lnTo>
                <a:lnTo>
                  <a:pt x="846902" y="1179963"/>
                </a:lnTo>
                <a:lnTo>
                  <a:pt x="830792" y="1180646"/>
                </a:lnTo>
                <a:lnTo>
                  <a:pt x="814455" y="1181101"/>
                </a:lnTo>
                <a:lnTo>
                  <a:pt x="797664" y="1181101"/>
                </a:lnTo>
                <a:lnTo>
                  <a:pt x="783142" y="1181101"/>
                </a:lnTo>
                <a:lnTo>
                  <a:pt x="768620" y="1180874"/>
                </a:lnTo>
                <a:lnTo>
                  <a:pt x="754098" y="1180418"/>
                </a:lnTo>
                <a:lnTo>
                  <a:pt x="740030" y="1179735"/>
                </a:lnTo>
                <a:lnTo>
                  <a:pt x="726189" y="1179052"/>
                </a:lnTo>
                <a:lnTo>
                  <a:pt x="712348" y="1178141"/>
                </a:lnTo>
                <a:lnTo>
                  <a:pt x="698734" y="1177231"/>
                </a:lnTo>
                <a:lnTo>
                  <a:pt x="685800" y="1176092"/>
                </a:lnTo>
                <a:lnTo>
                  <a:pt x="685800" y="1097087"/>
                </a:lnTo>
                <a:lnTo>
                  <a:pt x="685800" y="1070676"/>
                </a:lnTo>
                <a:lnTo>
                  <a:pt x="698734" y="1071586"/>
                </a:lnTo>
                <a:lnTo>
                  <a:pt x="712348" y="1072725"/>
                </a:lnTo>
                <a:lnTo>
                  <a:pt x="726189" y="1073408"/>
                </a:lnTo>
                <a:lnTo>
                  <a:pt x="740030" y="1074091"/>
                </a:lnTo>
                <a:lnTo>
                  <a:pt x="754098" y="1074774"/>
                </a:lnTo>
                <a:lnTo>
                  <a:pt x="768620" y="1075002"/>
                </a:lnTo>
                <a:lnTo>
                  <a:pt x="783142" y="1075229"/>
                </a:lnTo>
                <a:lnTo>
                  <a:pt x="797664" y="1075457"/>
                </a:lnTo>
                <a:lnTo>
                  <a:pt x="812866" y="1075229"/>
                </a:lnTo>
                <a:lnTo>
                  <a:pt x="827615" y="1075002"/>
                </a:lnTo>
                <a:lnTo>
                  <a:pt x="842364" y="1074546"/>
                </a:lnTo>
                <a:lnTo>
                  <a:pt x="856659" y="1074091"/>
                </a:lnTo>
                <a:lnTo>
                  <a:pt x="870727" y="1073408"/>
                </a:lnTo>
                <a:lnTo>
                  <a:pt x="884795" y="1072497"/>
                </a:lnTo>
                <a:lnTo>
                  <a:pt x="898409" y="1071586"/>
                </a:lnTo>
                <a:lnTo>
                  <a:pt x="912023" y="1070448"/>
                </a:lnTo>
                <a:lnTo>
                  <a:pt x="925184" y="1069082"/>
                </a:lnTo>
                <a:lnTo>
                  <a:pt x="938117" y="1067488"/>
                </a:lnTo>
                <a:lnTo>
                  <a:pt x="950597" y="1065894"/>
                </a:lnTo>
                <a:lnTo>
                  <a:pt x="962850" y="1064301"/>
                </a:lnTo>
                <a:lnTo>
                  <a:pt x="974876" y="1062479"/>
                </a:lnTo>
                <a:lnTo>
                  <a:pt x="986448" y="1060430"/>
                </a:lnTo>
                <a:lnTo>
                  <a:pt x="997793" y="1058381"/>
                </a:lnTo>
                <a:lnTo>
                  <a:pt x="1008458" y="1056104"/>
                </a:lnTo>
                <a:lnTo>
                  <a:pt x="1018668" y="1053600"/>
                </a:lnTo>
                <a:lnTo>
                  <a:pt x="1028879" y="1051323"/>
                </a:lnTo>
                <a:lnTo>
                  <a:pt x="1038409" y="1048818"/>
                </a:lnTo>
                <a:lnTo>
                  <a:pt x="1047485" y="1046086"/>
                </a:lnTo>
                <a:lnTo>
                  <a:pt x="1056107" y="1043354"/>
                </a:lnTo>
                <a:lnTo>
                  <a:pt x="1064503" y="1040622"/>
                </a:lnTo>
                <a:lnTo>
                  <a:pt x="1071991" y="1037662"/>
                </a:lnTo>
                <a:lnTo>
                  <a:pt x="1079252" y="1034702"/>
                </a:lnTo>
                <a:lnTo>
                  <a:pt x="1085832" y="1031742"/>
                </a:lnTo>
                <a:lnTo>
                  <a:pt x="1091958" y="1028555"/>
                </a:lnTo>
                <a:lnTo>
                  <a:pt x="1097631" y="1025367"/>
                </a:lnTo>
                <a:lnTo>
                  <a:pt x="1102623" y="1021952"/>
                </a:lnTo>
                <a:lnTo>
                  <a:pt x="1106934" y="1018764"/>
                </a:lnTo>
                <a:lnTo>
                  <a:pt x="1111018" y="1015121"/>
                </a:lnTo>
                <a:lnTo>
                  <a:pt x="1114195" y="1011706"/>
                </a:lnTo>
                <a:lnTo>
                  <a:pt x="1116918" y="1008063"/>
                </a:lnTo>
                <a:close/>
                <a:moveTo>
                  <a:pt x="2948" y="971550"/>
                </a:moveTo>
                <a:lnTo>
                  <a:pt x="4309" y="973586"/>
                </a:lnTo>
                <a:lnTo>
                  <a:pt x="5443" y="975395"/>
                </a:lnTo>
                <a:lnTo>
                  <a:pt x="8391" y="978788"/>
                </a:lnTo>
                <a:lnTo>
                  <a:pt x="12020" y="982407"/>
                </a:lnTo>
                <a:lnTo>
                  <a:pt x="16102" y="985800"/>
                </a:lnTo>
                <a:lnTo>
                  <a:pt x="21091" y="989192"/>
                </a:lnTo>
                <a:lnTo>
                  <a:pt x="26534" y="992359"/>
                </a:lnTo>
                <a:lnTo>
                  <a:pt x="32431" y="995752"/>
                </a:lnTo>
                <a:lnTo>
                  <a:pt x="39007" y="998692"/>
                </a:lnTo>
                <a:lnTo>
                  <a:pt x="46038" y="1001633"/>
                </a:lnTo>
                <a:lnTo>
                  <a:pt x="53748" y="1004799"/>
                </a:lnTo>
                <a:lnTo>
                  <a:pt x="61913" y="1007513"/>
                </a:lnTo>
                <a:lnTo>
                  <a:pt x="70757" y="1010454"/>
                </a:lnTo>
                <a:lnTo>
                  <a:pt x="79829" y="1013168"/>
                </a:lnTo>
                <a:lnTo>
                  <a:pt x="89354" y="1015656"/>
                </a:lnTo>
                <a:lnTo>
                  <a:pt x="99332" y="1018370"/>
                </a:lnTo>
                <a:lnTo>
                  <a:pt x="109764" y="1020632"/>
                </a:lnTo>
                <a:lnTo>
                  <a:pt x="120650" y="1022667"/>
                </a:lnTo>
                <a:lnTo>
                  <a:pt x="131990" y="1025155"/>
                </a:lnTo>
                <a:lnTo>
                  <a:pt x="143556" y="1026965"/>
                </a:lnTo>
                <a:lnTo>
                  <a:pt x="155575" y="1028774"/>
                </a:lnTo>
                <a:lnTo>
                  <a:pt x="168048" y="1030584"/>
                </a:lnTo>
                <a:lnTo>
                  <a:pt x="180522" y="1032393"/>
                </a:lnTo>
                <a:lnTo>
                  <a:pt x="193675" y="1033750"/>
                </a:lnTo>
                <a:lnTo>
                  <a:pt x="207056" y="1035108"/>
                </a:lnTo>
                <a:lnTo>
                  <a:pt x="220890" y="1036238"/>
                </a:lnTo>
                <a:lnTo>
                  <a:pt x="234724" y="1037369"/>
                </a:lnTo>
                <a:lnTo>
                  <a:pt x="249011" y="1038274"/>
                </a:lnTo>
                <a:lnTo>
                  <a:pt x="263072" y="1039179"/>
                </a:lnTo>
                <a:lnTo>
                  <a:pt x="277813" y="1039631"/>
                </a:lnTo>
                <a:lnTo>
                  <a:pt x="292554" y="1040084"/>
                </a:lnTo>
                <a:lnTo>
                  <a:pt x="307975" y="1040310"/>
                </a:lnTo>
                <a:lnTo>
                  <a:pt x="323170" y="1040536"/>
                </a:lnTo>
                <a:lnTo>
                  <a:pt x="338365" y="1040310"/>
                </a:lnTo>
                <a:lnTo>
                  <a:pt x="353333" y="1040084"/>
                </a:lnTo>
                <a:lnTo>
                  <a:pt x="368300" y="1039631"/>
                </a:lnTo>
                <a:lnTo>
                  <a:pt x="383042" y="1039179"/>
                </a:lnTo>
                <a:lnTo>
                  <a:pt x="397329" y="1038274"/>
                </a:lnTo>
                <a:lnTo>
                  <a:pt x="411390" y="1037369"/>
                </a:lnTo>
                <a:lnTo>
                  <a:pt x="425224" y="1036238"/>
                </a:lnTo>
                <a:lnTo>
                  <a:pt x="438831" y="1035108"/>
                </a:lnTo>
                <a:lnTo>
                  <a:pt x="452438" y="1033750"/>
                </a:lnTo>
                <a:lnTo>
                  <a:pt x="465365" y="1032393"/>
                </a:lnTo>
                <a:lnTo>
                  <a:pt x="478065" y="1030584"/>
                </a:lnTo>
                <a:lnTo>
                  <a:pt x="490538" y="1028774"/>
                </a:lnTo>
                <a:lnTo>
                  <a:pt x="502558" y="1026965"/>
                </a:lnTo>
                <a:lnTo>
                  <a:pt x="514124" y="1025155"/>
                </a:lnTo>
                <a:lnTo>
                  <a:pt x="525463" y="1022667"/>
                </a:lnTo>
                <a:lnTo>
                  <a:pt x="536122" y="1020632"/>
                </a:lnTo>
                <a:lnTo>
                  <a:pt x="546781" y="1018370"/>
                </a:lnTo>
                <a:lnTo>
                  <a:pt x="556760" y="1015656"/>
                </a:lnTo>
                <a:lnTo>
                  <a:pt x="566285" y="1013168"/>
                </a:lnTo>
                <a:lnTo>
                  <a:pt x="575583" y="1010454"/>
                </a:lnTo>
                <a:lnTo>
                  <a:pt x="584201" y="1007513"/>
                </a:lnTo>
                <a:lnTo>
                  <a:pt x="592365" y="1004799"/>
                </a:lnTo>
                <a:lnTo>
                  <a:pt x="599849" y="1001633"/>
                </a:lnTo>
                <a:lnTo>
                  <a:pt x="607106" y="998692"/>
                </a:lnTo>
                <a:lnTo>
                  <a:pt x="613683" y="995752"/>
                </a:lnTo>
                <a:lnTo>
                  <a:pt x="619579" y="992359"/>
                </a:lnTo>
                <a:lnTo>
                  <a:pt x="625022" y="989192"/>
                </a:lnTo>
                <a:lnTo>
                  <a:pt x="629785" y="985800"/>
                </a:lnTo>
                <a:lnTo>
                  <a:pt x="634094" y="982407"/>
                </a:lnTo>
                <a:lnTo>
                  <a:pt x="637722" y="978788"/>
                </a:lnTo>
                <a:lnTo>
                  <a:pt x="640670" y="975395"/>
                </a:lnTo>
                <a:lnTo>
                  <a:pt x="642031" y="973586"/>
                </a:lnTo>
                <a:lnTo>
                  <a:pt x="643165" y="971550"/>
                </a:lnTo>
                <a:lnTo>
                  <a:pt x="644299" y="974491"/>
                </a:lnTo>
                <a:lnTo>
                  <a:pt x="645433" y="976979"/>
                </a:lnTo>
                <a:lnTo>
                  <a:pt x="645886" y="979919"/>
                </a:lnTo>
                <a:lnTo>
                  <a:pt x="646113" y="982633"/>
                </a:lnTo>
                <a:lnTo>
                  <a:pt x="646113" y="1062249"/>
                </a:lnTo>
                <a:lnTo>
                  <a:pt x="645886" y="1064059"/>
                </a:lnTo>
                <a:lnTo>
                  <a:pt x="645660" y="1066094"/>
                </a:lnTo>
                <a:lnTo>
                  <a:pt x="645206" y="1068130"/>
                </a:lnTo>
                <a:lnTo>
                  <a:pt x="644526" y="1070166"/>
                </a:lnTo>
                <a:lnTo>
                  <a:pt x="643619" y="1072201"/>
                </a:lnTo>
                <a:lnTo>
                  <a:pt x="642485" y="1074011"/>
                </a:lnTo>
                <a:lnTo>
                  <a:pt x="640897" y="1076273"/>
                </a:lnTo>
                <a:lnTo>
                  <a:pt x="639536" y="1078082"/>
                </a:lnTo>
                <a:lnTo>
                  <a:pt x="637949" y="1080118"/>
                </a:lnTo>
                <a:lnTo>
                  <a:pt x="635908" y="1081927"/>
                </a:lnTo>
                <a:lnTo>
                  <a:pt x="631599" y="1085772"/>
                </a:lnTo>
                <a:lnTo>
                  <a:pt x="626383" y="1089391"/>
                </a:lnTo>
                <a:lnTo>
                  <a:pt x="620713" y="1093010"/>
                </a:lnTo>
                <a:lnTo>
                  <a:pt x="614363" y="1096403"/>
                </a:lnTo>
                <a:lnTo>
                  <a:pt x="607106" y="1100022"/>
                </a:lnTo>
                <a:lnTo>
                  <a:pt x="599395" y="1103188"/>
                </a:lnTo>
                <a:lnTo>
                  <a:pt x="591004" y="1106581"/>
                </a:lnTo>
                <a:lnTo>
                  <a:pt x="581933" y="1109522"/>
                </a:lnTo>
                <a:lnTo>
                  <a:pt x="572408" y="1112462"/>
                </a:lnTo>
                <a:lnTo>
                  <a:pt x="562202" y="1115628"/>
                </a:lnTo>
                <a:lnTo>
                  <a:pt x="551317" y="1118343"/>
                </a:lnTo>
                <a:lnTo>
                  <a:pt x="540204" y="1121057"/>
                </a:lnTo>
                <a:lnTo>
                  <a:pt x="528411" y="1123545"/>
                </a:lnTo>
                <a:lnTo>
                  <a:pt x="516392" y="1125807"/>
                </a:lnTo>
                <a:lnTo>
                  <a:pt x="503692" y="1128068"/>
                </a:lnTo>
                <a:lnTo>
                  <a:pt x="490538" y="1130104"/>
                </a:lnTo>
                <a:lnTo>
                  <a:pt x="476931" y="1131914"/>
                </a:lnTo>
                <a:lnTo>
                  <a:pt x="463097" y="1133723"/>
                </a:lnTo>
                <a:lnTo>
                  <a:pt x="448809" y="1135532"/>
                </a:lnTo>
                <a:lnTo>
                  <a:pt x="434295" y="1136890"/>
                </a:lnTo>
                <a:lnTo>
                  <a:pt x="419327" y="1138021"/>
                </a:lnTo>
                <a:lnTo>
                  <a:pt x="403679" y="1139151"/>
                </a:lnTo>
                <a:lnTo>
                  <a:pt x="388031" y="1140056"/>
                </a:lnTo>
                <a:lnTo>
                  <a:pt x="372156" y="1140735"/>
                </a:lnTo>
                <a:lnTo>
                  <a:pt x="356054" y="1141187"/>
                </a:lnTo>
                <a:lnTo>
                  <a:pt x="339725" y="1141413"/>
                </a:lnTo>
                <a:lnTo>
                  <a:pt x="323170" y="1141413"/>
                </a:lnTo>
                <a:lnTo>
                  <a:pt x="306388" y="1141413"/>
                </a:lnTo>
                <a:lnTo>
                  <a:pt x="290059" y="1141187"/>
                </a:lnTo>
                <a:lnTo>
                  <a:pt x="273957" y="1140735"/>
                </a:lnTo>
                <a:lnTo>
                  <a:pt x="258082" y="1140056"/>
                </a:lnTo>
                <a:lnTo>
                  <a:pt x="242434" y="1139151"/>
                </a:lnTo>
                <a:lnTo>
                  <a:pt x="227013" y="1138021"/>
                </a:lnTo>
                <a:lnTo>
                  <a:pt x="212045" y="1136890"/>
                </a:lnTo>
                <a:lnTo>
                  <a:pt x="197304" y="1135532"/>
                </a:lnTo>
                <a:lnTo>
                  <a:pt x="183016" y="1133723"/>
                </a:lnTo>
                <a:lnTo>
                  <a:pt x="169182" y="1131914"/>
                </a:lnTo>
                <a:lnTo>
                  <a:pt x="155575" y="1130104"/>
                </a:lnTo>
                <a:lnTo>
                  <a:pt x="142422" y="1128068"/>
                </a:lnTo>
                <a:lnTo>
                  <a:pt x="129948" y="1125807"/>
                </a:lnTo>
                <a:lnTo>
                  <a:pt x="117475" y="1123545"/>
                </a:lnTo>
                <a:lnTo>
                  <a:pt x="105682" y="1121057"/>
                </a:lnTo>
                <a:lnTo>
                  <a:pt x="94570" y="1118343"/>
                </a:lnTo>
                <a:lnTo>
                  <a:pt x="83911" y="1115628"/>
                </a:lnTo>
                <a:lnTo>
                  <a:pt x="73706" y="1112462"/>
                </a:lnTo>
                <a:lnTo>
                  <a:pt x="64181" y="1109522"/>
                </a:lnTo>
                <a:lnTo>
                  <a:pt x="55109" y="1106581"/>
                </a:lnTo>
                <a:lnTo>
                  <a:pt x="46718" y="1103188"/>
                </a:lnTo>
                <a:lnTo>
                  <a:pt x="38781" y="1100022"/>
                </a:lnTo>
                <a:lnTo>
                  <a:pt x="31750" y="1096403"/>
                </a:lnTo>
                <a:lnTo>
                  <a:pt x="25173" y="1093010"/>
                </a:lnTo>
                <a:lnTo>
                  <a:pt x="19730" y="1089391"/>
                </a:lnTo>
                <a:lnTo>
                  <a:pt x="14514" y="1085772"/>
                </a:lnTo>
                <a:lnTo>
                  <a:pt x="9979" y="1081927"/>
                </a:lnTo>
                <a:lnTo>
                  <a:pt x="8164" y="1080118"/>
                </a:lnTo>
                <a:lnTo>
                  <a:pt x="6577" y="1078082"/>
                </a:lnTo>
                <a:lnTo>
                  <a:pt x="4989" y="1076273"/>
                </a:lnTo>
                <a:lnTo>
                  <a:pt x="3855" y="1074011"/>
                </a:lnTo>
                <a:lnTo>
                  <a:pt x="2495" y="1072201"/>
                </a:lnTo>
                <a:lnTo>
                  <a:pt x="1588" y="1070166"/>
                </a:lnTo>
                <a:lnTo>
                  <a:pt x="907" y="1068130"/>
                </a:lnTo>
                <a:lnTo>
                  <a:pt x="454" y="1066094"/>
                </a:lnTo>
                <a:lnTo>
                  <a:pt x="0" y="1064059"/>
                </a:lnTo>
                <a:lnTo>
                  <a:pt x="0" y="1062249"/>
                </a:lnTo>
                <a:lnTo>
                  <a:pt x="0" y="982633"/>
                </a:lnTo>
                <a:lnTo>
                  <a:pt x="227" y="979919"/>
                </a:lnTo>
                <a:lnTo>
                  <a:pt x="680" y="976979"/>
                </a:lnTo>
                <a:lnTo>
                  <a:pt x="1588" y="974491"/>
                </a:lnTo>
                <a:lnTo>
                  <a:pt x="2948" y="971550"/>
                </a:lnTo>
                <a:close/>
                <a:moveTo>
                  <a:pt x="1117825" y="871538"/>
                </a:moveTo>
                <a:lnTo>
                  <a:pt x="1119187" y="874050"/>
                </a:lnTo>
                <a:lnTo>
                  <a:pt x="1120094" y="877017"/>
                </a:lnTo>
                <a:lnTo>
                  <a:pt x="1120775" y="879757"/>
                </a:lnTo>
                <a:lnTo>
                  <a:pt x="1120775" y="882268"/>
                </a:lnTo>
                <a:lnTo>
                  <a:pt x="1120775" y="962628"/>
                </a:lnTo>
                <a:lnTo>
                  <a:pt x="1120775" y="964911"/>
                </a:lnTo>
                <a:lnTo>
                  <a:pt x="1120548" y="966966"/>
                </a:lnTo>
                <a:lnTo>
                  <a:pt x="1119868" y="969020"/>
                </a:lnTo>
                <a:lnTo>
                  <a:pt x="1119187" y="970847"/>
                </a:lnTo>
                <a:lnTo>
                  <a:pt x="1118279" y="973130"/>
                </a:lnTo>
                <a:lnTo>
                  <a:pt x="1117372" y="974956"/>
                </a:lnTo>
                <a:lnTo>
                  <a:pt x="1116010" y="977011"/>
                </a:lnTo>
                <a:lnTo>
                  <a:pt x="1114195" y="978837"/>
                </a:lnTo>
                <a:lnTo>
                  <a:pt x="1112607" y="980892"/>
                </a:lnTo>
                <a:lnTo>
                  <a:pt x="1110791" y="982718"/>
                </a:lnTo>
                <a:lnTo>
                  <a:pt x="1106253" y="986599"/>
                </a:lnTo>
                <a:lnTo>
                  <a:pt x="1101488" y="990252"/>
                </a:lnTo>
                <a:lnTo>
                  <a:pt x="1095589" y="993905"/>
                </a:lnTo>
                <a:lnTo>
                  <a:pt x="1089009" y="997557"/>
                </a:lnTo>
                <a:lnTo>
                  <a:pt x="1081975" y="1000982"/>
                </a:lnTo>
                <a:lnTo>
                  <a:pt x="1074260" y="1004406"/>
                </a:lnTo>
                <a:lnTo>
                  <a:pt x="1065864" y="1007602"/>
                </a:lnTo>
                <a:lnTo>
                  <a:pt x="1056788" y="1010799"/>
                </a:lnTo>
                <a:lnTo>
                  <a:pt x="1047031" y="1013766"/>
                </a:lnTo>
                <a:lnTo>
                  <a:pt x="1037048" y="1016506"/>
                </a:lnTo>
                <a:lnTo>
                  <a:pt x="1026156" y="1019474"/>
                </a:lnTo>
                <a:lnTo>
                  <a:pt x="1015038" y="1022213"/>
                </a:lnTo>
                <a:lnTo>
                  <a:pt x="1003239" y="1024725"/>
                </a:lnTo>
                <a:lnTo>
                  <a:pt x="991213" y="1027008"/>
                </a:lnTo>
                <a:lnTo>
                  <a:pt x="978506" y="1029291"/>
                </a:lnTo>
                <a:lnTo>
                  <a:pt x="965346" y="1031345"/>
                </a:lnTo>
                <a:lnTo>
                  <a:pt x="951732" y="1033400"/>
                </a:lnTo>
                <a:lnTo>
                  <a:pt x="937890" y="1035226"/>
                </a:lnTo>
                <a:lnTo>
                  <a:pt x="923596" y="1036596"/>
                </a:lnTo>
                <a:lnTo>
                  <a:pt x="908847" y="1037966"/>
                </a:lnTo>
                <a:lnTo>
                  <a:pt x="893871" y="1039564"/>
                </a:lnTo>
                <a:lnTo>
                  <a:pt x="878669" y="1040477"/>
                </a:lnTo>
                <a:lnTo>
                  <a:pt x="862785" y="1041390"/>
                </a:lnTo>
                <a:lnTo>
                  <a:pt x="846902" y="1042075"/>
                </a:lnTo>
                <a:lnTo>
                  <a:pt x="830792" y="1042532"/>
                </a:lnTo>
                <a:lnTo>
                  <a:pt x="814455" y="1042988"/>
                </a:lnTo>
                <a:lnTo>
                  <a:pt x="797664" y="1042988"/>
                </a:lnTo>
                <a:lnTo>
                  <a:pt x="783142" y="1042988"/>
                </a:lnTo>
                <a:lnTo>
                  <a:pt x="768620" y="1042760"/>
                </a:lnTo>
                <a:lnTo>
                  <a:pt x="754098" y="1042303"/>
                </a:lnTo>
                <a:lnTo>
                  <a:pt x="740030" y="1041847"/>
                </a:lnTo>
                <a:lnTo>
                  <a:pt x="726189" y="1041162"/>
                </a:lnTo>
                <a:lnTo>
                  <a:pt x="712348" y="1040249"/>
                </a:lnTo>
                <a:lnTo>
                  <a:pt x="698734" y="1039107"/>
                </a:lnTo>
                <a:lnTo>
                  <a:pt x="685800" y="1037966"/>
                </a:lnTo>
                <a:lnTo>
                  <a:pt x="685800" y="1036368"/>
                </a:lnTo>
                <a:lnTo>
                  <a:pt x="685800" y="986599"/>
                </a:lnTo>
                <a:lnTo>
                  <a:pt x="685800" y="952355"/>
                </a:lnTo>
                <a:lnTo>
                  <a:pt x="685800" y="935918"/>
                </a:lnTo>
                <a:lnTo>
                  <a:pt x="698961" y="937059"/>
                </a:lnTo>
                <a:lnTo>
                  <a:pt x="712348" y="937972"/>
                </a:lnTo>
                <a:lnTo>
                  <a:pt x="726189" y="938885"/>
                </a:lnTo>
                <a:lnTo>
                  <a:pt x="740030" y="939570"/>
                </a:lnTo>
                <a:lnTo>
                  <a:pt x="754098" y="940027"/>
                </a:lnTo>
                <a:lnTo>
                  <a:pt x="768620" y="940484"/>
                </a:lnTo>
                <a:lnTo>
                  <a:pt x="783142" y="940712"/>
                </a:lnTo>
                <a:lnTo>
                  <a:pt x="797664" y="940712"/>
                </a:lnTo>
                <a:lnTo>
                  <a:pt x="813093" y="940712"/>
                </a:lnTo>
                <a:lnTo>
                  <a:pt x="828069" y="940484"/>
                </a:lnTo>
                <a:lnTo>
                  <a:pt x="842818" y="940027"/>
                </a:lnTo>
                <a:lnTo>
                  <a:pt x="857566" y="939342"/>
                </a:lnTo>
                <a:lnTo>
                  <a:pt x="872088" y="938657"/>
                </a:lnTo>
                <a:lnTo>
                  <a:pt x="886156" y="937744"/>
                </a:lnTo>
                <a:lnTo>
                  <a:pt x="899998" y="936831"/>
                </a:lnTo>
                <a:lnTo>
                  <a:pt x="913612" y="935689"/>
                </a:lnTo>
                <a:lnTo>
                  <a:pt x="926999" y="934091"/>
                </a:lnTo>
                <a:lnTo>
                  <a:pt x="940160" y="932721"/>
                </a:lnTo>
                <a:lnTo>
                  <a:pt x="952866" y="931123"/>
                </a:lnTo>
                <a:lnTo>
                  <a:pt x="965119" y="929297"/>
                </a:lnTo>
                <a:lnTo>
                  <a:pt x="977372" y="927242"/>
                </a:lnTo>
                <a:lnTo>
                  <a:pt x="988717" y="925188"/>
                </a:lnTo>
                <a:lnTo>
                  <a:pt x="1000289" y="923133"/>
                </a:lnTo>
                <a:lnTo>
                  <a:pt x="1010954" y="920850"/>
                </a:lnTo>
                <a:lnTo>
                  <a:pt x="1021618" y="918339"/>
                </a:lnTo>
                <a:lnTo>
                  <a:pt x="1031602" y="916056"/>
                </a:lnTo>
                <a:lnTo>
                  <a:pt x="1040905" y="913545"/>
                </a:lnTo>
                <a:lnTo>
                  <a:pt x="1050208" y="910577"/>
                </a:lnTo>
                <a:lnTo>
                  <a:pt x="1058830" y="907837"/>
                </a:lnTo>
                <a:lnTo>
                  <a:pt x="1066999" y="904869"/>
                </a:lnTo>
                <a:lnTo>
                  <a:pt x="1074714" y="901902"/>
                </a:lnTo>
                <a:lnTo>
                  <a:pt x="1081748" y="898934"/>
                </a:lnTo>
                <a:lnTo>
                  <a:pt x="1088328" y="895738"/>
                </a:lnTo>
                <a:lnTo>
                  <a:pt x="1094454" y="892541"/>
                </a:lnTo>
                <a:lnTo>
                  <a:pt x="1099673" y="889117"/>
                </a:lnTo>
                <a:lnTo>
                  <a:pt x="1104665" y="885693"/>
                </a:lnTo>
                <a:lnTo>
                  <a:pt x="1108976" y="882268"/>
                </a:lnTo>
                <a:lnTo>
                  <a:pt x="1112607" y="878844"/>
                </a:lnTo>
                <a:lnTo>
                  <a:pt x="1115329" y="874963"/>
                </a:lnTo>
                <a:lnTo>
                  <a:pt x="1116918" y="873365"/>
                </a:lnTo>
                <a:lnTo>
                  <a:pt x="1117825" y="871538"/>
                </a:lnTo>
                <a:close/>
                <a:moveTo>
                  <a:pt x="1635810" y="852488"/>
                </a:moveTo>
                <a:lnTo>
                  <a:pt x="1637622" y="855903"/>
                </a:lnTo>
                <a:lnTo>
                  <a:pt x="1638982" y="858863"/>
                </a:lnTo>
                <a:lnTo>
                  <a:pt x="1639662" y="862279"/>
                </a:lnTo>
                <a:lnTo>
                  <a:pt x="1639888" y="865238"/>
                </a:lnTo>
                <a:lnTo>
                  <a:pt x="1639888" y="945382"/>
                </a:lnTo>
                <a:lnTo>
                  <a:pt x="1639888" y="947431"/>
                </a:lnTo>
                <a:lnTo>
                  <a:pt x="1639435" y="949481"/>
                </a:lnTo>
                <a:lnTo>
                  <a:pt x="1638982" y="951757"/>
                </a:lnTo>
                <a:lnTo>
                  <a:pt x="1638302" y="953579"/>
                </a:lnTo>
                <a:lnTo>
                  <a:pt x="1637396" y="955628"/>
                </a:lnTo>
                <a:lnTo>
                  <a:pt x="1636263" y="957677"/>
                </a:lnTo>
                <a:lnTo>
                  <a:pt x="1634904" y="959726"/>
                </a:lnTo>
                <a:lnTo>
                  <a:pt x="1633318" y="961548"/>
                </a:lnTo>
                <a:lnTo>
                  <a:pt x="1631732" y="963369"/>
                </a:lnTo>
                <a:lnTo>
                  <a:pt x="1629919" y="965418"/>
                </a:lnTo>
                <a:lnTo>
                  <a:pt x="1625388" y="969289"/>
                </a:lnTo>
                <a:lnTo>
                  <a:pt x="1620176" y="973159"/>
                </a:lnTo>
                <a:lnTo>
                  <a:pt x="1614739" y="976575"/>
                </a:lnTo>
                <a:lnTo>
                  <a:pt x="1608168" y="980218"/>
                </a:lnTo>
                <a:lnTo>
                  <a:pt x="1600918" y="983633"/>
                </a:lnTo>
                <a:lnTo>
                  <a:pt x="1593215" y="987048"/>
                </a:lnTo>
                <a:lnTo>
                  <a:pt x="1584831" y="990236"/>
                </a:lnTo>
                <a:lnTo>
                  <a:pt x="1575769" y="993195"/>
                </a:lnTo>
                <a:lnTo>
                  <a:pt x="1566253" y="996383"/>
                </a:lnTo>
                <a:lnTo>
                  <a:pt x="1556057" y="999343"/>
                </a:lnTo>
                <a:lnTo>
                  <a:pt x="1545408" y="1002075"/>
                </a:lnTo>
                <a:lnTo>
                  <a:pt x="1534306" y="1004807"/>
                </a:lnTo>
                <a:lnTo>
                  <a:pt x="1522524" y="1007084"/>
                </a:lnTo>
                <a:lnTo>
                  <a:pt x="1510290" y="1009589"/>
                </a:lnTo>
                <a:lnTo>
                  <a:pt x="1497602" y="1011865"/>
                </a:lnTo>
                <a:lnTo>
                  <a:pt x="1484461" y="1013914"/>
                </a:lnTo>
                <a:lnTo>
                  <a:pt x="1470866" y="1015736"/>
                </a:lnTo>
                <a:lnTo>
                  <a:pt x="1457045" y="1017785"/>
                </a:lnTo>
                <a:lnTo>
                  <a:pt x="1442998" y="1019151"/>
                </a:lnTo>
                <a:lnTo>
                  <a:pt x="1428271" y="1020745"/>
                </a:lnTo>
                <a:lnTo>
                  <a:pt x="1413317" y="1021883"/>
                </a:lnTo>
                <a:lnTo>
                  <a:pt x="1397684" y="1022794"/>
                </a:lnTo>
                <a:lnTo>
                  <a:pt x="1382050" y="1023705"/>
                </a:lnTo>
                <a:lnTo>
                  <a:pt x="1366191" y="1024616"/>
                </a:lnTo>
                <a:lnTo>
                  <a:pt x="1350104" y="1025071"/>
                </a:lnTo>
                <a:lnTo>
                  <a:pt x="1333791" y="1025526"/>
                </a:lnTo>
                <a:lnTo>
                  <a:pt x="1317251" y="1025526"/>
                </a:lnTo>
                <a:lnTo>
                  <a:pt x="1296180" y="1025526"/>
                </a:lnTo>
                <a:lnTo>
                  <a:pt x="1275562" y="1024843"/>
                </a:lnTo>
                <a:lnTo>
                  <a:pt x="1255397" y="1024160"/>
                </a:lnTo>
                <a:lnTo>
                  <a:pt x="1235686" y="1022794"/>
                </a:lnTo>
                <a:lnTo>
                  <a:pt x="1216427" y="1021428"/>
                </a:lnTo>
                <a:lnTo>
                  <a:pt x="1197622" y="1019834"/>
                </a:lnTo>
                <a:lnTo>
                  <a:pt x="1179496" y="1018013"/>
                </a:lnTo>
                <a:lnTo>
                  <a:pt x="1162050" y="1015508"/>
                </a:lnTo>
                <a:lnTo>
                  <a:pt x="1162050" y="980673"/>
                </a:lnTo>
                <a:lnTo>
                  <a:pt x="1162050" y="910092"/>
                </a:lnTo>
                <a:lnTo>
                  <a:pt x="1179496" y="912141"/>
                </a:lnTo>
                <a:lnTo>
                  <a:pt x="1197622" y="914190"/>
                </a:lnTo>
                <a:lnTo>
                  <a:pt x="1216427" y="916011"/>
                </a:lnTo>
                <a:lnTo>
                  <a:pt x="1235686" y="917377"/>
                </a:lnTo>
                <a:lnTo>
                  <a:pt x="1255397" y="918516"/>
                </a:lnTo>
                <a:lnTo>
                  <a:pt x="1275562" y="919199"/>
                </a:lnTo>
                <a:lnTo>
                  <a:pt x="1296180" y="919654"/>
                </a:lnTo>
                <a:lnTo>
                  <a:pt x="1317251" y="920110"/>
                </a:lnTo>
                <a:lnTo>
                  <a:pt x="1332205" y="920110"/>
                </a:lnTo>
                <a:lnTo>
                  <a:pt x="1347159" y="919427"/>
                </a:lnTo>
                <a:lnTo>
                  <a:pt x="1361659" y="919199"/>
                </a:lnTo>
                <a:lnTo>
                  <a:pt x="1376160" y="918516"/>
                </a:lnTo>
                <a:lnTo>
                  <a:pt x="1390207" y="917833"/>
                </a:lnTo>
                <a:lnTo>
                  <a:pt x="1404028" y="916922"/>
                </a:lnTo>
                <a:lnTo>
                  <a:pt x="1417849" y="916011"/>
                </a:lnTo>
                <a:lnTo>
                  <a:pt x="1431216" y="914873"/>
                </a:lnTo>
                <a:lnTo>
                  <a:pt x="1444584" y="913507"/>
                </a:lnTo>
                <a:lnTo>
                  <a:pt x="1457499" y="911913"/>
                </a:lnTo>
                <a:lnTo>
                  <a:pt x="1469960" y="910319"/>
                </a:lnTo>
                <a:lnTo>
                  <a:pt x="1482195" y="908726"/>
                </a:lnTo>
                <a:lnTo>
                  <a:pt x="1493976" y="906904"/>
                </a:lnTo>
                <a:lnTo>
                  <a:pt x="1505532" y="904855"/>
                </a:lnTo>
                <a:lnTo>
                  <a:pt x="1516860" y="902806"/>
                </a:lnTo>
                <a:lnTo>
                  <a:pt x="1527509" y="900529"/>
                </a:lnTo>
                <a:lnTo>
                  <a:pt x="1537931" y="898480"/>
                </a:lnTo>
                <a:lnTo>
                  <a:pt x="1547900" y="895748"/>
                </a:lnTo>
                <a:lnTo>
                  <a:pt x="1557416" y="893243"/>
                </a:lnTo>
                <a:lnTo>
                  <a:pt x="1566479" y="890739"/>
                </a:lnTo>
                <a:lnTo>
                  <a:pt x="1575089" y="888007"/>
                </a:lnTo>
                <a:lnTo>
                  <a:pt x="1583472" y="885274"/>
                </a:lnTo>
                <a:lnTo>
                  <a:pt x="1591175" y="882087"/>
                </a:lnTo>
                <a:lnTo>
                  <a:pt x="1598426" y="879355"/>
                </a:lnTo>
                <a:lnTo>
                  <a:pt x="1604770" y="876167"/>
                </a:lnTo>
                <a:lnTo>
                  <a:pt x="1611114" y="872980"/>
                </a:lnTo>
                <a:lnTo>
                  <a:pt x="1616551" y="869792"/>
                </a:lnTo>
                <a:lnTo>
                  <a:pt x="1621762" y="866377"/>
                </a:lnTo>
                <a:lnTo>
                  <a:pt x="1626067" y="863189"/>
                </a:lnTo>
                <a:lnTo>
                  <a:pt x="1629919" y="859546"/>
                </a:lnTo>
                <a:lnTo>
                  <a:pt x="1633091" y="856131"/>
                </a:lnTo>
                <a:lnTo>
                  <a:pt x="1635810" y="852488"/>
                </a:lnTo>
                <a:close/>
                <a:moveTo>
                  <a:pt x="323170" y="766763"/>
                </a:moveTo>
                <a:lnTo>
                  <a:pt x="339725" y="766990"/>
                </a:lnTo>
                <a:lnTo>
                  <a:pt x="356054" y="767218"/>
                </a:lnTo>
                <a:lnTo>
                  <a:pt x="372156" y="767672"/>
                </a:lnTo>
                <a:lnTo>
                  <a:pt x="388031" y="768354"/>
                </a:lnTo>
                <a:lnTo>
                  <a:pt x="403679" y="769263"/>
                </a:lnTo>
                <a:lnTo>
                  <a:pt x="419327" y="770399"/>
                </a:lnTo>
                <a:lnTo>
                  <a:pt x="434295" y="771535"/>
                </a:lnTo>
                <a:lnTo>
                  <a:pt x="448809" y="773125"/>
                </a:lnTo>
                <a:lnTo>
                  <a:pt x="463097" y="774716"/>
                </a:lnTo>
                <a:lnTo>
                  <a:pt x="476931" y="776306"/>
                </a:lnTo>
                <a:lnTo>
                  <a:pt x="490538" y="778351"/>
                </a:lnTo>
                <a:lnTo>
                  <a:pt x="503692" y="780396"/>
                </a:lnTo>
                <a:lnTo>
                  <a:pt x="516392" y="782668"/>
                </a:lnTo>
                <a:lnTo>
                  <a:pt x="528411" y="784941"/>
                </a:lnTo>
                <a:lnTo>
                  <a:pt x="540204" y="787667"/>
                </a:lnTo>
                <a:lnTo>
                  <a:pt x="551317" y="790167"/>
                </a:lnTo>
                <a:lnTo>
                  <a:pt x="562202" y="792893"/>
                </a:lnTo>
                <a:lnTo>
                  <a:pt x="572408" y="795847"/>
                </a:lnTo>
                <a:lnTo>
                  <a:pt x="581933" y="798801"/>
                </a:lnTo>
                <a:lnTo>
                  <a:pt x="591004" y="802209"/>
                </a:lnTo>
                <a:lnTo>
                  <a:pt x="599395" y="805163"/>
                </a:lnTo>
                <a:lnTo>
                  <a:pt x="607106" y="808571"/>
                </a:lnTo>
                <a:lnTo>
                  <a:pt x="614363" y="811979"/>
                </a:lnTo>
                <a:lnTo>
                  <a:pt x="620713" y="815387"/>
                </a:lnTo>
                <a:lnTo>
                  <a:pt x="626383" y="819250"/>
                </a:lnTo>
                <a:lnTo>
                  <a:pt x="631599" y="822886"/>
                </a:lnTo>
                <a:lnTo>
                  <a:pt x="635908" y="826748"/>
                </a:lnTo>
                <a:lnTo>
                  <a:pt x="637949" y="828566"/>
                </a:lnTo>
                <a:lnTo>
                  <a:pt x="639536" y="830384"/>
                </a:lnTo>
                <a:lnTo>
                  <a:pt x="640897" y="832656"/>
                </a:lnTo>
                <a:lnTo>
                  <a:pt x="642485" y="834474"/>
                </a:lnTo>
                <a:lnTo>
                  <a:pt x="643619" y="836519"/>
                </a:lnTo>
                <a:lnTo>
                  <a:pt x="644526" y="838336"/>
                </a:lnTo>
                <a:lnTo>
                  <a:pt x="645206" y="840608"/>
                </a:lnTo>
                <a:lnTo>
                  <a:pt x="645660" y="842653"/>
                </a:lnTo>
                <a:lnTo>
                  <a:pt x="645886" y="844471"/>
                </a:lnTo>
                <a:lnTo>
                  <a:pt x="646113" y="846743"/>
                </a:lnTo>
                <a:lnTo>
                  <a:pt x="646113" y="926496"/>
                </a:lnTo>
                <a:lnTo>
                  <a:pt x="645886" y="928768"/>
                </a:lnTo>
                <a:lnTo>
                  <a:pt x="645660" y="930813"/>
                </a:lnTo>
                <a:lnTo>
                  <a:pt x="645206" y="932631"/>
                </a:lnTo>
                <a:lnTo>
                  <a:pt x="644526" y="934676"/>
                </a:lnTo>
                <a:lnTo>
                  <a:pt x="643619" y="936948"/>
                </a:lnTo>
                <a:lnTo>
                  <a:pt x="642485" y="938766"/>
                </a:lnTo>
                <a:lnTo>
                  <a:pt x="640897" y="940584"/>
                </a:lnTo>
                <a:lnTo>
                  <a:pt x="639536" y="942856"/>
                </a:lnTo>
                <a:lnTo>
                  <a:pt x="637949" y="944673"/>
                </a:lnTo>
                <a:lnTo>
                  <a:pt x="635908" y="946491"/>
                </a:lnTo>
                <a:lnTo>
                  <a:pt x="631599" y="950354"/>
                </a:lnTo>
                <a:lnTo>
                  <a:pt x="626383" y="953989"/>
                </a:lnTo>
                <a:lnTo>
                  <a:pt x="620713" y="957852"/>
                </a:lnTo>
                <a:lnTo>
                  <a:pt x="614363" y="961260"/>
                </a:lnTo>
                <a:lnTo>
                  <a:pt x="607106" y="964896"/>
                </a:lnTo>
                <a:lnTo>
                  <a:pt x="599395" y="968077"/>
                </a:lnTo>
                <a:lnTo>
                  <a:pt x="591004" y="971258"/>
                </a:lnTo>
                <a:lnTo>
                  <a:pt x="581933" y="974439"/>
                </a:lnTo>
                <a:lnTo>
                  <a:pt x="572408" y="977393"/>
                </a:lnTo>
                <a:lnTo>
                  <a:pt x="562202" y="980346"/>
                </a:lnTo>
                <a:lnTo>
                  <a:pt x="551317" y="983073"/>
                </a:lnTo>
                <a:lnTo>
                  <a:pt x="540204" y="985572"/>
                </a:lnTo>
                <a:lnTo>
                  <a:pt x="528411" y="988299"/>
                </a:lnTo>
                <a:lnTo>
                  <a:pt x="516392" y="990571"/>
                </a:lnTo>
                <a:lnTo>
                  <a:pt x="503692" y="992843"/>
                </a:lnTo>
                <a:lnTo>
                  <a:pt x="490538" y="995115"/>
                </a:lnTo>
                <a:lnTo>
                  <a:pt x="476931" y="996933"/>
                </a:lnTo>
                <a:lnTo>
                  <a:pt x="463097" y="998524"/>
                </a:lnTo>
                <a:lnTo>
                  <a:pt x="448809" y="1000114"/>
                </a:lnTo>
                <a:lnTo>
                  <a:pt x="434295" y="1001477"/>
                </a:lnTo>
                <a:lnTo>
                  <a:pt x="419327" y="1003068"/>
                </a:lnTo>
                <a:lnTo>
                  <a:pt x="403679" y="1003977"/>
                </a:lnTo>
                <a:lnTo>
                  <a:pt x="388031" y="1004886"/>
                </a:lnTo>
                <a:lnTo>
                  <a:pt x="372156" y="1005567"/>
                </a:lnTo>
                <a:lnTo>
                  <a:pt x="356054" y="1006022"/>
                </a:lnTo>
                <a:lnTo>
                  <a:pt x="339725" y="1006476"/>
                </a:lnTo>
                <a:lnTo>
                  <a:pt x="323170" y="1006476"/>
                </a:lnTo>
                <a:lnTo>
                  <a:pt x="306388" y="1006476"/>
                </a:lnTo>
                <a:lnTo>
                  <a:pt x="290059" y="1006022"/>
                </a:lnTo>
                <a:lnTo>
                  <a:pt x="273957" y="1005567"/>
                </a:lnTo>
                <a:lnTo>
                  <a:pt x="258082" y="1004886"/>
                </a:lnTo>
                <a:lnTo>
                  <a:pt x="242434" y="1003977"/>
                </a:lnTo>
                <a:lnTo>
                  <a:pt x="227013" y="1003068"/>
                </a:lnTo>
                <a:lnTo>
                  <a:pt x="212045" y="1001477"/>
                </a:lnTo>
                <a:lnTo>
                  <a:pt x="197304" y="1000114"/>
                </a:lnTo>
                <a:lnTo>
                  <a:pt x="183016" y="998524"/>
                </a:lnTo>
                <a:lnTo>
                  <a:pt x="169182" y="996933"/>
                </a:lnTo>
                <a:lnTo>
                  <a:pt x="155575" y="995115"/>
                </a:lnTo>
                <a:lnTo>
                  <a:pt x="142422" y="992843"/>
                </a:lnTo>
                <a:lnTo>
                  <a:pt x="129948" y="990571"/>
                </a:lnTo>
                <a:lnTo>
                  <a:pt x="117475" y="988299"/>
                </a:lnTo>
                <a:lnTo>
                  <a:pt x="105682" y="985572"/>
                </a:lnTo>
                <a:lnTo>
                  <a:pt x="94570" y="983073"/>
                </a:lnTo>
                <a:lnTo>
                  <a:pt x="83911" y="980346"/>
                </a:lnTo>
                <a:lnTo>
                  <a:pt x="73706" y="977393"/>
                </a:lnTo>
                <a:lnTo>
                  <a:pt x="64181" y="974439"/>
                </a:lnTo>
                <a:lnTo>
                  <a:pt x="55109" y="971258"/>
                </a:lnTo>
                <a:lnTo>
                  <a:pt x="46718" y="968077"/>
                </a:lnTo>
                <a:lnTo>
                  <a:pt x="38781" y="964896"/>
                </a:lnTo>
                <a:lnTo>
                  <a:pt x="31750" y="961260"/>
                </a:lnTo>
                <a:lnTo>
                  <a:pt x="25173" y="957852"/>
                </a:lnTo>
                <a:lnTo>
                  <a:pt x="19730" y="953989"/>
                </a:lnTo>
                <a:lnTo>
                  <a:pt x="14514" y="950354"/>
                </a:lnTo>
                <a:lnTo>
                  <a:pt x="9979" y="946491"/>
                </a:lnTo>
                <a:lnTo>
                  <a:pt x="8164" y="944673"/>
                </a:lnTo>
                <a:lnTo>
                  <a:pt x="6577" y="942856"/>
                </a:lnTo>
                <a:lnTo>
                  <a:pt x="4989" y="940584"/>
                </a:lnTo>
                <a:lnTo>
                  <a:pt x="3855" y="938766"/>
                </a:lnTo>
                <a:lnTo>
                  <a:pt x="2495" y="936948"/>
                </a:lnTo>
                <a:lnTo>
                  <a:pt x="1588" y="934676"/>
                </a:lnTo>
                <a:lnTo>
                  <a:pt x="907" y="932631"/>
                </a:lnTo>
                <a:lnTo>
                  <a:pt x="454" y="930813"/>
                </a:lnTo>
                <a:lnTo>
                  <a:pt x="0" y="928768"/>
                </a:lnTo>
                <a:lnTo>
                  <a:pt x="0" y="926496"/>
                </a:lnTo>
                <a:lnTo>
                  <a:pt x="0" y="846743"/>
                </a:lnTo>
                <a:lnTo>
                  <a:pt x="0" y="844471"/>
                </a:lnTo>
                <a:lnTo>
                  <a:pt x="454" y="842653"/>
                </a:lnTo>
                <a:lnTo>
                  <a:pt x="907" y="840608"/>
                </a:lnTo>
                <a:lnTo>
                  <a:pt x="1588" y="838336"/>
                </a:lnTo>
                <a:lnTo>
                  <a:pt x="2495" y="836519"/>
                </a:lnTo>
                <a:lnTo>
                  <a:pt x="3855" y="834474"/>
                </a:lnTo>
                <a:lnTo>
                  <a:pt x="4989" y="832656"/>
                </a:lnTo>
                <a:lnTo>
                  <a:pt x="6577" y="830384"/>
                </a:lnTo>
                <a:lnTo>
                  <a:pt x="8164" y="828566"/>
                </a:lnTo>
                <a:lnTo>
                  <a:pt x="9979" y="826748"/>
                </a:lnTo>
                <a:lnTo>
                  <a:pt x="14514" y="822886"/>
                </a:lnTo>
                <a:lnTo>
                  <a:pt x="19730" y="819250"/>
                </a:lnTo>
                <a:lnTo>
                  <a:pt x="25173" y="815387"/>
                </a:lnTo>
                <a:lnTo>
                  <a:pt x="31750" y="811979"/>
                </a:lnTo>
                <a:lnTo>
                  <a:pt x="38781" y="808571"/>
                </a:lnTo>
                <a:lnTo>
                  <a:pt x="46718" y="805163"/>
                </a:lnTo>
                <a:lnTo>
                  <a:pt x="55109" y="802209"/>
                </a:lnTo>
                <a:lnTo>
                  <a:pt x="64181" y="798801"/>
                </a:lnTo>
                <a:lnTo>
                  <a:pt x="73706" y="795847"/>
                </a:lnTo>
                <a:lnTo>
                  <a:pt x="83911" y="792893"/>
                </a:lnTo>
                <a:lnTo>
                  <a:pt x="94570" y="790167"/>
                </a:lnTo>
                <a:lnTo>
                  <a:pt x="105682" y="787667"/>
                </a:lnTo>
                <a:lnTo>
                  <a:pt x="117475" y="784941"/>
                </a:lnTo>
                <a:lnTo>
                  <a:pt x="129948" y="782668"/>
                </a:lnTo>
                <a:lnTo>
                  <a:pt x="142422" y="780396"/>
                </a:lnTo>
                <a:lnTo>
                  <a:pt x="155575" y="778351"/>
                </a:lnTo>
                <a:lnTo>
                  <a:pt x="169182" y="776306"/>
                </a:lnTo>
                <a:lnTo>
                  <a:pt x="183016" y="774716"/>
                </a:lnTo>
                <a:lnTo>
                  <a:pt x="197304" y="773125"/>
                </a:lnTo>
                <a:lnTo>
                  <a:pt x="212045" y="771535"/>
                </a:lnTo>
                <a:lnTo>
                  <a:pt x="227013" y="770399"/>
                </a:lnTo>
                <a:lnTo>
                  <a:pt x="242434" y="769263"/>
                </a:lnTo>
                <a:lnTo>
                  <a:pt x="258082" y="768354"/>
                </a:lnTo>
                <a:lnTo>
                  <a:pt x="273957" y="767672"/>
                </a:lnTo>
                <a:lnTo>
                  <a:pt x="290059" y="767218"/>
                </a:lnTo>
                <a:lnTo>
                  <a:pt x="306388" y="766990"/>
                </a:lnTo>
                <a:lnTo>
                  <a:pt x="323170" y="766763"/>
                </a:lnTo>
                <a:close/>
                <a:moveTo>
                  <a:pt x="1118507" y="738188"/>
                </a:moveTo>
                <a:lnTo>
                  <a:pt x="1119642" y="740465"/>
                </a:lnTo>
                <a:lnTo>
                  <a:pt x="1120322" y="742969"/>
                </a:lnTo>
                <a:lnTo>
                  <a:pt x="1120776" y="745246"/>
                </a:lnTo>
                <a:lnTo>
                  <a:pt x="1120776" y="747751"/>
                </a:lnTo>
                <a:lnTo>
                  <a:pt x="1120776" y="827901"/>
                </a:lnTo>
                <a:lnTo>
                  <a:pt x="1120776" y="829951"/>
                </a:lnTo>
                <a:lnTo>
                  <a:pt x="1120549" y="832000"/>
                </a:lnTo>
                <a:lnTo>
                  <a:pt x="1119869" y="834049"/>
                </a:lnTo>
                <a:lnTo>
                  <a:pt x="1119188" y="836099"/>
                </a:lnTo>
                <a:lnTo>
                  <a:pt x="1118280" y="837920"/>
                </a:lnTo>
                <a:lnTo>
                  <a:pt x="1117373" y="840197"/>
                </a:lnTo>
                <a:lnTo>
                  <a:pt x="1116011" y="842019"/>
                </a:lnTo>
                <a:lnTo>
                  <a:pt x="1114196" y="844068"/>
                </a:lnTo>
                <a:lnTo>
                  <a:pt x="1112608" y="845890"/>
                </a:lnTo>
                <a:lnTo>
                  <a:pt x="1110792" y="847939"/>
                </a:lnTo>
                <a:lnTo>
                  <a:pt x="1106254" y="851582"/>
                </a:lnTo>
                <a:lnTo>
                  <a:pt x="1101489" y="855453"/>
                </a:lnTo>
                <a:lnTo>
                  <a:pt x="1095590" y="858868"/>
                </a:lnTo>
                <a:lnTo>
                  <a:pt x="1089010" y="862739"/>
                </a:lnTo>
                <a:lnTo>
                  <a:pt x="1081976" y="865927"/>
                </a:lnTo>
                <a:lnTo>
                  <a:pt x="1074261" y="869570"/>
                </a:lnTo>
                <a:lnTo>
                  <a:pt x="1065865" y="872530"/>
                </a:lnTo>
                <a:lnTo>
                  <a:pt x="1056789" y="875718"/>
                </a:lnTo>
                <a:lnTo>
                  <a:pt x="1047032" y="878906"/>
                </a:lnTo>
                <a:lnTo>
                  <a:pt x="1037049" y="881638"/>
                </a:lnTo>
                <a:lnTo>
                  <a:pt x="1026157" y="884598"/>
                </a:lnTo>
                <a:lnTo>
                  <a:pt x="1015039" y="887103"/>
                </a:lnTo>
                <a:lnTo>
                  <a:pt x="1003240" y="889608"/>
                </a:lnTo>
                <a:lnTo>
                  <a:pt x="991214" y="892112"/>
                </a:lnTo>
                <a:lnTo>
                  <a:pt x="978507" y="894162"/>
                </a:lnTo>
                <a:lnTo>
                  <a:pt x="965347" y="896211"/>
                </a:lnTo>
                <a:lnTo>
                  <a:pt x="951733" y="898260"/>
                </a:lnTo>
                <a:lnTo>
                  <a:pt x="937892" y="900082"/>
                </a:lnTo>
                <a:lnTo>
                  <a:pt x="923597" y="901676"/>
                </a:lnTo>
                <a:lnTo>
                  <a:pt x="908848" y="903042"/>
                </a:lnTo>
                <a:lnTo>
                  <a:pt x="893872" y="904180"/>
                </a:lnTo>
                <a:lnTo>
                  <a:pt x="878670" y="905319"/>
                </a:lnTo>
                <a:lnTo>
                  <a:pt x="862786" y="906457"/>
                </a:lnTo>
                <a:lnTo>
                  <a:pt x="846903" y="907140"/>
                </a:lnTo>
                <a:lnTo>
                  <a:pt x="830793" y="907596"/>
                </a:lnTo>
                <a:lnTo>
                  <a:pt x="814456" y="907824"/>
                </a:lnTo>
                <a:lnTo>
                  <a:pt x="797665" y="908051"/>
                </a:lnTo>
                <a:lnTo>
                  <a:pt x="783143" y="907824"/>
                </a:lnTo>
                <a:lnTo>
                  <a:pt x="768621" y="907596"/>
                </a:lnTo>
                <a:lnTo>
                  <a:pt x="754100" y="907368"/>
                </a:lnTo>
                <a:lnTo>
                  <a:pt x="740031" y="906685"/>
                </a:lnTo>
                <a:lnTo>
                  <a:pt x="726190" y="905774"/>
                </a:lnTo>
                <a:lnTo>
                  <a:pt x="712349" y="905091"/>
                </a:lnTo>
                <a:lnTo>
                  <a:pt x="698735" y="904180"/>
                </a:lnTo>
                <a:lnTo>
                  <a:pt x="685801" y="903042"/>
                </a:lnTo>
                <a:lnTo>
                  <a:pt x="685801" y="894845"/>
                </a:lnTo>
                <a:lnTo>
                  <a:pt x="685801" y="846573"/>
                </a:lnTo>
                <a:lnTo>
                  <a:pt x="685801" y="811052"/>
                </a:lnTo>
                <a:lnTo>
                  <a:pt x="685801" y="809002"/>
                </a:lnTo>
                <a:lnTo>
                  <a:pt x="685121" y="807181"/>
                </a:lnTo>
                <a:lnTo>
                  <a:pt x="684894" y="805359"/>
                </a:lnTo>
                <a:lnTo>
                  <a:pt x="684213" y="803310"/>
                </a:lnTo>
                <a:lnTo>
                  <a:pt x="697600" y="804448"/>
                </a:lnTo>
                <a:lnTo>
                  <a:pt x="711215" y="805587"/>
                </a:lnTo>
                <a:lnTo>
                  <a:pt x="725283" y="806270"/>
                </a:lnTo>
                <a:lnTo>
                  <a:pt x="739351" y="807181"/>
                </a:lnTo>
                <a:lnTo>
                  <a:pt x="753646" y="807636"/>
                </a:lnTo>
                <a:lnTo>
                  <a:pt x="768168" y="808092"/>
                </a:lnTo>
                <a:lnTo>
                  <a:pt x="782916" y="808319"/>
                </a:lnTo>
                <a:lnTo>
                  <a:pt x="797665" y="808319"/>
                </a:lnTo>
                <a:lnTo>
                  <a:pt x="813095" y="808319"/>
                </a:lnTo>
                <a:lnTo>
                  <a:pt x="828297" y="808092"/>
                </a:lnTo>
                <a:lnTo>
                  <a:pt x="843273" y="807636"/>
                </a:lnTo>
                <a:lnTo>
                  <a:pt x="858248" y="806953"/>
                </a:lnTo>
                <a:lnTo>
                  <a:pt x="872770" y="806270"/>
                </a:lnTo>
                <a:lnTo>
                  <a:pt x="887065" y="805359"/>
                </a:lnTo>
                <a:lnTo>
                  <a:pt x="901133" y="804221"/>
                </a:lnTo>
                <a:lnTo>
                  <a:pt x="914747" y="803082"/>
                </a:lnTo>
                <a:lnTo>
                  <a:pt x="928135" y="801488"/>
                </a:lnTo>
                <a:lnTo>
                  <a:pt x="941522" y="800122"/>
                </a:lnTo>
                <a:lnTo>
                  <a:pt x="954229" y="798528"/>
                </a:lnTo>
                <a:lnTo>
                  <a:pt x="966708" y="796707"/>
                </a:lnTo>
                <a:lnTo>
                  <a:pt x="978734" y="794885"/>
                </a:lnTo>
                <a:lnTo>
                  <a:pt x="990533" y="792608"/>
                </a:lnTo>
                <a:lnTo>
                  <a:pt x="1001879" y="790559"/>
                </a:lnTo>
                <a:lnTo>
                  <a:pt x="1012770" y="788282"/>
                </a:lnTo>
                <a:lnTo>
                  <a:pt x="1023207" y="785550"/>
                </a:lnTo>
                <a:lnTo>
                  <a:pt x="1033191" y="783273"/>
                </a:lnTo>
                <a:lnTo>
                  <a:pt x="1042948" y="780540"/>
                </a:lnTo>
                <a:lnTo>
                  <a:pt x="1052024" y="777808"/>
                </a:lnTo>
                <a:lnTo>
                  <a:pt x="1060647" y="774848"/>
                </a:lnTo>
                <a:lnTo>
                  <a:pt x="1068815" y="771888"/>
                </a:lnTo>
                <a:lnTo>
                  <a:pt x="1076303" y="768928"/>
                </a:lnTo>
                <a:lnTo>
                  <a:pt x="1083337" y="765967"/>
                </a:lnTo>
                <a:lnTo>
                  <a:pt x="1089917" y="762551"/>
                </a:lnTo>
                <a:lnTo>
                  <a:pt x="1095817" y="759364"/>
                </a:lnTo>
                <a:lnTo>
                  <a:pt x="1101262" y="755948"/>
                </a:lnTo>
                <a:lnTo>
                  <a:pt x="1105800" y="752533"/>
                </a:lnTo>
                <a:lnTo>
                  <a:pt x="1110112" y="748890"/>
                </a:lnTo>
                <a:lnTo>
                  <a:pt x="1113515" y="745474"/>
                </a:lnTo>
                <a:lnTo>
                  <a:pt x="1116465" y="741603"/>
                </a:lnTo>
                <a:lnTo>
                  <a:pt x="1117599" y="739782"/>
                </a:lnTo>
                <a:lnTo>
                  <a:pt x="1118507" y="738188"/>
                </a:lnTo>
                <a:close/>
                <a:moveTo>
                  <a:pt x="1636943" y="717550"/>
                </a:moveTo>
                <a:lnTo>
                  <a:pt x="1638302" y="720264"/>
                </a:lnTo>
                <a:lnTo>
                  <a:pt x="1639208" y="722978"/>
                </a:lnTo>
                <a:lnTo>
                  <a:pt x="1639662" y="725692"/>
                </a:lnTo>
                <a:lnTo>
                  <a:pt x="1639888" y="728633"/>
                </a:lnTo>
                <a:lnTo>
                  <a:pt x="1639888" y="808023"/>
                </a:lnTo>
                <a:lnTo>
                  <a:pt x="1639888" y="810059"/>
                </a:lnTo>
                <a:lnTo>
                  <a:pt x="1639435" y="812094"/>
                </a:lnTo>
                <a:lnTo>
                  <a:pt x="1638982" y="814130"/>
                </a:lnTo>
                <a:lnTo>
                  <a:pt x="1638302" y="815940"/>
                </a:lnTo>
                <a:lnTo>
                  <a:pt x="1637396" y="818201"/>
                </a:lnTo>
                <a:lnTo>
                  <a:pt x="1636263" y="820011"/>
                </a:lnTo>
                <a:lnTo>
                  <a:pt x="1634904" y="822047"/>
                </a:lnTo>
                <a:lnTo>
                  <a:pt x="1633318" y="823856"/>
                </a:lnTo>
                <a:lnTo>
                  <a:pt x="1631732" y="825892"/>
                </a:lnTo>
                <a:lnTo>
                  <a:pt x="1629919" y="827927"/>
                </a:lnTo>
                <a:lnTo>
                  <a:pt x="1625388" y="831772"/>
                </a:lnTo>
                <a:lnTo>
                  <a:pt x="1620176" y="835391"/>
                </a:lnTo>
                <a:lnTo>
                  <a:pt x="1614739" y="839010"/>
                </a:lnTo>
                <a:lnTo>
                  <a:pt x="1608168" y="842403"/>
                </a:lnTo>
                <a:lnTo>
                  <a:pt x="1600918" y="845796"/>
                </a:lnTo>
                <a:lnTo>
                  <a:pt x="1593215" y="849188"/>
                </a:lnTo>
                <a:lnTo>
                  <a:pt x="1584831" y="852355"/>
                </a:lnTo>
                <a:lnTo>
                  <a:pt x="1575769" y="855522"/>
                </a:lnTo>
                <a:lnTo>
                  <a:pt x="1566253" y="858462"/>
                </a:lnTo>
                <a:lnTo>
                  <a:pt x="1556057" y="861628"/>
                </a:lnTo>
                <a:lnTo>
                  <a:pt x="1545408" y="864343"/>
                </a:lnTo>
                <a:lnTo>
                  <a:pt x="1534306" y="866831"/>
                </a:lnTo>
                <a:lnTo>
                  <a:pt x="1522524" y="869545"/>
                </a:lnTo>
                <a:lnTo>
                  <a:pt x="1510290" y="871807"/>
                </a:lnTo>
                <a:lnTo>
                  <a:pt x="1497602" y="873842"/>
                </a:lnTo>
                <a:lnTo>
                  <a:pt x="1484461" y="876104"/>
                </a:lnTo>
                <a:lnTo>
                  <a:pt x="1470866" y="877914"/>
                </a:lnTo>
                <a:lnTo>
                  <a:pt x="1457045" y="879723"/>
                </a:lnTo>
                <a:lnTo>
                  <a:pt x="1442998" y="881306"/>
                </a:lnTo>
                <a:lnTo>
                  <a:pt x="1428271" y="882663"/>
                </a:lnTo>
                <a:lnTo>
                  <a:pt x="1413317" y="884021"/>
                </a:lnTo>
                <a:lnTo>
                  <a:pt x="1397684" y="885151"/>
                </a:lnTo>
                <a:lnTo>
                  <a:pt x="1382050" y="885830"/>
                </a:lnTo>
                <a:lnTo>
                  <a:pt x="1366191" y="886509"/>
                </a:lnTo>
                <a:lnTo>
                  <a:pt x="1350104" y="887187"/>
                </a:lnTo>
                <a:lnTo>
                  <a:pt x="1333791" y="887413"/>
                </a:lnTo>
                <a:lnTo>
                  <a:pt x="1317251" y="887413"/>
                </a:lnTo>
                <a:lnTo>
                  <a:pt x="1296180" y="887413"/>
                </a:lnTo>
                <a:lnTo>
                  <a:pt x="1275562" y="886961"/>
                </a:lnTo>
                <a:lnTo>
                  <a:pt x="1255397" y="886056"/>
                </a:lnTo>
                <a:lnTo>
                  <a:pt x="1235686" y="884925"/>
                </a:lnTo>
                <a:lnTo>
                  <a:pt x="1216427" y="883568"/>
                </a:lnTo>
                <a:lnTo>
                  <a:pt x="1197622" y="881759"/>
                </a:lnTo>
                <a:lnTo>
                  <a:pt x="1179496" y="879949"/>
                </a:lnTo>
                <a:lnTo>
                  <a:pt x="1162050" y="877687"/>
                </a:lnTo>
                <a:lnTo>
                  <a:pt x="1162050" y="776358"/>
                </a:lnTo>
                <a:lnTo>
                  <a:pt x="1179496" y="778620"/>
                </a:lnTo>
                <a:lnTo>
                  <a:pt x="1197622" y="780655"/>
                </a:lnTo>
                <a:lnTo>
                  <a:pt x="1216427" y="782238"/>
                </a:lnTo>
                <a:lnTo>
                  <a:pt x="1235686" y="783596"/>
                </a:lnTo>
                <a:lnTo>
                  <a:pt x="1255397" y="784726"/>
                </a:lnTo>
                <a:lnTo>
                  <a:pt x="1275562" y="785631"/>
                </a:lnTo>
                <a:lnTo>
                  <a:pt x="1296180" y="786084"/>
                </a:lnTo>
                <a:lnTo>
                  <a:pt x="1317251" y="786310"/>
                </a:lnTo>
                <a:lnTo>
                  <a:pt x="1332431" y="786084"/>
                </a:lnTo>
                <a:lnTo>
                  <a:pt x="1347612" y="785857"/>
                </a:lnTo>
                <a:lnTo>
                  <a:pt x="1362339" y="785405"/>
                </a:lnTo>
                <a:lnTo>
                  <a:pt x="1377066" y="784953"/>
                </a:lnTo>
                <a:lnTo>
                  <a:pt x="1391340" y="784048"/>
                </a:lnTo>
                <a:lnTo>
                  <a:pt x="1405387" y="783369"/>
                </a:lnTo>
                <a:lnTo>
                  <a:pt x="1419208" y="782238"/>
                </a:lnTo>
                <a:lnTo>
                  <a:pt x="1433029" y="781108"/>
                </a:lnTo>
                <a:lnTo>
                  <a:pt x="1446397" y="779524"/>
                </a:lnTo>
                <a:lnTo>
                  <a:pt x="1459311" y="778167"/>
                </a:lnTo>
                <a:lnTo>
                  <a:pt x="1471999" y="776584"/>
                </a:lnTo>
                <a:lnTo>
                  <a:pt x="1484461" y="774774"/>
                </a:lnTo>
                <a:lnTo>
                  <a:pt x="1496469" y="772965"/>
                </a:lnTo>
                <a:lnTo>
                  <a:pt x="1508024" y="770703"/>
                </a:lnTo>
                <a:lnTo>
                  <a:pt x="1519352" y="768667"/>
                </a:lnTo>
                <a:lnTo>
                  <a:pt x="1530228" y="766631"/>
                </a:lnTo>
                <a:lnTo>
                  <a:pt x="1540650" y="764143"/>
                </a:lnTo>
                <a:lnTo>
                  <a:pt x="1550619" y="761655"/>
                </a:lnTo>
                <a:lnTo>
                  <a:pt x="1560135" y="759167"/>
                </a:lnTo>
                <a:lnTo>
                  <a:pt x="1569425" y="756227"/>
                </a:lnTo>
                <a:lnTo>
                  <a:pt x="1578034" y="753513"/>
                </a:lnTo>
                <a:lnTo>
                  <a:pt x="1586191" y="750799"/>
                </a:lnTo>
                <a:lnTo>
                  <a:pt x="1593668" y="747632"/>
                </a:lnTo>
                <a:lnTo>
                  <a:pt x="1600918" y="744692"/>
                </a:lnTo>
                <a:lnTo>
                  <a:pt x="1607489" y="741525"/>
                </a:lnTo>
                <a:lnTo>
                  <a:pt x="1613379" y="738359"/>
                </a:lnTo>
                <a:lnTo>
                  <a:pt x="1618817" y="734966"/>
                </a:lnTo>
                <a:lnTo>
                  <a:pt x="1623575" y="731799"/>
                </a:lnTo>
                <a:lnTo>
                  <a:pt x="1628106" y="728407"/>
                </a:lnTo>
                <a:lnTo>
                  <a:pt x="1631505" y="724788"/>
                </a:lnTo>
                <a:lnTo>
                  <a:pt x="1634450" y="721395"/>
                </a:lnTo>
                <a:lnTo>
                  <a:pt x="1635810" y="719359"/>
                </a:lnTo>
                <a:lnTo>
                  <a:pt x="1636943" y="717550"/>
                </a:lnTo>
                <a:close/>
                <a:moveTo>
                  <a:pt x="475117" y="612775"/>
                </a:moveTo>
                <a:lnTo>
                  <a:pt x="475570" y="614819"/>
                </a:lnTo>
                <a:lnTo>
                  <a:pt x="476251" y="616635"/>
                </a:lnTo>
                <a:lnTo>
                  <a:pt x="476931" y="618906"/>
                </a:lnTo>
                <a:lnTo>
                  <a:pt x="478292" y="620723"/>
                </a:lnTo>
                <a:lnTo>
                  <a:pt x="479426" y="622540"/>
                </a:lnTo>
                <a:lnTo>
                  <a:pt x="480786" y="624357"/>
                </a:lnTo>
                <a:lnTo>
                  <a:pt x="482374" y="626401"/>
                </a:lnTo>
                <a:lnTo>
                  <a:pt x="483961" y="628218"/>
                </a:lnTo>
                <a:lnTo>
                  <a:pt x="488270" y="631851"/>
                </a:lnTo>
                <a:lnTo>
                  <a:pt x="493033" y="635712"/>
                </a:lnTo>
                <a:lnTo>
                  <a:pt x="498249" y="639119"/>
                </a:lnTo>
                <a:lnTo>
                  <a:pt x="504372" y="642752"/>
                </a:lnTo>
                <a:lnTo>
                  <a:pt x="511176" y="645932"/>
                </a:lnTo>
                <a:lnTo>
                  <a:pt x="518433" y="649338"/>
                </a:lnTo>
                <a:lnTo>
                  <a:pt x="526370" y="652517"/>
                </a:lnTo>
                <a:lnTo>
                  <a:pt x="534761" y="655697"/>
                </a:lnTo>
                <a:lnTo>
                  <a:pt x="543833" y="658649"/>
                </a:lnTo>
                <a:lnTo>
                  <a:pt x="553585" y="661374"/>
                </a:lnTo>
                <a:lnTo>
                  <a:pt x="563563" y="664327"/>
                </a:lnTo>
                <a:lnTo>
                  <a:pt x="574222" y="666825"/>
                </a:lnTo>
                <a:lnTo>
                  <a:pt x="585335" y="669550"/>
                </a:lnTo>
                <a:lnTo>
                  <a:pt x="597128" y="671821"/>
                </a:lnTo>
                <a:lnTo>
                  <a:pt x="608920" y="674092"/>
                </a:lnTo>
                <a:lnTo>
                  <a:pt x="621620" y="676136"/>
                </a:lnTo>
                <a:lnTo>
                  <a:pt x="634547" y="678180"/>
                </a:lnTo>
                <a:lnTo>
                  <a:pt x="647474" y="679997"/>
                </a:lnTo>
                <a:lnTo>
                  <a:pt x="661308" y="681586"/>
                </a:lnTo>
                <a:lnTo>
                  <a:pt x="675369" y="682949"/>
                </a:lnTo>
                <a:lnTo>
                  <a:pt x="689656" y="684539"/>
                </a:lnTo>
                <a:lnTo>
                  <a:pt x="704397" y="685674"/>
                </a:lnTo>
                <a:lnTo>
                  <a:pt x="719138" y="686810"/>
                </a:lnTo>
                <a:lnTo>
                  <a:pt x="734560" y="687491"/>
                </a:lnTo>
                <a:lnTo>
                  <a:pt x="749981" y="688172"/>
                </a:lnTo>
                <a:lnTo>
                  <a:pt x="765629" y="688627"/>
                </a:lnTo>
                <a:lnTo>
                  <a:pt x="781504" y="688854"/>
                </a:lnTo>
                <a:lnTo>
                  <a:pt x="797833" y="689081"/>
                </a:lnTo>
                <a:lnTo>
                  <a:pt x="814162" y="688854"/>
                </a:lnTo>
                <a:lnTo>
                  <a:pt x="830037" y="688627"/>
                </a:lnTo>
                <a:lnTo>
                  <a:pt x="845685" y="688172"/>
                </a:lnTo>
                <a:lnTo>
                  <a:pt x="861106" y="687491"/>
                </a:lnTo>
                <a:lnTo>
                  <a:pt x="876301" y="686810"/>
                </a:lnTo>
                <a:lnTo>
                  <a:pt x="891269" y="685674"/>
                </a:lnTo>
                <a:lnTo>
                  <a:pt x="906010" y="684539"/>
                </a:lnTo>
                <a:lnTo>
                  <a:pt x="920297" y="682949"/>
                </a:lnTo>
                <a:lnTo>
                  <a:pt x="934358" y="681586"/>
                </a:lnTo>
                <a:lnTo>
                  <a:pt x="947965" y="679997"/>
                </a:lnTo>
                <a:lnTo>
                  <a:pt x="961346" y="678180"/>
                </a:lnTo>
                <a:lnTo>
                  <a:pt x="974046" y="676136"/>
                </a:lnTo>
                <a:lnTo>
                  <a:pt x="986519" y="674092"/>
                </a:lnTo>
                <a:lnTo>
                  <a:pt x="998765" y="671821"/>
                </a:lnTo>
                <a:lnTo>
                  <a:pt x="1010105" y="669550"/>
                </a:lnTo>
                <a:lnTo>
                  <a:pt x="1021444" y="666825"/>
                </a:lnTo>
                <a:lnTo>
                  <a:pt x="1031876" y="664327"/>
                </a:lnTo>
                <a:lnTo>
                  <a:pt x="1042308" y="661374"/>
                </a:lnTo>
                <a:lnTo>
                  <a:pt x="1051833" y="658649"/>
                </a:lnTo>
                <a:lnTo>
                  <a:pt x="1060905" y="655697"/>
                </a:lnTo>
                <a:lnTo>
                  <a:pt x="1069296" y="652517"/>
                </a:lnTo>
                <a:lnTo>
                  <a:pt x="1077233" y="649338"/>
                </a:lnTo>
                <a:lnTo>
                  <a:pt x="1084490" y="645932"/>
                </a:lnTo>
                <a:lnTo>
                  <a:pt x="1091294" y="642752"/>
                </a:lnTo>
                <a:lnTo>
                  <a:pt x="1097417" y="639119"/>
                </a:lnTo>
                <a:lnTo>
                  <a:pt x="1102860" y="635712"/>
                </a:lnTo>
                <a:lnTo>
                  <a:pt x="1107396" y="631851"/>
                </a:lnTo>
                <a:lnTo>
                  <a:pt x="1111705" y="628218"/>
                </a:lnTo>
                <a:lnTo>
                  <a:pt x="1113292" y="626401"/>
                </a:lnTo>
                <a:lnTo>
                  <a:pt x="1114880" y="624357"/>
                </a:lnTo>
                <a:lnTo>
                  <a:pt x="1116467" y="622540"/>
                </a:lnTo>
                <a:lnTo>
                  <a:pt x="1117601" y="620723"/>
                </a:lnTo>
                <a:lnTo>
                  <a:pt x="1118735" y="618906"/>
                </a:lnTo>
                <a:lnTo>
                  <a:pt x="1119415" y="616635"/>
                </a:lnTo>
                <a:lnTo>
                  <a:pt x="1120096" y="614819"/>
                </a:lnTo>
                <a:lnTo>
                  <a:pt x="1120549" y="612775"/>
                </a:lnTo>
                <a:lnTo>
                  <a:pt x="1120776" y="614592"/>
                </a:lnTo>
                <a:lnTo>
                  <a:pt x="1120776" y="616408"/>
                </a:lnTo>
                <a:lnTo>
                  <a:pt x="1120776" y="696348"/>
                </a:lnTo>
                <a:lnTo>
                  <a:pt x="1120776" y="698392"/>
                </a:lnTo>
                <a:lnTo>
                  <a:pt x="1120549" y="700436"/>
                </a:lnTo>
                <a:lnTo>
                  <a:pt x="1119869" y="702480"/>
                </a:lnTo>
                <a:lnTo>
                  <a:pt x="1119189" y="704524"/>
                </a:lnTo>
                <a:lnTo>
                  <a:pt x="1118282" y="706568"/>
                </a:lnTo>
                <a:lnTo>
                  <a:pt x="1117374" y="708612"/>
                </a:lnTo>
                <a:lnTo>
                  <a:pt x="1116014" y="710428"/>
                </a:lnTo>
                <a:lnTo>
                  <a:pt x="1114199" y="712472"/>
                </a:lnTo>
                <a:lnTo>
                  <a:pt x="1112612" y="714516"/>
                </a:lnTo>
                <a:lnTo>
                  <a:pt x="1110798" y="716333"/>
                </a:lnTo>
                <a:lnTo>
                  <a:pt x="1106262" y="719967"/>
                </a:lnTo>
                <a:lnTo>
                  <a:pt x="1101499" y="723827"/>
                </a:lnTo>
                <a:lnTo>
                  <a:pt x="1095603" y="727461"/>
                </a:lnTo>
                <a:lnTo>
                  <a:pt x="1089026" y="731095"/>
                </a:lnTo>
                <a:lnTo>
                  <a:pt x="1081996" y="734274"/>
                </a:lnTo>
                <a:lnTo>
                  <a:pt x="1074285" y="737908"/>
                </a:lnTo>
                <a:lnTo>
                  <a:pt x="1065894" y="740860"/>
                </a:lnTo>
                <a:lnTo>
                  <a:pt x="1056823" y="744266"/>
                </a:lnTo>
                <a:lnTo>
                  <a:pt x="1047071" y="747219"/>
                </a:lnTo>
                <a:lnTo>
                  <a:pt x="1037092" y="749944"/>
                </a:lnTo>
                <a:lnTo>
                  <a:pt x="1026206" y="752896"/>
                </a:lnTo>
                <a:lnTo>
                  <a:pt x="1015094" y="755394"/>
                </a:lnTo>
                <a:lnTo>
                  <a:pt x="1003301" y="757893"/>
                </a:lnTo>
                <a:lnTo>
                  <a:pt x="991281" y="760391"/>
                </a:lnTo>
                <a:lnTo>
                  <a:pt x="978581" y="762435"/>
                </a:lnTo>
                <a:lnTo>
                  <a:pt x="965428" y="764478"/>
                </a:lnTo>
                <a:lnTo>
                  <a:pt x="951821" y="766749"/>
                </a:lnTo>
                <a:lnTo>
                  <a:pt x="937987" y="768340"/>
                </a:lnTo>
                <a:lnTo>
                  <a:pt x="923699" y="769929"/>
                </a:lnTo>
                <a:lnTo>
                  <a:pt x="908958" y="771292"/>
                </a:lnTo>
                <a:lnTo>
                  <a:pt x="893990" y="772428"/>
                </a:lnTo>
                <a:lnTo>
                  <a:pt x="878796" y="773790"/>
                </a:lnTo>
                <a:lnTo>
                  <a:pt x="862921" y="774699"/>
                </a:lnTo>
                <a:lnTo>
                  <a:pt x="847046" y="775380"/>
                </a:lnTo>
                <a:lnTo>
                  <a:pt x="830944" y="775834"/>
                </a:lnTo>
                <a:lnTo>
                  <a:pt x="814615" y="776061"/>
                </a:lnTo>
                <a:lnTo>
                  <a:pt x="797833" y="776288"/>
                </a:lnTo>
                <a:lnTo>
                  <a:pt x="775154" y="776061"/>
                </a:lnTo>
                <a:lnTo>
                  <a:pt x="752929" y="775380"/>
                </a:lnTo>
                <a:lnTo>
                  <a:pt x="731158" y="774471"/>
                </a:lnTo>
                <a:lnTo>
                  <a:pt x="709840" y="773336"/>
                </a:lnTo>
                <a:lnTo>
                  <a:pt x="688976" y="771519"/>
                </a:lnTo>
                <a:lnTo>
                  <a:pt x="668792" y="769475"/>
                </a:lnTo>
                <a:lnTo>
                  <a:pt x="649515" y="767431"/>
                </a:lnTo>
                <a:lnTo>
                  <a:pt x="630919" y="764706"/>
                </a:lnTo>
                <a:lnTo>
                  <a:pt x="620260" y="760845"/>
                </a:lnTo>
                <a:lnTo>
                  <a:pt x="608694" y="757211"/>
                </a:lnTo>
                <a:lnTo>
                  <a:pt x="596447" y="753805"/>
                </a:lnTo>
                <a:lnTo>
                  <a:pt x="583747" y="750398"/>
                </a:lnTo>
                <a:lnTo>
                  <a:pt x="569913" y="747219"/>
                </a:lnTo>
                <a:lnTo>
                  <a:pt x="555626" y="744494"/>
                </a:lnTo>
                <a:lnTo>
                  <a:pt x="540658" y="741541"/>
                </a:lnTo>
                <a:lnTo>
                  <a:pt x="525236" y="739043"/>
                </a:lnTo>
                <a:lnTo>
                  <a:pt x="519340" y="736772"/>
                </a:lnTo>
                <a:lnTo>
                  <a:pt x="513670" y="734274"/>
                </a:lnTo>
                <a:lnTo>
                  <a:pt x="508681" y="732003"/>
                </a:lnTo>
                <a:lnTo>
                  <a:pt x="503919" y="729505"/>
                </a:lnTo>
                <a:lnTo>
                  <a:pt x="499156" y="726780"/>
                </a:lnTo>
                <a:lnTo>
                  <a:pt x="495301" y="724282"/>
                </a:lnTo>
                <a:lnTo>
                  <a:pt x="491445" y="721783"/>
                </a:lnTo>
                <a:lnTo>
                  <a:pt x="488043" y="719058"/>
                </a:lnTo>
                <a:lnTo>
                  <a:pt x="484868" y="716333"/>
                </a:lnTo>
                <a:lnTo>
                  <a:pt x="482374" y="713381"/>
                </a:lnTo>
                <a:lnTo>
                  <a:pt x="480106" y="710655"/>
                </a:lnTo>
                <a:lnTo>
                  <a:pt x="478292" y="707930"/>
                </a:lnTo>
                <a:lnTo>
                  <a:pt x="476704" y="704978"/>
                </a:lnTo>
                <a:lnTo>
                  <a:pt x="475570" y="702253"/>
                </a:lnTo>
                <a:lnTo>
                  <a:pt x="474890" y="699300"/>
                </a:lnTo>
                <a:lnTo>
                  <a:pt x="474663" y="696348"/>
                </a:lnTo>
                <a:lnTo>
                  <a:pt x="474663" y="616408"/>
                </a:lnTo>
                <a:lnTo>
                  <a:pt x="474890" y="614592"/>
                </a:lnTo>
                <a:lnTo>
                  <a:pt x="475117" y="612775"/>
                </a:lnTo>
                <a:close/>
                <a:moveTo>
                  <a:pt x="1637622" y="582613"/>
                </a:moveTo>
                <a:lnTo>
                  <a:pt x="1638529" y="584890"/>
                </a:lnTo>
                <a:lnTo>
                  <a:pt x="1639208" y="587394"/>
                </a:lnTo>
                <a:lnTo>
                  <a:pt x="1639662" y="589899"/>
                </a:lnTo>
                <a:lnTo>
                  <a:pt x="1639888" y="592176"/>
                </a:lnTo>
                <a:lnTo>
                  <a:pt x="1639888" y="672326"/>
                </a:lnTo>
                <a:lnTo>
                  <a:pt x="1639888" y="674375"/>
                </a:lnTo>
                <a:lnTo>
                  <a:pt x="1639435" y="676652"/>
                </a:lnTo>
                <a:lnTo>
                  <a:pt x="1638982" y="678474"/>
                </a:lnTo>
                <a:lnTo>
                  <a:pt x="1638302" y="680523"/>
                </a:lnTo>
                <a:lnTo>
                  <a:pt x="1637396" y="682345"/>
                </a:lnTo>
                <a:lnTo>
                  <a:pt x="1636263" y="684622"/>
                </a:lnTo>
                <a:lnTo>
                  <a:pt x="1634904" y="686443"/>
                </a:lnTo>
                <a:lnTo>
                  <a:pt x="1633318" y="688493"/>
                </a:lnTo>
                <a:lnTo>
                  <a:pt x="1631732" y="690314"/>
                </a:lnTo>
                <a:lnTo>
                  <a:pt x="1629919" y="692363"/>
                </a:lnTo>
                <a:lnTo>
                  <a:pt x="1625388" y="696007"/>
                </a:lnTo>
                <a:lnTo>
                  <a:pt x="1620176" y="699877"/>
                </a:lnTo>
                <a:lnTo>
                  <a:pt x="1614739" y="703521"/>
                </a:lnTo>
                <a:lnTo>
                  <a:pt x="1608168" y="707164"/>
                </a:lnTo>
                <a:lnTo>
                  <a:pt x="1600918" y="710352"/>
                </a:lnTo>
                <a:lnTo>
                  <a:pt x="1593215" y="713995"/>
                </a:lnTo>
                <a:lnTo>
                  <a:pt x="1584831" y="717183"/>
                </a:lnTo>
                <a:lnTo>
                  <a:pt x="1575769" y="720370"/>
                </a:lnTo>
                <a:lnTo>
                  <a:pt x="1566253" y="723330"/>
                </a:lnTo>
                <a:lnTo>
                  <a:pt x="1556057" y="726063"/>
                </a:lnTo>
                <a:lnTo>
                  <a:pt x="1545408" y="729023"/>
                </a:lnTo>
                <a:lnTo>
                  <a:pt x="1534306" y="731528"/>
                </a:lnTo>
                <a:lnTo>
                  <a:pt x="1522524" y="734032"/>
                </a:lnTo>
                <a:lnTo>
                  <a:pt x="1510290" y="736537"/>
                </a:lnTo>
                <a:lnTo>
                  <a:pt x="1497602" y="738814"/>
                </a:lnTo>
                <a:lnTo>
                  <a:pt x="1484461" y="740863"/>
                </a:lnTo>
                <a:lnTo>
                  <a:pt x="1470866" y="742912"/>
                </a:lnTo>
                <a:lnTo>
                  <a:pt x="1457045" y="744506"/>
                </a:lnTo>
                <a:lnTo>
                  <a:pt x="1442998" y="746100"/>
                </a:lnTo>
                <a:lnTo>
                  <a:pt x="1428271" y="747466"/>
                </a:lnTo>
                <a:lnTo>
                  <a:pt x="1413317" y="748833"/>
                </a:lnTo>
                <a:lnTo>
                  <a:pt x="1397684" y="749743"/>
                </a:lnTo>
                <a:lnTo>
                  <a:pt x="1382050" y="750882"/>
                </a:lnTo>
                <a:lnTo>
                  <a:pt x="1366191" y="751565"/>
                </a:lnTo>
                <a:lnTo>
                  <a:pt x="1350104" y="752020"/>
                </a:lnTo>
                <a:lnTo>
                  <a:pt x="1333791" y="752248"/>
                </a:lnTo>
                <a:lnTo>
                  <a:pt x="1317251" y="752476"/>
                </a:lnTo>
                <a:lnTo>
                  <a:pt x="1296180" y="752248"/>
                </a:lnTo>
                <a:lnTo>
                  <a:pt x="1275562" y="751793"/>
                </a:lnTo>
                <a:lnTo>
                  <a:pt x="1255397" y="751110"/>
                </a:lnTo>
                <a:lnTo>
                  <a:pt x="1235686" y="749743"/>
                </a:lnTo>
                <a:lnTo>
                  <a:pt x="1216427" y="748377"/>
                </a:lnTo>
                <a:lnTo>
                  <a:pt x="1197622" y="746783"/>
                </a:lnTo>
                <a:lnTo>
                  <a:pt x="1179496" y="744734"/>
                </a:lnTo>
                <a:lnTo>
                  <a:pt x="1162050" y="742685"/>
                </a:lnTo>
                <a:lnTo>
                  <a:pt x="1162050" y="642953"/>
                </a:lnTo>
                <a:lnTo>
                  <a:pt x="1179496" y="645230"/>
                </a:lnTo>
                <a:lnTo>
                  <a:pt x="1197622" y="647279"/>
                </a:lnTo>
                <a:lnTo>
                  <a:pt x="1216427" y="648873"/>
                </a:lnTo>
                <a:lnTo>
                  <a:pt x="1235686" y="650239"/>
                </a:lnTo>
                <a:lnTo>
                  <a:pt x="1255397" y="651378"/>
                </a:lnTo>
                <a:lnTo>
                  <a:pt x="1275562" y="652288"/>
                </a:lnTo>
                <a:lnTo>
                  <a:pt x="1296180" y="652744"/>
                </a:lnTo>
                <a:lnTo>
                  <a:pt x="1317251" y="652744"/>
                </a:lnTo>
                <a:lnTo>
                  <a:pt x="1332658" y="652744"/>
                </a:lnTo>
                <a:lnTo>
                  <a:pt x="1347838" y="652516"/>
                </a:lnTo>
                <a:lnTo>
                  <a:pt x="1362792" y="652061"/>
                </a:lnTo>
                <a:lnTo>
                  <a:pt x="1377519" y="651378"/>
                </a:lnTo>
                <a:lnTo>
                  <a:pt x="1392020" y="650695"/>
                </a:lnTo>
                <a:lnTo>
                  <a:pt x="1406520" y="649784"/>
                </a:lnTo>
                <a:lnTo>
                  <a:pt x="1420568" y="648873"/>
                </a:lnTo>
                <a:lnTo>
                  <a:pt x="1433935" y="647507"/>
                </a:lnTo>
                <a:lnTo>
                  <a:pt x="1447529" y="646141"/>
                </a:lnTo>
                <a:lnTo>
                  <a:pt x="1460671" y="644547"/>
                </a:lnTo>
                <a:lnTo>
                  <a:pt x="1473585" y="642953"/>
                </a:lnTo>
                <a:lnTo>
                  <a:pt x="1485820" y="641131"/>
                </a:lnTo>
                <a:lnTo>
                  <a:pt x="1498055" y="639310"/>
                </a:lnTo>
                <a:lnTo>
                  <a:pt x="1509836" y="637033"/>
                </a:lnTo>
                <a:lnTo>
                  <a:pt x="1520938" y="634983"/>
                </a:lnTo>
                <a:lnTo>
                  <a:pt x="1532040" y="632706"/>
                </a:lnTo>
                <a:lnTo>
                  <a:pt x="1542463" y="630202"/>
                </a:lnTo>
                <a:lnTo>
                  <a:pt x="1552432" y="627697"/>
                </a:lnTo>
                <a:lnTo>
                  <a:pt x="1562174" y="624965"/>
                </a:lnTo>
                <a:lnTo>
                  <a:pt x="1571237" y="622232"/>
                </a:lnTo>
                <a:lnTo>
                  <a:pt x="1579847" y="619500"/>
                </a:lnTo>
                <a:lnTo>
                  <a:pt x="1587777" y="616540"/>
                </a:lnTo>
                <a:lnTo>
                  <a:pt x="1595480" y="613352"/>
                </a:lnTo>
                <a:lnTo>
                  <a:pt x="1602504" y="610392"/>
                </a:lnTo>
                <a:lnTo>
                  <a:pt x="1609075" y="606976"/>
                </a:lnTo>
                <a:lnTo>
                  <a:pt x="1614965" y="603789"/>
                </a:lnTo>
                <a:lnTo>
                  <a:pt x="1620176" y="600373"/>
                </a:lnTo>
                <a:lnTo>
                  <a:pt x="1624934" y="596958"/>
                </a:lnTo>
                <a:lnTo>
                  <a:pt x="1629239" y="593315"/>
                </a:lnTo>
                <a:lnTo>
                  <a:pt x="1632411" y="589899"/>
                </a:lnTo>
                <a:lnTo>
                  <a:pt x="1635357" y="586256"/>
                </a:lnTo>
                <a:lnTo>
                  <a:pt x="1636490" y="584434"/>
                </a:lnTo>
                <a:lnTo>
                  <a:pt x="1637622" y="582613"/>
                </a:lnTo>
                <a:close/>
                <a:moveTo>
                  <a:pt x="1639435" y="457200"/>
                </a:moveTo>
                <a:lnTo>
                  <a:pt x="1639888" y="458792"/>
                </a:lnTo>
                <a:lnTo>
                  <a:pt x="1639888" y="460838"/>
                </a:lnTo>
                <a:lnTo>
                  <a:pt x="1639888" y="540662"/>
                </a:lnTo>
                <a:lnTo>
                  <a:pt x="1639888" y="542936"/>
                </a:lnTo>
                <a:lnTo>
                  <a:pt x="1639435" y="544983"/>
                </a:lnTo>
                <a:lnTo>
                  <a:pt x="1638982" y="546802"/>
                </a:lnTo>
                <a:lnTo>
                  <a:pt x="1638302" y="548849"/>
                </a:lnTo>
                <a:lnTo>
                  <a:pt x="1637396" y="550896"/>
                </a:lnTo>
                <a:lnTo>
                  <a:pt x="1636263" y="552942"/>
                </a:lnTo>
                <a:lnTo>
                  <a:pt x="1634904" y="554762"/>
                </a:lnTo>
                <a:lnTo>
                  <a:pt x="1633318" y="556809"/>
                </a:lnTo>
                <a:lnTo>
                  <a:pt x="1631732" y="558855"/>
                </a:lnTo>
                <a:lnTo>
                  <a:pt x="1629919" y="560675"/>
                </a:lnTo>
                <a:lnTo>
                  <a:pt x="1625388" y="564313"/>
                </a:lnTo>
                <a:lnTo>
                  <a:pt x="1620176" y="568179"/>
                </a:lnTo>
                <a:lnTo>
                  <a:pt x="1614739" y="571818"/>
                </a:lnTo>
                <a:lnTo>
                  <a:pt x="1608168" y="575457"/>
                </a:lnTo>
                <a:lnTo>
                  <a:pt x="1600918" y="578868"/>
                </a:lnTo>
                <a:lnTo>
                  <a:pt x="1593215" y="582279"/>
                </a:lnTo>
                <a:lnTo>
                  <a:pt x="1584831" y="585463"/>
                </a:lnTo>
                <a:lnTo>
                  <a:pt x="1575769" y="588647"/>
                </a:lnTo>
                <a:lnTo>
                  <a:pt x="1566253" y="591603"/>
                </a:lnTo>
                <a:lnTo>
                  <a:pt x="1556057" y="594560"/>
                </a:lnTo>
                <a:lnTo>
                  <a:pt x="1545408" y="597289"/>
                </a:lnTo>
                <a:lnTo>
                  <a:pt x="1534306" y="599790"/>
                </a:lnTo>
                <a:lnTo>
                  <a:pt x="1522524" y="602519"/>
                </a:lnTo>
                <a:lnTo>
                  <a:pt x="1510290" y="604794"/>
                </a:lnTo>
                <a:lnTo>
                  <a:pt x="1497602" y="607068"/>
                </a:lnTo>
                <a:lnTo>
                  <a:pt x="1484461" y="609114"/>
                </a:lnTo>
                <a:lnTo>
                  <a:pt x="1470866" y="611161"/>
                </a:lnTo>
                <a:lnTo>
                  <a:pt x="1457045" y="612753"/>
                </a:lnTo>
                <a:lnTo>
                  <a:pt x="1442998" y="614345"/>
                </a:lnTo>
                <a:lnTo>
                  <a:pt x="1428271" y="615710"/>
                </a:lnTo>
                <a:lnTo>
                  <a:pt x="1413317" y="617301"/>
                </a:lnTo>
                <a:lnTo>
                  <a:pt x="1397684" y="618211"/>
                </a:lnTo>
                <a:lnTo>
                  <a:pt x="1382050" y="619121"/>
                </a:lnTo>
                <a:lnTo>
                  <a:pt x="1366191" y="619803"/>
                </a:lnTo>
                <a:lnTo>
                  <a:pt x="1350104" y="620258"/>
                </a:lnTo>
                <a:lnTo>
                  <a:pt x="1333791" y="620713"/>
                </a:lnTo>
                <a:lnTo>
                  <a:pt x="1317251" y="620713"/>
                </a:lnTo>
                <a:lnTo>
                  <a:pt x="1296180" y="620485"/>
                </a:lnTo>
                <a:lnTo>
                  <a:pt x="1275562" y="620031"/>
                </a:lnTo>
                <a:lnTo>
                  <a:pt x="1255397" y="619348"/>
                </a:lnTo>
                <a:lnTo>
                  <a:pt x="1235686" y="618211"/>
                </a:lnTo>
                <a:lnTo>
                  <a:pt x="1216427" y="616847"/>
                </a:lnTo>
                <a:lnTo>
                  <a:pt x="1197622" y="615027"/>
                </a:lnTo>
                <a:lnTo>
                  <a:pt x="1179496" y="612981"/>
                </a:lnTo>
                <a:lnTo>
                  <a:pt x="1162050" y="610934"/>
                </a:lnTo>
                <a:lnTo>
                  <a:pt x="1162050" y="523606"/>
                </a:lnTo>
                <a:lnTo>
                  <a:pt x="1179496" y="525652"/>
                </a:lnTo>
                <a:lnTo>
                  <a:pt x="1197622" y="527927"/>
                </a:lnTo>
                <a:lnTo>
                  <a:pt x="1216427" y="529518"/>
                </a:lnTo>
                <a:lnTo>
                  <a:pt x="1235686" y="530883"/>
                </a:lnTo>
                <a:lnTo>
                  <a:pt x="1255397" y="532020"/>
                </a:lnTo>
                <a:lnTo>
                  <a:pt x="1275562" y="532702"/>
                </a:lnTo>
                <a:lnTo>
                  <a:pt x="1296180" y="533157"/>
                </a:lnTo>
                <a:lnTo>
                  <a:pt x="1317251" y="533385"/>
                </a:lnTo>
                <a:lnTo>
                  <a:pt x="1333338" y="533385"/>
                </a:lnTo>
                <a:lnTo>
                  <a:pt x="1349198" y="532930"/>
                </a:lnTo>
                <a:lnTo>
                  <a:pt x="1365058" y="532475"/>
                </a:lnTo>
                <a:lnTo>
                  <a:pt x="1380464" y="531793"/>
                </a:lnTo>
                <a:lnTo>
                  <a:pt x="1395645" y="531110"/>
                </a:lnTo>
                <a:lnTo>
                  <a:pt x="1410598" y="530201"/>
                </a:lnTo>
                <a:lnTo>
                  <a:pt x="1425326" y="528836"/>
                </a:lnTo>
                <a:lnTo>
                  <a:pt x="1439599" y="527699"/>
                </a:lnTo>
                <a:lnTo>
                  <a:pt x="1453647" y="525880"/>
                </a:lnTo>
                <a:lnTo>
                  <a:pt x="1467241" y="524288"/>
                </a:lnTo>
                <a:lnTo>
                  <a:pt x="1480609" y="522469"/>
                </a:lnTo>
                <a:lnTo>
                  <a:pt x="1493297" y="520649"/>
                </a:lnTo>
                <a:lnTo>
                  <a:pt x="1505758" y="518375"/>
                </a:lnTo>
                <a:lnTo>
                  <a:pt x="1517766" y="516101"/>
                </a:lnTo>
                <a:lnTo>
                  <a:pt x="1529322" y="513827"/>
                </a:lnTo>
                <a:lnTo>
                  <a:pt x="1540650" y="511098"/>
                </a:lnTo>
                <a:lnTo>
                  <a:pt x="1551072" y="508596"/>
                </a:lnTo>
                <a:lnTo>
                  <a:pt x="1561268" y="505867"/>
                </a:lnTo>
                <a:lnTo>
                  <a:pt x="1570784" y="502911"/>
                </a:lnTo>
                <a:lnTo>
                  <a:pt x="1579847" y="499954"/>
                </a:lnTo>
                <a:lnTo>
                  <a:pt x="1588230" y="496770"/>
                </a:lnTo>
                <a:lnTo>
                  <a:pt x="1596160" y="493587"/>
                </a:lnTo>
                <a:lnTo>
                  <a:pt x="1603637" y="490175"/>
                </a:lnTo>
                <a:lnTo>
                  <a:pt x="1610207" y="486991"/>
                </a:lnTo>
                <a:lnTo>
                  <a:pt x="1616325" y="483580"/>
                </a:lnTo>
                <a:lnTo>
                  <a:pt x="1621989" y="479941"/>
                </a:lnTo>
                <a:lnTo>
                  <a:pt x="1626520" y="476303"/>
                </a:lnTo>
                <a:lnTo>
                  <a:pt x="1630599" y="472664"/>
                </a:lnTo>
                <a:lnTo>
                  <a:pt x="1632411" y="470845"/>
                </a:lnTo>
                <a:lnTo>
                  <a:pt x="1633997" y="469025"/>
                </a:lnTo>
                <a:lnTo>
                  <a:pt x="1635583" y="466751"/>
                </a:lnTo>
                <a:lnTo>
                  <a:pt x="1636716" y="464932"/>
                </a:lnTo>
                <a:lnTo>
                  <a:pt x="1637622" y="463113"/>
                </a:lnTo>
                <a:lnTo>
                  <a:pt x="1638529" y="461293"/>
                </a:lnTo>
                <a:lnTo>
                  <a:pt x="1639208" y="459019"/>
                </a:lnTo>
                <a:lnTo>
                  <a:pt x="1639435" y="457200"/>
                </a:lnTo>
                <a:close/>
                <a:moveTo>
                  <a:pt x="781051" y="415925"/>
                </a:moveTo>
                <a:lnTo>
                  <a:pt x="797833" y="415925"/>
                </a:lnTo>
                <a:lnTo>
                  <a:pt x="814615" y="415925"/>
                </a:lnTo>
                <a:lnTo>
                  <a:pt x="830944" y="416150"/>
                </a:lnTo>
                <a:lnTo>
                  <a:pt x="847046" y="416602"/>
                </a:lnTo>
                <a:lnTo>
                  <a:pt x="862921" y="417505"/>
                </a:lnTo>
                <a:lnTo>
                  <a:pt x="878796" y="418408"/>
                </a:lnTo>
                <a:lnTo>
                  <a:pt x="893990" y="419536"/>
                </a:lnTo>
                <a:lnTo>
                  <a:pt x="908958" y="420665"/>
                </a:lnTo>
                <a:lnTo>
                  <a:pt x="923699" y="422019"/>
                </a:lnTo>
                <a:lnTo>
                  <a:pt x="937987" y="423599"/>
                </a:lnTo>
                <a:lnTo>
                  <a:pt x="951821" y="425630"/>
                </a:lnTo>
                <a:lnTo>
                  <a:pt x="965428" y="427436"/>
                </a:lnTo>
                <a:lnTo>
                  <a:pt x="978581" y="429467"/>
                </a:lnTo>
                <a:lnTo>
                  <a:pt x="991281" y="431499"/>
                </a:lnTo>
                <a:lnTo>
                  <a:pt x="1003301" y="433982"/>
                </a:lnTo>
                <a:lnTo>
                  <a:pt x="1015094" y="436464"/>
                </a:lnTo>
                <a:lnTo>
                  <a:pt x="1026206" y="438947"/>
                </a:lnTo>
                <a:lnTo>
                  <a:pt x="1037092" y="441882"/>
                </a:lnTo>
                <a:lnTo>
                  <a:pt x="1047071" y="444816"/>
                </a:lnTo>
                <a:lnTo>
                  <a:pt x="1056823" y="447750"/>
                </a:lnTo>
                <a:lnTo>
                  <a:pt x="1065894" y="450910"/>
                </a:lnTo>
                <a:lnTo>
                  <a:pt x="1074285" y="454296"/>
                </a:lnTo>
                <a:lnTo>
                  <a:pt x="1081996" y="457456"/>
                </a:lnTo>
                <a:lnTo>
                  <a:pt x="1089026" y="460841"/>
                </a:lnTo>
                <a:lnTo>
                  <a:pt x="1095603" y="464453"/>
                </a:lnTo>
                <a:lnTo>
                  <a:pt x="1101499" y="467838"/>
                </a:lnTo>
                <a:lnTo>
                  <a:pt x="1106262" y="471675"/>
                </a:lnTo>
                <a:lnTo>
                  <a:pt x="1110798" y="475287"/>
                </a:lnTo>
                <a:lnTo>
                  <a:pt x="1112612" y="477318"/>
                </a:lnTo>
                <a:lnTo>
                  <a:pt x="1114199" y="479350"/>
                </a:lnTo>
                <a:lnTo>
                  <a:pt x="1116014" y="481155"/>
                </a:lnTo>
                <a:lnTo>
                  <a:pt x="1117374" y="483187"/>
                </a:lnTo>
                <a:lnTo>
                  <a:pt x="1118282" y="485218"/>
                </a:lnTo>
                <a:lnTo>
                  <a:pt x="1119189" y="487249"/>
                </a:lnTo>
                <a:lnTo>
                  <a:pt x="1119869" y="489055"/>
                </a:lnTo>
                <a:lnTo>
                  <a:pt x="1120549" y="491312"/>
                </a:lnTo>
                <a:lnTo>
                  <a:pt x="1120776" y="493344"/>
                </a:lnTo>
                <a:lnTo>
                  <a:pt x="1120776" y="495149"/>
                </a:lnTo>
                <a:lnTo>
                  <a:pt x="1120776" y="574600"/>
                </a:lnTo>
                <a:lnTo>
                  <a:pt x="1120776" y="576631"/>
                </a:lnTo>
                <a:lnTo>
                  <a:pt x="1120549" y="578662"/>
                </a:lnTo>
                <a:lnTo>
                  <a:pt x="1119869" y="580919"/>
                </a:lnTo>
                <a:lnTo>
                  <a:pt x="1119189" y="582725"/>
                </a:lnTo>
                <a:lnTo>
                  <a:pt x="1118282" y="584757"/>
                </a:lnTo>
                <a:lnTo>
                  <a:pt x="1117374" y="586562"/>
                </a:lnTo>
                <a:lnTo>
                  <a:pt x="1116014" y="588819"/>
                </a:lnTo>
                <a:lnTo>
                  <a:pt x="1114199" y="590625"/>
                </a:lnTo>
                <a:lnTo>
                  <a:pt x="1112612" y="592431"/>
                </a:lnTo>
                <a:lnTo>
                  <a:pt x="1110798" y="594462"/>
                </a:lnTo>
                <a:lnTo>
                  <a:pt x="1106262" y="598299"/>
                </a:lnTo>
                <a:lnTo>
                  <a:pt x="1101499" y="601911"/>
                </a:lnTo>
                <a:lnTo>
                  <a:pt x="1095603" y="605522"/>
                </a:lnTo>
                <a:lnTo>
                  <a:pt x="1089026" y="609133"/>
                </a:lnTo>
                <a:lnTo>
                  <a:pt x="1081996" y="612519"/>
                </a:lnTo>
                <a:lnTo>
                  <a:pt x="1074285" y="615679"/>
                </a:lnTo>
                <a:lnTo>
                  <a:pt x="1065894" y="619065"/>
                </a:lnTo>
                <a:lnTo>
                  <a:pt x="1056823" y="621999"/>
                </a:lnTo>
                <a:lnTo>
                  <a:pt x="1047071" y="625159"/>
                </a:lnTo>
                <a:lnTo>
                  <a:pt x="1037092" y="627867"/>
                </a:lnTo>
                <a:lnTo>
                  <a:pt x="1026206" y="630576"/>
                </a:lnTo>
                <a:lnTo>
                  <a:pt x="1015094" y="633510"/>
                </a:lnTo>
                <a:lnTo>
                  <a:pt x="1003301" y="635767"/>
                </a:lnTo>
                <a:lnTo>
                  <a:pt x="991281" y="638024"/>
                </a:lnTo>
                <a:lnTo>
                  <a:pt x="978581" y="640507"/>
                </a:lnTo>
                <a:lnTo>
                  <a:pt x="965428" y="642539"/>
                </a:lnTo>
                <a:lnTo>
                  <a:pt x="951821" y="644344"/>
                </a:lnTo>
                <a:lnTo>
                  <a:pt x="937987" y="646376"/>
                </a:lnTo>
                <a:lnTo>
                  <a:pt x="923699" y="647730"/>
                </a:lnTo>
                <a:lnTo>
                  <a:pt x="908958" y="649084"/>
                </a:lnTo>
                <a:lnTo>
                  <a:pt x="893990" y="650438"/>
                </a:lnTo>
                <a:lnTo>
                  <a:pt x="878796" y="651341"/>
                </a:lnTo>
                <a:lnTo>
                  <a:pt x="862921" y="652244"/>
                </a:lnTo>
                <a:lnTo>
                  <a:pt x="847046" y="652921"/>
                </a:lnTo>
                <a:lnTo>
                  <a:pt x="830944" y="653598"/>
                </a:lnTo>
                <a:lnTo>
                  <a:pt x="814615" y="654050"/>
                </a:lnTo>
                <a:lnTo>
                  <a:pt x="797833" y="654050"/>
                </a:lnTo>
                <a:lnTo>
                  <a:pt x="781051" y="654050"/>
                </a:lnTo>
                <a:lnTo>
                  <a:pt x="764722" y="653598"/>
                </a:lnTo>
                <a:lnTo>
                  <a:pt x="748620" y="652921"/>
                </a:lnTo>
                <a:lnTo>
                  <a:pt x="732745" y="652244"/>
                </a:lnTo>
                <a:lnTo>
                  <a:pt x="717097" y="651341"/>
                </a:lnTo>
                <a:lnTo>
                  <a:pt x="701903" y="650438"/>
                </a:lnTo>
                <a:lnTo>
                  <a:pt x="686935" y="649084"/>
                </a:lnTo>
                <a:lnTo>
                  <a:pt x="672194" y="647730"/>
                </a:lnTo>
                <a:lnTo>
                  <a:pt x="657906" y="646376"/>
                </a:lnTo>
                <a:lnTo>
                  <a:pt x="643845" y="644344"/>
                </a:lnTo>
                <a:lnTo>
                  <a:pt x="630238" y="642539"/>
                </a:lnTo>
                <a:lnTo>
                  <a:pt x="617085" y="640507"/>
                </a:lnTo>
                <a:lnTo>
                  <a:pt x="604611" y="638024"/>
                </a:lnTo>
                <a:lnTo>
                  <a:pt x="592365" y="635767"/>
                </a:lnTo>
                <a:lnTo>
                  <a:pt x="580572" y="633510"/>
                </a:lnTo>
                <a:lnTo>
                  <a:pt x="569460" y="630576"/>
                </a:lnTo>
                <a:lnTo>
                  <a:pt x="558574" y="627867"/>
                </a:lnTo>
                <a:lnTo>
                  <a:pt x="548595" y="625159"/>
                </a:lnTo>
                <a:lnTo>
                  <a:pt x="539070" y="621999"/>
                </a:lnTo>
                <a:lnTo>
                  <a:pt x="529772" y="619065"/>
                </a:lnTo>
                <a:lnTo>
                  <a:pt x="521381" y="615679"/>
                </a:lnTo>
                <a:lnTo>
                  <a:pt x="513670" y="612519"/>
                </a:lnTo>
                <a:lnTo>
                  <a:pt x="506640" y="609133"/>
                </a:lnTo>
                <a:lnTo>
                  <a:pt x="500063" y="605522"/>
                </a:lnTo>
                <a:lnTo>
                  <a:pt x="494393" y="601911"/>
                </a:lnTo>
                <a:lnTo>
                  <a:pt x="489177" y="598299"/>
                </a:lnTo>
                <a:lnTo>
                  <a:pt x="484868" y="594462"/>
                </a:lnTo>
                <a:lnTo>
                  <a:pt x="483054" y="592431"/>
                </a:lnTo>
                <a:lnTo>
                  <a:pt x="481240" y="590625"/>
                </a:lnTo>
                <a:lnTo>
                  <a:pt x="479879" y="588819"/>
                </a:lnTo>
                <a:lnTo>
                  <a:pt x="478518" y="586562"/>
                </a:lnTo>
                <a:lnTo>
                  <a:pt x="477158" y="584757"/>
                </a:lnTo>
                <a:lnTo>
                  <a:pt x="476251" y="582725"/>
                </a:lnTo>
                <a:lnTo>
                  <a:pt x="475570" y="580919"/>
                </a:lnTo>
                <a:lnTo>
                  <a:pt x="475117" y="578662"/>
                </a:lnTo>
                <a:lnTo>
                  <a:pt x="474890" y="576631"/>
                </a:lnTo>
                <a:lnTo>
                  <a:pt x="474663" y="574600"/>
                </a:lnTo>
                <a:lnTo>
                  <a:pt x="474663" y="495149"/>
                </a:lnTo>
                <a:lnTo>
                  <a:pt x="474890" y="493344"/>
                </a:lnTo>
                <a:lnTo>
                  <a:pt x="475117" y="491312"/>
                </a:lnTo>
                <a:lnTo>
                  <a:pt x="475570" y="489055"/>
                </a:lnTo>
                <a:lnTo>
                  <a:pt x="476251" y="487249"/>
                </a:lnTo>
                <a:lnTo>
                  <a:pt x="477158" y="485218"/>
                </a:lnTo>
                <a:lnTo>
                  <a:pt x="478518" y="483187"/>
                </a:lnTo>
                <a:lnTo>
                  <a:pt x="479879" y="481155"/>
                </a:lnTo>
                <a:lnTo>
                  <a:pt x="481240" y="479350"/>
                </a:lnTo>
                <a:lnTo>
                  <a:pt x="483054" y="477318"/>
                </a:lnTo>
                <a:lnTo>
                  <a:pt x="484868" y="475287"/>
                </a:lnTo>
                <a:lnTo>
                  <a:pt x="489177" y="471675"/>
                </a:lnTo>
                <a:lnTo>
                  <a:pt x="494393" y="467838"/>
                </a:lnTo>
                <a:lnTo>
                  <a:pt x="500063" y="464453"/>
                </a:lnTo>
                <a:lnTo>
                  <a:pt x="506640" y="460841"/>
                </a:lnTo>
                <a:lnTo>
                  <a:pt x="513670" y="457456"/>
                </a:lnTo>
                <a:lnTo>
                  <a:pt x="521381" y="454296"/>
                </a:lnTo>
                <a:lnTo>
                  <a:pt x="529772" y="450910"/>
                </a:lnTo>
                <a:lnTo>
                  <a:pt x="539070" y="447750"/>
                </a:lnTo>
                <a:lnTo>
                  <a:pt x="548595" y="444816"/>
                </a:lnTo>
                <a:lnTo>
                  <a:pt x="558574" y="441882"/>
                </a:lnTo>
                <a:lnTo>
                  <a:pt x="569460" y="438947"/>
                </a:lnTo>
                <a:lnTo>
                  <a:pt x="580572" y="436464"/>
                </a:lnTo>
                <a:lnTo>
                  <a:pt x="592365" y="433982"/>
                </a:lnTo>
                <a:lnTo>
                  <a:pt x="604611" y="431499"/>
                </a:lnTo>
                <a:lnTo>
                  <a:pt x="617085" y="429467"/>
                </a:lnTo>
                <a:lnTo>
                  <a:pt x="630238" y="427436"/>
                </a:lnTo>
                <a:lnTo>
                  <a:pt x="643845" y="425630"/>
                </a:lnTo>
                <a:lnTo>
                  <a:pt x="657906" y="423599"/>
                </a:lnTo>
                <a:lnTo>
                  <a:pt x="672194" y="422019"/>
                </a:lnTo>
                <a:lnTo>
                  <a:pt x="686935" y="420665"/>
                </a:lnTo>
                <a:lnTo>
                  <a:pt x="701903" y="419536"/>
                </a:lnTo>
                <a:lnTo>
                  <a:pt x="717097" y="418408"/>
                </a:lnTo>
                <a:lnTo>
                  <a:pt x="732745" y="417505"/>
                </a:lnTo>
                <a:lnTo>
                  <a:pt x="748620" y="416602"/>
                </a:lnTo>
                <a:lnTo>
                  <a:pt x="764722" y="416150"/>
                </a:lnTo>
                <a:lnTo>
                  <a:pt x="781051" y="415925"/>
                </a:lnTo>
                <a:close/>
                <a:moveTo>
                  <a:pt x="994909" y="333375"/>
                </a:moveTo>
                <a:lnTo>
                  <a:pt x="995589" y="335421"/>
                </a:lnTo>
                <a:lnTo>
                  <a:pt x="996497" y="337468"/>
                </a:lnTo>
                <a:lnTo>
                  <a:pt x="997857" y="339287"/>
                </a:lnTo>
                <a:lnTo>
                  <a:pt x="998991" y="341107"/>
                </a:lnTo>
                <a:lnTo>
                  <a:pt x="1000352" y="343153"/>
                </a:lnTo>
                <a:lnTo>
                  <a:pt x="1001939" y="344745"/>
                </a:lnTo>
                <a:lnTo>
                  <a:pt x="1005795" y="348383"/>
                </a:lnTo>
                <a:lnTo>
                  <a:pt x="1010104" y="352022"/>
                </a:lnTo>
                <a:lnTo>
                  <a:pt x="1015320" y="355433"/>
                </a:lnTo>
                <a:lnTo>
                  <a:pt x="1020989" y="359072"/>
                </a:lnTo>
                <a:lnTo>
                  <a:pt x="1027339" y="362255"/>
                </a:lnTo>
                <a:lnTo>
                  <a:pt x="1033916" y="365666"/>
                </a:lnTo>
                <a:lnTo>
                  <a:pt x="1041400" y="368623"/>
                </a:lnTo>
                <a:lnTo>
                  <a:pt x="1049791" y="371579"/>
                </a:lnTo>
                <a:lnTo>
                  <a:pt x="1058182" y="374762"/>
                </a:lnTo>
                <a:lnTo>
                  <a:pt x="1067254" y="377491"/>
                </a:lnTo>
                <a:lnTo>
                  <a:pt x="1076779" y="380448"/>
                </a:lnTo>
                <a:lnTo>
                  <a:pt x="1086984" y="382949"/>
                </a:lnTo>
                <a:lnTo>
                  <a:pt x="1097643" y="385451"/>
                </a:lnTo>
                <a:lnTo>
                  <a:pt x="1108529" y="387952"/>
                </a:lnTo>
                <a:lnTo>
                  <a:pt x="1120095" y="390226"/>
                </a:lnTo>
                <a:lnTo>
                  <a:pt x="1131888" y="392273"/>
                </a:lnTo>
                <a:lnTo>
                  <a:pt x="1144134" y="394319"/>
                </a:lnTo>
                <a:lnTo>
                  <a:pt x="1156834" y="396366"/>
                </a:lnTo>
                <a:lnTo>
                  <a:pt x="1169988" y="397958"/>
                </a:lnTo>
                <a:lnTo>
                  <a:pt x="1183368" y="399550"/>
                </a:lnTo>
                <a:lnTo>
                  <a:pt x="1196975" y="400914"/>
                </a:lnTo>
                <a:lnTo>
                  <a:pt x="1211036" y="402506"/>
                </a:lnTo>
                <a:lnTo>
                  <a:pt x="1225324" y="403643"/>
                </a:lnTo>
                <a:lnTo>
                  <a:pt x="1240065" y="404553"/>
                </a:lnTo>
                <a:lnTo>
                  <a:pt x="1254806" y="405235"/>
                </a:lnTo>
                <a:lnTo>
                  <a:pt x="1270000" y="405917"/>
                </a:lnTo>
                <a:lnTo>
                  <a:pt x="1285422" y="406372"/>
                </a:lnTo>
                <a:lnTo>
                  <a:pt x="1301070" y="406599"/>
                </a:lnTo>
                <a:lnTo>
                  <a:pt x="1316945" y="406827"/>
                </a:lnTo>
                <a:lnTo>
                  <a:pt x="1332593" y="406599"/>
                </a:lnTo>
                <a:lnTo>
                  <a:pt x="1348241" y="406372"/>
                </a:lnTo>
                <a:lnTo>
                  <a:pt x="1363663" y="405917"/>
                </a:lnTo>
                <a:lnTo>
                  <a:pt x="1378858" y="405235"/>
                </a:lnTo>
                <a:lnTo>
                  <a:pt x="1393599" y="404553"/>
                </a:lnTo>
                <a:lnTo>
                  <a:pt x="1408340" y="403643"/>
                </a:lnTo>
                <a:lnTo>
                  <a:pt x="1422627" y="402506"/>
                </a:lnTo>
                <a:lnTo>
                  <a:pt x="1436688" y="400914"/>
                </a:lnTo>
                <a:lnTo>
                  <a:pt x="1450522" y="399550"/>
                </a:lnTo>
                <a:lnTo>
                  <a:pt x="1463676" y="397958"/>
                </a:lnTo>
                <a:lnTo>
                  <a:pt x="1476829" y="396366"/>
                </a:lnTo>
                <a:lnTo>
                  <a:pt x="1489529" y="394319"/>
                </a:lnTo>
                <a:lnTo>
                  <a:pt x="1502002" y="392273"/>
                </a:lnTo>
                <a:lnTo>
                  <a:pt x="1513568" y="390226"/>
                </a:lnTo>
                <a:lnTo>
                  <a:pt x="1525134" y="387952"/>
                </a:lnTo>
                <a:lnTo>
                  <a:pt x="1536247" y="385451"/>
                </a:lnTo>
                <a:lnTo>
                  <a:pt x="1546906" y="382949"/>
                </a:lnTo>
                <a:lnTo>
                  <a:pt x="1556885" y="380448"/>
                </a:lnTo>
                <a:lnTo>
                  <a:pt x="1566410" y="377491"/>
                </a:lnTo>
                <a:lnTo>
                  <a:pt x="1575481" y="374762"/>
                </a:lnTo>
                <a:lnTo>
                  <a:pt x="1584099" y="371579"/>
                </a:lnTo>
                <a:lnTo>
                  <a:pt x="1592263" y="368623"/>
                </a:lnTo>
                <a:lnTo>
                  <a:pt x="1599747" y="365666"/>
                </a:lnTo>
                <a:lnTo>
                  <a:pt x="1606551" y="362255"/>
                </a:lnTo>
                <a:lnTo>
                  <a:pt x="1612674" y="359072"/>
                </a:lnTo>
                <a:lnTo>
                  <a:pt x="1618343" y="355433"/>
                </a:lnTo>
                <a:lnTo>
                  <a:pt x="1623560" y="352022"/>
                </a:lnTo>
                <a:lnTo>
                  <a:pt x="1628095" y="348383"/>
                </a:lnTo>
                <a:lnTo>
                  <a:pt x="1631724" y="344745"/>
                </a:lnTo>
                <a:lnTo>
                  <a:pt x="1633311" y="343153"/>
                </a:lnTo>
                <a:lnTo>
                  <a:pt x="1634672" y="341107"/>
                </a:lnTo>
                <a:lnTo>
                  <a:pt x="1636033" y="339287"/>
                </a:lnTo>
                <a:lnTo>
                  <a:pt x="1637167" y="337468"/>
                </a:lnTo>
                <a:lnTo>
                  <a:pt x="1638074" y="335421"/>
                </a:lnTo>
                <a:lnTo>
                  <a:pt x="1638754" y="333375"/>
                </a:lnTo>
                <a:lnTo>
                  <a:pt x="1639661" y="336786"/>
                </a:lnTo>
                <a:lnTo>
                  <a:pt x="1639888" y="338378"/>
                </a:lnTo>
                <a:lnTo>
                  <a:pt x="1639888" y="340197"/>
                </a:lnTo>
                <a:lnTo>
                  <a:pt x="1639888" y="420244"/>
                </a:lnTo>
                <a:lnTo>
                  <a:pt x="1639888" y="422063"/>
                </a:lnTo>
                <a:lnTo>
                  <a:pt x="1639435" y="424337"/>
                </a:lnTo>
                <a:lnTo>
                  <a:pt x="1638981" y="426383"/>
                </a:lnTo>
                <a:lnTo>
                  <a:pt x="1638301" y="428203"/>
                </a:lnTo>
                <a:lnTo>
                  <a:pt x="1637394" y="430249"/>
                </a:lnTo>
                <a:lnTo>
                  <a:pt x="1636260" y="432296"/>
                </a:lnTo>
                <a:lnTo>
                  <a:pt x="1634899" y="434343"/>
                </a:lnTo>
                <a:lnTo>
                  <a:pt x="1633311" y="436162"/>
                </a:lnTo>
                <a:lnTo>
                  <a:pt x="1631724" y="438209"/>
                </a:lnTo>
                <a:lnTo>
                  <a:pt x="1629910" y="440255"/>
                </a:lnTo>
                <a:lnTo>
                  <a:pt x="1625374" y="443894"/>
                </a:lnTo>
                <a:lnTo>
                  <a:pt x="1620158" y="447760"/>
                </a:lnTo>
                <a:lnTo>
                  <a:pt x="1614715" y="451171"/>
                </a:lnTo>
                <a:lnTo>
                  <a:pt x="1608138" y="454809"/>
                </a:lnTo>
                <a:lnTo>
                  <a:pt x="1600881" y="458220"/>
                </a:lnTo>
                <a:lnTo>
                  <a:pt x="1593170" y="461631"/>
                </a:lnTo>
                <a:lnTo>
                  <a:pt x="1584779" y="464815"/>
                </a:lnTo>
                <a:lnTo>
                  <a:pt x="1575708" y="467771"/>
                </a:lnTo>
                <a:lnTo>
                  <a:pt x="1566183" y="470955"/>
                </a:lnTo>
                <a:lnTo>
                  <a:pt x="1555977" y="473911"/>
                </a:lnTo>
                <a:lnTo>
                  <a:pt x="1545318" y="476867"/>
                </a:lnTo>
                <a:lnTo>
                  <a:pt x="1534206" y="479369"/>
                </a:lnTo>
                <a:lnTo>
                  <a:pt x="1522413" y="481870"/>
                </a:lnTo>
                <a:lnTo>
                  <a:pt x="1510167" y="484372"/>
                </a:lnTo>
                <a:lnTo>
                  <a:pt x="1497467" y="486418"/>
                </a:lnTo>
                <a:lnTo>
                  <a:pt x="1484313" y="488465"/>
                </a:lnTo>
                <a:lnTo>
                  <a:pt x="1470706" y="490284"/>
                </a:lnTo>
                <a:lnTo>
                  <a:pt x="1456872" y="492331"/>
                </a:lnTo>
                <a:lnTo>
                  <a:pt x="1442811" y="493923"/>
                </a:lnTo>
                <a:lnTo>
                  <a:pt x="1428070" y="495287"/>
                </a:lnTo>
                <a:lnTo>
                  <a:pt x="1413102" y="496424"/>
                </a:lnTo>
                <a:lnTo>
                  <a:pt x="1397454" y="497561"/>
                </a:lnTo>
                <a:lnTo>
                  <a:pt x="1381806" y="498698"/>
                </a:lnTo>
                <a:lnTo>
                  <a:pt x="1365931" y="499381"/>
                </a:lnTo>
                <a:lnTo>
                  <a:pt x="1349829" y="499835"/>
                </a:lnTo>
                <a:lnTo>
                  <a:pt x="1333500" y="500063"/>
                </a:lnTo>
                <a:lnTo>
                  <a:pt x="1316945" y="500063"/>
                </a:lnTo>
                <a:lnTo>
                  <a:pt x="1295854" y="500063"/>
                </a:lnTo>
                <a:lnTo>
                  <a:pt x="1275216" y="499608"/>
                </a:lnTo>
                <a:lnTo>
                  <a:pt x="1255032" y="498698"/>
                </a:lnTo>
                <a:lnTo>
                  <a:pt x="1235302" y="497334"/>
                </a:lnTo>
                <a:lnTo>
                  <a:pt x="1216025" y="495969"/>
                </a:lnTo>
                <a:lnTo>
                  <a:pt x="1197202" y="494378"/>
                </a:lnTo>
                <a:lnTo>
                  <a:pt x="1179059" y="492558"/>
                </a:lnTo>
                <a:lnTo>
                  <a:pt x="1161597" y="490057"/>
                </a:lnTo>
                <a:lnTo>
                  <a:pt x="1161597" y="489147"/>
                </a:lnTo>
                <a:lnTo>
                  <a:pt x="1161597" y="455264"/>
                </a:lnTo>
                <a:lnTo>
                  <a:pt x="1161370" y="452308"/>
                </a:lnTo>
                <a:lnTo>
                  <a:pt x="1160463" y="449579"/>
                </a:lnTo>
                <a:lnTo>
                  <a:pt x="1159556" y="447077"/>
                </a:lnTo>
                <a:lnTo>
                  <a:pt x="1158195" y="444121"/>
                </a:lnTo>
                <a:lnTo>
                  <a:pt x="1156607" y="441392"/>
                </a:lnTo>
                <a:lnTo>
                  <a:pt x="1154566" y="438663"/>
                </a:lnTo>
                <a:lnTo>
                  <a:pt x="1152072" y="436162"/>
                </a:lnTo>
                <a:lnTo>
                  <a:pt x="1149350" y="433433"/>
                </a:lnTo>
                <a:lnTo>
                  <a:pt x="1146175" y="430704"/>
                </a:lnTo>
                <a:lnTo>
                  <a:pt x="1142547" y="428430"/>
                </a:lnTo>
                <a:lnTo>
                  <a:pt x="1138918" y="425929"/>
                </a:lnTo>
                <a:lnTo>
                  <a:pt x="1134836" y="423200"/>
                </a:lnTo>
                <a:lnTo>
                  <a:pt x="1130300" y="420926"/>
                </a:lnTo>
                <a:lnTo>
                  <a:pt x="1125538" y="418652"/>
                </a:lnTo>
                <a:lnTo>
                  <a:pt x="1120322" y="416150"/>
                </a:lnTo>
                <a:lnTo>
                  <a:pt x="1115106" y="413876"/>
                </a:lnTo>
                <a:lnTo>
                  <a:pt x="1109436" y="411830"/>
                </a:lnTo>
                <a:lnTo>
                  <a:pt x="1103539" y="409555"/>
                </a:lnTo>
                <a:lnTo>
                  <a:pt x="1090613" y="405235"/>
                </a:lnTo>
                <a:lnTo>
                  <a:pt x="1076779" y="401141"/>
                </a:lnTo>
                <a:lnTo>
                  <a:pt x="1062038" y="397503"/>
                </a:lnTo>
                <a:lnTo>
                  <a:pt x="1046389" y="393865"/>
                </a:lnTo>
                <a:lnTo>
                  <a:pt x="1029607" y="390908"/>
                </a:lnTo>
                <a:lnTo>
                  <a:pt x="1011918" y="387952"/>
                </a:lnTo>
                <a:lnTo>
                  <a:pt x="993775" y="384996"/>
                </a:lnTo>
                <a:lnTo>
                  <a:pt x="993775" y="340197"/>
                </a:lnTo>
                <a:lnTo>
                  <a:pt x="993775" y="338378"/>
                </a:lnTo>
                <a:lnTo>
                  <a:pt x="994002" y="336786"/>
                </a:lnTo>
                <a:lnTo>
                  <a:pt x="994909" y="333375"/>
                </a:lnTo>
                <a:close/>
                <a:moveTo>
                  <a:pt x="996723" y="203200"/>
                </a:moveTo>
                <a:lnTo>
                  <a:pt x="998084" y="205026"/>
                </a:lnTo>
                <a:lnTo>
                  <a:pt x="999218" y="206624"/>
                </a:lnTo>
                <a:lnTo>
                  <a:pt x="1002166" y="210505"/>
                </a:lnTo>
                <a:lnTo>
                  <a:pt x="1005795" y="213930"/>
                </a:lnTo>
                <a:lnTo>
                  <a:pt x="1010104" y="217354"/>
                </a:lnTo>
                <a:lnTo>
                  <a:pt x="1014866" y="220779"/>
                </a:lnTo>
                <a:lnTo>
                  <a:pt x="1020536" y="224203"/>
                </a:lnTo>
                <a:lnTo>
                  <a:pt x="1026206" y="227399"/>
                </a:lnTo>
                <a:lnTo>
                  <a:pt x="1032782" y="230367"/>
                </a:lnTo>
                <a:lnTo>
                  <a:pt x="1040039" y="233563"/>
                </a:lnTo>
                <a:lnTo>
                  <a:pt x="1047523" y="236531"/>
                </a:lnTo>
                <a:lnTo>
                  <a:pt x="1055688" y="239499"/>
                </a:lnTo>
                <a:lnTo>
                  <a:pt x="1064532" y="242238"/>
                </a:lnTo>
                <a:lnTo>
                  <a:pt x="1073604" y="244978"/>
                </a:lnTo>
                <a:lnTo>
                  <a:pt x="1083129" y="247717"/>
                </a:lnTo>
                <a:lnTo>
                  <a:pt x="1093107" y="250000"/>
                </a:lnTo>
                <a:lnTo>
                  <a:pt x="1103539" y="252512"/>
                </a:lnTo>
                <a:lnTo>
                  <a:pt x="1114425" y="254795"/>
                </a:lnTo>
                <a:lnTo>
                  <a:pt x="1125765" y="256849"/>
                </a:lnTo>
                <a:lnTo>
                  <a:pt x="1137331" y="258904"/>
                </a:lnTo>
                <a:lnTo>
                  <a:pt x="1149350" y="260730"/>
                </a:lnTo>
                <a:lnTo>
                  <a:pt x="1161823" y="262785"/>
                </a:lnTo>
                <a:lnTo>
                  <a:pt x="1174523" y="264383"/>
                </a:lnTo>
                <a:lnTo>
                  <a:pt x="1187450" y="265753"/>
                </a:lnTo>
                <a:lnTo>
                  <a:pt x="1200831" y="267123"/>
                </a:lnTo>
                <a:lnTo>
                  <a:pt x="1214665" y="268492"/>
                </a:lnTo>
                <a:lnTo>
                  <a:pt x="1228499" y="269405"/>
                </a:lnTo>
                <a:lnTo>
                  <a:pt x="1242786" y="270319"/>
                </a:lnTo>
                <a:lnTo>
                  <a:pt x="1256847" y="271232"/>
                </a:lnTo>
                <a:lnTo>
                  <a:pt x="1271588" y="271688"/>
                </a:lnTo>
                <a:lnTo>
                  <a:pt x="1286329" y="272145"/>
                </a:lnTo>
                <a:lnTo>
                  <a:pt x="1301750" y="272373"/>
                </a:lnTo>
                <a:lnTo>
                  <a:pt x="1316945" y="272373"/>
                </a:lnTo>
                <a:lnTo>
                  <a:pt x="1332140" y="272373"/>
                </a:lnTo>
                <a:lnTo>
                  <a:pt x="1347334" y="272145"/>
                </a:lnTo>
                <a:lnTo>
                  <a:pt x="1362075" y="271688"/>
                </a:lnTo>
                <a:lnTo>
                  <a:pt x="1376817" y="271232"/>
                </a:lnTo>
                <a:lnTo>
                  <a:pt x="1391104" y="270319"/>
                </a:lnTo>
                <a:lnTo>
                  <a:pt x="1405165" y="269405"/>
                </a:lnTo>
                <a:lnTo>
                  <a:pt x="1418999" y="268492"/>
                </a:lnTo>
                <a:lnTo>
                  <a:pt x="1432833" y="267123"/>
                </a:lnTo>
                <a:lnTo>
                  <a:pt x="1446213" y="265753"/>
                </a:lnTo>
                <a:lnTo>
                  <a:pt x="1459140" y="264383"/>
                </a:lnTo>
                <a:lnTo>
                  <a:pt x="1471840" y="262785"/>
                </a:lnTo>
                <a:lnTo>
                  <a:pt x="1484313" y="260730"/>
                </a:lnTo>
                <a:lnTo>
                  <a:pt x="1496333" y="258904"/>
                </a:lnTo>
                <a:lnTo>
                  <a:pt x="1507899" y="256849"/>
                </a:lnTo>
                <a:lnTo>
                  <a:pt x="1519238" y="254795"/>
                </a:lnTo>
                <a:lnTo>
                  <a:pt x="1530124" y="252512"/>
                </a:lnTo>
                <a:lnTo>
                  <a:pt x="1540556" y="250000"/>
                </a:lnTo>
                <a:lnTo>
                  <a:pt x="1550535" y="247717"/>
                </a:lnTo>
                <a:lnTo>
                  <a:pt x="1560060" y="244978"/>
                </a:lnTo>
                <a:lnTo>
                  <a:pt x="1569358" y="242238"/>
                </a:lnTo>
                <a:lnTo>
                  <a:pt x="1577976" y="239499"/>
                </a:lnTo>
                <a:lnTo>
                  <a:pt x="1586140" y="236531"/>
                </a:lnTo>
                <a:lnTo>
                  <a:pt x="1593624" y="233563"/>
                </a:lnTo>
                <a:lnTo>
                  <a:pt x="1600881" y="230367"/>
                </a:lnTo>
                <a:lnTo>
                  <a:pt x="1607458" y="227399"/>
                </a:lnTo>
                <a:lnTo>
                  <a:pt x="1613354" y="224203"/>
                </a:lnTo>
                <a:lnTo>
                  <a:pt x="1618797" y="220779"/>
                </a:lnTo>
                <a:lnTo>
                  <a:pt x="1623560" y="217354"/>
                </a:lnTo>
                <a:lnTo>
                  <a:pt x="1628095" y="213930"/>
                </a:lnTo>
                <a:lnTo>
                  <a:pt x="1631497" y="210505"/>
                </a:lnTo>
                <a:lnTo>
                  <a:pt x="1634445" y="206624"/>
                </a:lnTo>
                <a:lnTo>
                  <a:pt x="1635806" y="205026"/>
                </a:lnTo>
                <a:lnTo>
                  <a:pt x="1636940" y="203200"/>
                </a:lnTo>
                <a:lnTo>
                  <a:pt x="1638301" y="205711"/>
                </a:lnTo>
                <a:lnTo>
                  <a:pt x="1639208" y="208451"/>
                </a:lnTo>
                <a:lnTo>
                  <a:pt x="1639661" y="211418"/>
                </a:lnTo>
                <a:lnTo>
                  <a:pt x="1639888" y="213930"/>
                </a:lnTo>
                <a:lnTo>
                  <a:pt x="1639888" y="294290"/>
                </a:lnTo>
                <a:lnTo>
                  <a:pt x="1639888" y="296344"/>
                </a:lnTo>
                <a:lnTo>
                  <a:pt x="1639435" y="298627"/>
                </a:lnTo>
                <a:lnTo>
                  <a:pt x="1638981" y="300682"/>
                </a:lnTo>
                <a:lnTo>
                  <a:pt x="1638301" y="302508"/>
                </a:lnTo>
                <a:lnTo>
                  <a:pt x="1637394" y="304563"/>
                </a:lnTo>
                <a:lnTo>
                  <a:pt x="1636260" y="306618"/>
                </a:lnTo>
                <a:lnTo>
                  <a:pt x="1634899" y="308672"/>
                </a:lnTo>
                <a:lnTo>
                  <a:pt x="1633311" y="310499"/>
                </a:lnTo>
                <a:lnTo>
                  <a:pt x="1631724" y="312325"/>
                </a:lnTo>
                <a:lnTo>
                  <a:pt x="1629910" y="314608"/>
                </a:lnTo>
                <a:lnTo>
                  <a:pt x="1625374" y="318261"/>
                </a:lnTo>
                <a:lnTo>
                  <a:pt x="1620158" y="322142"/>
                </a:lnTo>
                <a:lnTo>
                  <a:pt x="1614715" y="325566"/>
                </a:lnTo>
                <a:lnTo>
                  <a:pt x="1608138" y="329219"/>
                </a:lnTo>
                <a:lnTo>
                  <a:pt x="1600881" y="332643"/>
                </a:lnTo>
                <a:lnTo>
                  <a:pt x="1593170" y="336068"/>
                </a:lnTo>
                <a:lnTo>
                  <a:pt x="1584779" y="339264"/>
                </a:lnTo>
                <a:lnTo>
                  <a:pt x="1575708" y="342232"/>
                </a:lnTo>
                <a:lnTo>
                  <a:pt x="1566183" y="345428"/>
                </a:lnTo>
                <a:lnTo>
                  <a:pt x="1555977" y="348396"/>
                </a:lnTo>
                <a:lnTo>
                  <a:pt x="1545318" y="351135"/>
                </a:lnTo>
                <a:lnTo>
                  <a:pt x="1534206" y="353875"/>
                </a:lnTo>
                <a:lnTo>
                  <a:pt x="1522413" y="356158"/>
                </a:lnTo>
                <a:lnTo>
                  <a:pt x="1510167" y="358897"/>
                </a:lnTo>
                <a:lnTo>
                  <a:pt x="1497467" y="360952"/>
                </a:lnTo>
                <a:lnTo>
                  <a:pt x="1484313" y="363007"/>
                </a:lnTo>
                <a:lnTo>
                  <a:pt x="1470706" y="364833"/>
                </a:lnTo>
                <a:lnTo>
                  <a:pt x="1456872" y="366888"/>
                </a:lnTo>
                <a:lnTo>
                  <a:pt x="1442811" y="368257"/>
                </a:lnTo>
                <a:lnTo>
                  <a:pt x="1428070" y="369856"/>
                </a:lnTo>
                <a:lnTo>
                  <a:pt x="1413102" y="370997"/>
                </a:lnTo>
                <a:lnTo>
                  <a:pt x="1397454" y="372139"/>
                </a:lnTo>
                <a:lnTo>
                  <a:pt x="1381806" y="373052"/>
                </a:lnTo>
                <a:lnTo>
                  <a:pt x="1365931" y="373737"/>
                </a:lnTo>
                <a:lnTo>
                  <a:pt x="1349829" y="374193"/>
                </a:lnTo>
                <a:lnTo>
                  <a:pt x="1333500" y="374650"/>
                </a:lnTo>
                <a:lnTo>
                  <a:pt x="1316945" y="374650"/>
                </a:lnTo>
                <a:lnTo>
                  <a:pt x="1300163" y="374650"/>
                </a:lnTo>
                <a:lnTo>
                  <a:pt x="1283834" y="374193"/>
                </a:lnTo>
                <a:lnTo>
                  <a:pt x="1267732" y="373737"/>
                </a:lnTo>
                <a:lnTo>
                  <a:pt x="1251857" y="373052"/>
                </a:lnTo>
                <a:lnTo>
                  <a:pt x="1236209" y="372139"/>
                </a:lnTo>
                <a:lnTo>
                  <a:pt x="1220788" y="370997"/>
                </a:lnTo>
                <a:lnTo>
                  <a:pt x="1205820" y="369856"/>
                </a:lnTo>
                <a:lnTo>
                  <a:pt x="1191079" y="368257"/>
                </a:lnTo>
                <a:lnTo>
                  <a:pt x="1176791" y="366888"/>
                </a:lnTo>
                <a:lnTo>
                  <a:pt x="1162957" y="364833"/>
                </a:lnTo>
                <a:lnTo>
                  <a:pt x="1149350" y="363007"/>
                </a:lnTo>
                <a:lnTo>
                  <a:pt x="1136197" y="360952"/>
                </a:lnTo>
                <a:lnTo>
                  <a:pt x="1123723" y="358897"/>
                </a:lnTo>
                <a:lnTo>
                  <a:pt x="1111477" y="356158"/>
                </a:lnTo>
                <a:lnTo>
                  <a:pt x="1099457" y="353875"/>
                </a:lnTo>
                <a:lnTo>
                  <a:pt x="1088345" y="351135"/>
                </a:lnTo>
                <a:lnTo>
                  <a:pt x="1077686" y="348396"/>
                </a:lnTo>
                <a:lnTo>
                  <a:pt x="1067481" y="345428"/>
                </a:lnTo>
                <a:lnTo>
                  <a:pt x="1057956" y="342232"/>
                </a:lnTo>
                <a:lnTo>
                  <a:pt x="1048884" y="339264"/>
                </a:lnTo>
                <a:lnTo>
                  <a:pt x="1040493" y="336068"/>
                </a:lnTo>
                <a:lnTo>
                  <a:pt x="1032782" y="332643"/>
                </a:lnTo>
                <a:lnTo>
                  <a:pt x="1025525" y="329219"/>
                </a:lnTo>
                <a:lnTo>
                  <a:pt x="1018948" y="325566"/>
                </a:lnTo>
                <a:lnTo>
                  <a:pt x="1013505" y="322142"/>
                </a:lnTo>
                <a:lnTo>
                  <a:pt x="1008289" y="318261"/>
                </a:lnTo>
                <a:lnTo>
                  <a:pt x="1003754" y="314608"/>
                </a:lnTo>
                <a:lnTo>
                  <a:pt x="1001939" y="312325"/>
                </a:lnTo>
                <a:lnTo>
                  <a:pt x="1000352" y="310499"/>
                </a:lnTo>
                <a:lnTo>
                  <a:pt x="998991" y="308672"/>
                </a:lnTo>
                <a:lnTo>
                  <a:pt x="997630" y="306618"/>
                </a:lnTo>
                <a:lnTo>
                  <a:pt x="996270" y="304563"/>
                </a:lnTo>
                <a:lnTo>
                  <a:pt x="995363" y="302508"/>
                </a:lnTo>
                <a:lnTo>
                  <a:pt x="994682" y="300682"/>
                </a:lnTo>
                <a:lnTo>
                  <a:pt x="994229" y="298627"/>
                </a:lnTo>
                <a:lnTo>
                  <a:pt x="993775" y="296344"/>
                </a:lnTo>
                <a:lnTo>
                  <a:pt x="993775" y="294290"/>
                </a:lnTo>
                <a:lnTo>
                  <a:pt x="993775" y="213930"/>
                </a:lnTo>
                <a:lnTo>
                  <a:pt x="994002" y="211418"/>
                </a:lnTo>
                <a:lnTo>
                  <a:pt x="994455" y="208451"/>
                </a:lnTo>
                <a:lnTo>
                  <a:pt x="995589" y="205711"/>
                </a:lnTo>
                <a:lnTo>
                  <a:pt x="996723" y="203200"/>
                </a:lnTo>
                <a:close/>
                <a:moveTo>
                  <a:pt x="1300163" y="0"/>
                </a:moveTo>
                <a:lnTo>
                  <a:pt x="1316945" y="0"/>
                </a:lnTo>
                <a:lnTo>
                  <a:pt x="1333500" y="0"/>
                </a:lnTo>
                <a:lnTo>
                  <a:pt x="1349829" y="451"/>
                </a:lnTo>
                <a:lnTo>
                  <a:pt x="1365931" y="903"/>
                </a:lnTo>
                <a:lnTo>
                  <a:pt x="1381806" y="1580"/>
                </a:lnTo>
                <a:lnTo>
                  <a:pt x="1397454" y="2708"/>
                </a:lnTo>
                <a:lnTo>
                  <a:pt x="1413102" y="3611"/>
                </a:lnTo>
                <a:lnTo>
                  <a:pt x="1428070" y="4965"/>
                </a:lnTo>
                <a:lnTo>
                  <a:pt x="1442811" y="6320"/>
                </a:lnTo>
                <a:lnTo>
                  <a:pt x="1456872" y="7900"/>
                </a:lnTo>
                <a:lnTo>
                  <a:pt x="1470706" y="9480"/>
                </a:lnTo>
                <a:lnTo>
                  <a:pt x="1484313" y="11511"/>
                </a:lnTo>
                <a:lnTo>
                  <a:pt x="1497467" y="13542"/>
                </a:lnTo>
                <a:lnTo>
                  <a:pt x="1510167" y="15800"/>
                </a:lnTo>
                <a:lnTo>
                  <a:pt x="1522413" y="18282"/>
                </a:lnTo>
                <a:lnTo>
                  <a:pt x="1534206" y="20765"/>
                </a:lnTo>
                <a:lnTo>
                  <a:pt x="1545318" y="23248"/>
                </a:lnTo>
                <a:lnTo>
                  <a:pt x="1555977" y="26182"/>
                </a:lnTo>
                <a:lnTo>
                  <a:pt x="1566183" y="28891"/>
                </a:lnTo>
                <a:lnTo>
                  <a:pt x="1575708" y="32051"/>
                </a:lnTo>
                <a:lnTo>
                  <a:pt x="1584779" y="34985"/>
                </a:lnTo>
                <a:lnTo>
                  <a:pt x="1593170" y="38145"/>
                </a:lnTo>
                <a:lnTo>
                  <a:pt x="1600881" y="41531"/>
                </a:lnTo>
                <a:lnTo>
                  <a:pt x="1608138" y="44916"/>
                </a:lnTo>
                <a:lnTo>
                  <a:pt x="1614715" y="48528"/>
                </a:lnTo>
                <a:lnTo>
                  <a:pt x="1620158" y="52139"/>
                </a:lnTo>
                <a:lnTo>
                  <a:pt x="1625374" y="55976"/>
                </a:lnTo>
                <a:lnTo>
                  <a:pt x="1629910" y="59587"/>
                </a:lnTo>
                <a:lnTo>
                  <a:pt x="1631724" y="61619"/>
                </a:lnTo>
                <a:lnTo>
                  <a:pt x="1633311" y="63425"/>
                </a:lnTo>
                <a:lnTo>
                  <a:pt x="1634899" y="65456"/>
                </a:lnTo>
                <a:lnTo>
                  <a:pt x="1636260" y="67262"/>
                </a:lnTo>
                <a:lnTo>
                  <a:pt x="1637394" y="69519"/>
                </a:lnTo>
                <a:lnTo>
                  <a:pt x="1638301" y="71324"/>
                </a:lnTo>
                <a:lnTo>
                  <a:pt x="1638981" y="73356"/>
                </a:lnTo>
                <a:lnTo>
                  <a:pt x="1639435" y="75161"/>
                </a:lnTo>
                <a:lnTo>
                  <a:pt x="1639888" y="77419"/>
                </a:lnTo>
                <a:lnTo>
                  <a:pt x="1639888" y="79450"/>
                </a:lnTo>
                <a:lnTo>
                  <a:pt x="1639888" y="158900"/>
                </a:lnTo>
                <a:lnTo>
                  <a:pt x="1639888" y="160932"/>
                </a:lnTo>
                <a:lnTo>
                  <a:pt x="1639435" y="162737"/>
                </a:lnTo>
                <a:lnTo>
                  <a:pt x="1638981" y="164994"/>
                </a:lnTo>
                <a:lnTo>
                  <a:pt x="1638301" y="167026"/>
                </a:lnTo>
                <a:lnTo>
                  <a:pt x="1637394" y="168832"/>
                </a:lnTo>
                <a:lnTo>
                  <a:pt x="1636260" y="170863"/>
                </a:lnTo>
                <a:lnTo>
                  <a:pt x="1634899" y="172894"/>
                </a:lnTo>
                <a:lnTo>
                  <a:pt x="1633311" y="174926"/>
                </a:lnTo>
                <a:lnTo>
                  <a:pt x="1631724" y="176731"/>
                </a:lnTo>
                <a:lnTo>
                  <a:pt x="1629910" y="178537"/>
                </a:lnTo>
                <a:lnTo>
                  <a:pt x="1625374" y="182374"/>
                </a:lnTo>
                <a:lnTo>
                  <a:pt x="1620158" y="185986"/>
                </a:lnTo>
                <a:lnTo>
                  <a:pt x="1614715" y="189823"/>
                </a:lnTo>
                <a:lnTo>
                  <a:pt x="1608138" y="193208"/>
                </a:lnTo>
                <a:lnTo>
                  <a:pt x="1600881" y="196594"/>
                </a:lnTo>
                <a:lnTo>
                  <a:pt x="1593170" y="199980"/>
                </a:lnTo>
                <a:lnTo>
                  <a:pt x="1584779" y="203140"/>
                </a:lnTo>
                <a:lnTo>
                  <a:pt x="1575708" y="206300"/>
                </a:lnTo>
                <a:lnTo>
                  <a:pt x="1566183" y="209459"/>
                </a:lnTo>
                <a:lnTo>
                  <a:pt x="1555977" y="212168"/>
                </a:lnTo>
                <a:lnTo>
                  <a:pt x="1545318" y="214877"/>
                </a:lnTo>
                <a:lnTo>
                  <a:pt x="1534206" y="217585"/>
                </a:lnTo>
                <a:lnTo>
                  <a:pt x="1522413" y="220068"/>
                </a:lnTo>
                <a:lnTo>
                  <a:pt x="1510167" y="222325"/>
                </a:lnTo>
                <a:lnTo>
                  <a:pt x="1497467" y="224808"/>
                </a:lnTo>
                <a:lnTo>
                  <a:pt x="1484313" y="226614"/>
                </a:lnTo>
                <a:lnTo>
                  <a:pt x="1470706" y="228645"/>
                </a:lnTo>
                <a:lnTo>
                  <a:pt x="1456872" y="230225"/>
                </a:lnTo>
                <a:lnTo>
                  <a:pt x="1442811" y="232031"/>
                </a:lnTo>
                <a:lnTo>
                  <a:pt x="1428070" y="233385"/>
                </a:lnTo>
                <a:lnTo>
                  <a:pt x="1413102" y="234513"/>
                </a:lnTo>
                <a:lnTo>
                  <a:pt x="1397454" y="235642"/>
                </a:lnTo>
                <a:lnTo>
                  <a:pt x="1381806" y="236545"/>
                </a:lnTo>
                <a:lnTo>
                  <a:pt x="1365931" y="237222"/>
                </a:lnTo>
                <a:lnTo>
                  <a:pt x="1349829" y="237673"/>
                </a:lnTo>
                <a:lnTo>
                  <a:pt x="1333500" y="237899"/>
                </a:lnTo>
                <a:lnTo>
                  <a:pt x="1316945" y="238125"/>
                </a:lnTo>
                <a:lnTo>
                  <a:pt x="1300163" y="237899"/>
                </a:lnTo>
                <a:lnTo>
                  <a:pt x="1283834" y="237673"/>
                </a:lnTo>
                <a:lnTo>
                  <a:pt x="1267732" y="237222"/>
                </a:lnTo>
                <a:lnTo>
                  <a:pt x="1251857" y="236545"/>
                </a:lnTo>
                <a:lnTo>
                  <a:pt x="1236209" y="235642"/>
                </a:lnTo>
                <a:lnTo>
                  <a:pt x="1220788" y="234513"/>
                </a:lnTo>
                <a:lnTo>
                  <a:pt x="1205820" y="233385"/>
                </a:lnTo>
                <a:lnTo>
                  <a:pt x="1191079" y="232031"/>
                </a:lnTo>
                <a:lnTo>
                  <a:pt x="1176791" y="230225"/>
                </a:lnTo>
                <a:lnTo>
                  <a:pt x="1162957" y="228645"/>
                </a:lnTo>
                <a:lnTo>
                  <a:pt x="1149350" y="226614"/>
                </a:lnTo>
                <a:lnTo>
                  <a:pt x="1136197" y="224808"/>
                </a:lnTo>
                <a:lnTo>
                  <a:pt x="1123723" y="222325"/>
                </a:lnTo>
                <a:lnTo>
                  <a:pt x="1111477" y="220068"/>
                </a:lnTo>
                <a:lnTo>
                  <a:pt x="1099457" y="217585"/>
                </a:lnTo>
                <a:lnTo>
                  <a:pt x="1088345" y="214877"/>
                </a:lnTo>
                <a:lnTo>
                  <a:pt x="1077686" y="212168"/>
                </a:lnTo>
                <a:lnTo>
                  <a:pt x="1067481" y="209459"/>
                </a:lnTo>
                <a:lnTo>
                  <a:pt x="1057956" y="206300"/>
                </a:lnTo>
                <a:lnTo>
                  <a:pt x="1048884" y="203140"/>
                </a:lnTo>
                <a:lnTo>
                  <a:pt x="1040493" y="199980"/>
                </a:lnTo>
                <a:lnTo>
                  <a:pt x="1032782" y="196594"/>
                </a:lnTo>
                <a:lnTo>
                  <a:pt x="1025525" y="193208"/>
                </a:lnTo>
                <a:lnTo>
                  <a:pt x="1018948" y="189823"/>
                </a:lnTo>
                <a:lnTo>
                  <a:pt x="1013505" y="185986"/>
                </a:lnTo>
                <a:lnTo>
                  <a:pt x="1008289" y="182374"/>
                </a:lnTo>
                <a:lnTo>
                  <a:pt x="1003754" y="178537"/>
                </a:lnTo>
                <a:lnTo>
                  <a:pt x="1001939" y="176731"/>
                </a:lnTo>
                <a:lnTo>
                  <a:pt x="1000352" y="174926"/>
                </a:lnTo>
                <a:lnTo>
                  <a:pt x="998991" y="172894"/>
                </a:lnTo>
                <a:lnTo>
                  <a:pt x="997630" y="170863"/>
                </a:lnTo>
                <a:lnTo>
                  <a:pt x="996270" y="168832"/>
                </a:lnTo>
                <a:lnTo>
                  <a:pt x="995363" y="167026"/>
                </a:lnTo>
                <a:lnTo>
                  <a:pt x="994682" y="164994"/>
                </a:lnTo>
                <a:lnTo>
                  <a:pt x="994229" y="162737"/>
                </a:lnTo>
                <a:lnTo>
                  <a:pt x="993775" y="160932"/>
                </a:lnTo>
                <a:lnTo>
                  <a:pt x="993775" y="158900"/>
                </a:lnTo>
                <a:lnTo>
                  <a:pt x="993775" y="79450"/>
                </a:lnTo>
                <a:lnTo>
                  <a:pt x="993775" y="77419"/>
                </a:lnTo>
                <a:lnTo>
                  <a:pt x="994229" y="75161"/>
                </a:lnTo>
                <a:lnTo>
                  <a:pt x="994682" y="73356"/>
                </a:lnTo>
                <a:lnTo>
                  <a:pt x="995363" y="71324"/>
                </a:lnTo>
                <a:lnTo>
                  <a:pt x="996270" y="69519"/>
                </a:lnTo>
                <a:lnTo>
                  <a:pt x="997630" y="67262"/>
                </a:lnTo>
                <a:lnTo>
                  <a:pt x="998991" y="65456"/>
                </a:lnTo>
                <a:lnTo>
                  <a:pt x="1000352" y="63425"/>
                </a:lnTo>
                <a:lnTo>
                  <a:pt x="1001939" y="61619"/>
                </a:lnTo>
                <a:lnTo>
                  <a:pt x="1003754" y="59587"/>
                </a:lnTo>
                <a:lnTo>
                  <a:pt x="1008289" y="55976"/>
                </a:lnTo>
                <a:lnTo>
                  <a:pt x="1013505" y="52139"/>
                </a:lnTo>
                <a:lnTo>
                  <a:pt x="1018948" y="48528"/>
                </a:lnTo>
                <a:lnTo>
                  <a:pt x="1025525" y="44916"/>
                </a:lnTo>
                <a:lnTo>
                  <a:pt x="1032782" y="41531"/>
                </a:lnTo>
                <a:lnTo>
                  <a:pt x="1040493" y="38145"/>
                </a:lnTo>
                <a:lnTo>
                  <a:pt x="1048884" y="34985"/>
                </a:lnTo>
                <a:lnTo>
                  <a:pt x="1057956" y="32051"/>
                </a:lnTo>
                <a:lnTo>
                  <a:pt x="1067481" y="28891"/>
                </a:lnTo>
                <a:lnTo>
                  <a:pt x="1077686" y="26182"/>
                </a:lnTo>
                <a:lnTo>
                  <a:pt x="1088345" y="23248"/>
                </a:lnTo>
                <a:lnTo>
                  <a:pt x="1099457" y="20765"/>
                </a:lnTo>
                <a:lnTo>
                  <a:pt x="1111477" y="18282"/>
                </a:lnTo>
                <a:lnTo>
                  <a:pt x="1123723" y="15800"/>
                </a:lnTo>
                <a:lnTo>
                  <a:pt x="1136197" y="13542"/>
                </a:lnTo>
                <a:lnTo>
                  <a:pt x="1149350" y="11511"/>
                </a:lnTo>
                <a:lnTo>
                  <a:pt x="1162957" y="9480"/>
                </a:lnTo>
                <a:lnTo>
                  <a:pt x="1176791" y="7900"/>
                </a:lnTo>
                <a:lnTo>
                  <a:pt x="1191079" y="6320"/>
                </a:lnTo>
                <a:lnTo>
                  <a:pt x="1205820" y="4965"/>
                </a:lnTo>
                <a:lnTo>
                  <a:pt x="1220788" y="3611"/>
                </a:lnTo>
                <a:lnTo>
                  <a:pt x="1236209" y="2708"/>
                </a:lnTo>
                <a:lnTo>
                  <a:pt x="1251857" y="1580"/>
                </a:lnTo>
                <a:lnTo>
                  <a:pt x="1267732" y="903"/>
                </a:lnTo>
                <a:lnTo>
                  <a:pt x="1283834" y="451"/>
                </a:lnTo>
                <a:lnTo>
                  <a:pt x="1300163" y="0"/>
                </a:lnTo>
                <a:close/>
              </a:path>
            </a:pathLst>
          </a:custGeom>
          <a:solidFill>
            <a:srgbClr val="FFFFFF"/>
          </a:solidFill>
          <a:ln>
            <a:noFill/>
          </a:ln>
        </p:spPr>
        <p:txBody>
          <a:bodyPr anchor="ctr">
            <a:scene3d>
              <a:camera prst="orthographicFront"/>
              <a:lightRig rig="threePt" dir="t"/>
            </a:scene3d>
            <a:sp3d>
              <a:contourClr>
                <a:srgbClr val="FFFFFF"/>
              </a:contourClr>
            </a:sp3d>
          </a:bodyPr>
          <a:lstStyle/>
          <a:p>
            <a:pPr algn="ctr"/>
            <a:endParaRPr lang="zh-CN" altLang="en-US">
              <a:solidFill>
                <a:srgbClr val="FFFFFF"/>
              </a:solidFill>
              <a:ea typeface="宋体" panose="02010600030101010101" pitchFamily="2" charset="-122"/>
            </a:endParaRPr>
          </a:p>
        </p:txBody>
      </p:sp>
      <p:sp>
        <p:nvSpPr>
          <p:cNvPr id="39" name="文本框 38"/>
          <p:cNvSpPr txBox="1"/>
          <p:nvPr/>
        </p:nvSpPr>
        <p:spPr>
          <a:xfrm>
            <a:off x="662486" y="4195287"/>
            <a:ext cx="1778792" cy="769441"/>
          </a:xfrm>
          <a:prstGeom prst="rect">
            <a:avLst/>
          </a:prstGeom>
          <a:noFill/>
        </p:spPr>
        <p:txBody>
          <a:bodyPr wrap="square" rtlCol="0">
            <a:spAutoFit/>
          </a:bodyPr>
          <a:lstStyle/>
          <a:p>
            <a:pPr algn="ctr"/>
            <a:r>
              <a:rPr lang="en-US" altLang="zh-CN" sz="4400" dirty="0">
                <a:latin typeface="+mj-ea"/>
                <a:ea typeface="+mj-ea"/>
              </a:rPr>
              <a:t>72%</a:t>
            </a:r>
            <a:endParaRPr lang="zh-CN" altLang="en-US" sz="4400" dirty="0">
              <a:latin typeface="+mj-ea"/>
              <a:ea typeface="+mj-ea"/>
            </a:endParaRPr>
          </a:p>
        </p:txBody>
      </p:sp>
      <p:sp>
        <p:nvSpPr>
          <p:cNvPr id="40" name="文本框 39"/>
          <p:cNvSpPr txBox="1"/>
          <p:nvPr/>
        </p:nvSpPr>
        <p:spPr>
          <a:xfrm>
            <a:off x="3690308" y="4195287"/>
            <a:ext cx="1778792" cy="769441"/>
          </a:xfrm>
          <a:prstGeom prst="rect">
            <a:avLst/>
          </a:prstGeom>
          <a:noFill/>
        </p:spPr>
        <p:txBody>
          <a:bodyPr wrap="square" rtlCol="0">
            <a:spAutoFit/>
          </a:bodyPr>
          <a:lstStyle/>
          <a:p>
            <a:pPr algn="ctr"/>
            <a:r>
              <a:rPr lang="en-US" altLang="zh-CN" sz="4400" dirty="0">
                <a:latin typeface="+mj-ea"/>
                <a:ea typeface="+mj-ea"/>
              </a:rPr>
              <a:t>68%</a:t>
            </a:r>
            <a:endParaRPr lang="zh-CN" altLang="en-US" sz="4400" dirty="0">
              <a:latin typeface="+mj-ea"/>
              <a:ea typeface="+mj-ea"/>
            </a:endParaRPr>
          </a:p>
        </p:txBody>
      </p:sp>
      <p:sp>
        <p:nvSpPr>
          <p:cNvPr id="41" name="文本框 40"/>
          <p:cNvSpPr txBox="1"/>
          <p:nvPr/>
        </p:nvSpPr>
        <p:spPr>
          <a:xfrm>
            <a:off x="6718130" y="4195287"/>
            <a:ext cx="1778792" cy="769441"/>
          </a:xfrm>
          <a:prstGeom prst="rect">
            <a:avLst/>
          </a:prstGeom>
          <a:noFill/>
        </p:spPr>
        <p:txBody>
          <a:bodyPr wrap="square" rtlCol="0">
            <a:spAutoFit/>
          </a:bodyPr>
          <a:lstStyle/>
          <a:p>
            <a:pPr algn="ctr"/>
            <a:r>
              <a:rPr lang="en-US" altLang="zh-CN" sz="4400" dirty="0">
                <a:latin typeface="+mj-ea"/>
                <a:ea typeface="+mj-ea"/>
              </a:rPr>
              <a:t>97%</a:t>
            </a:r>
            <a:endParaRPr lang="zh-CN" altLang="en-US" sz="4400" dirty="0">
              <a:latin typeface="+mj-ea"/>
              <a:ea typeface="+mj-ea"/>
            </a:endParaRPr>
          </a:p>
        </p:txBody>
      </p:sp>
      <p:sp>
        <p:nvSpPr>
          <p:cNvPr id="42" name="文本框 41"/>
          <p:cNvSpPr txBox="1"/>
          <p:nvPr/>
        </p:nvSpPr>
        <p:spPr>
          <a:xfrm>
            <a:off x="9745952" y="4195287"/>
            <a:ext cx="1778792" cy="769441"/>
          </a:xfrm>
          <a:prstGeom prst="rect">
            <a:avLst/>
          </a:prstGeom>
          <a:noFill/>
        </p:spPr>
        <p:txBody>
          <a:bodyPr wrap="square" rtlCol="0">
            <a:spAutoFit/>
          </a:bodyPr>
          <a:lstStyle/>
          <a:p>
            <a:pPr algn="ctr"/>
            <a:r>
              <a:rPr lang="en-US" altLang="zh-CN" sz="4400" dirty="0">
                <a:latin typeface="+mj-ea"/>
                <a:ea typeface="+mj-ea"/>
              </a:rPr>
              <a:t>85%</a:t>
            </a:r>
            <a:endParaRPr lang="zh-CN" altLang="en-US" sz="4400" dirty="0">
              <a:latin typeface="+mj-ea"/>
              <a:ea typeface="+mj-ea"/>
            </a:endParaRPr>
          </a:p>
        </p:txBody>
      </p:sp>
    </p:spTree>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标题 1"/>
          <p:cNvSpPr>
            <a:spLocks noGrp="1"/>
          </p:cNvSpPr>
          <p:nvPr>
            <p:ph type="title"/>
          </p:nvPr>
        </p:nvSpPr>
        <p:spPr/>
        <p:txBody>
          <a:bodyPr/>
          <a:lstStyle/>
          <a:p>
            <a:r>
              <a:rPr lang="zh-CN" altLang="en-US" dirty="0"/>
              <a:t>请在此输入</a:t>
            </a:r>
            <a:br>
              <a:rPr lang="en-US" altLang="zh-CN" dirty="0"/>
            </a:br>
            <a:r>
              <a:rPr lang="zh-CN" altLang="en-US" dirty="0"/>
              <a:t>第四章的大标题</a:t>
            </a:r>
          </a:p>
        </p:txBody>
      </p:sp>
      <p:sp>
        <p:nvSpPr>
          <p:cNvPr id="9219" name="文本占位符 2"/>
          <p:cNvSpPr>
            <a:spLocks noGrp="1"/>
          </p:cNvSpPr>
          <p:nvPr>
            <p:ph type="body" idx="1"/>
          </p:nvPr>
        </p:nvSpPr>
        <p:spPr/>
        <p:txBody>
          <a:bodyPr/>
          <a:lstStyle/>
          <a:p>
            <a:r>
              <a:rPr lang="zh-CN" altLang="en-US" dirty="0"/>
              <a:t>请输入第四章说明小标题</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标题 3"/>
          <p:cNvSpPr>
            <a:spLocks noGrp="1"/>
          </p:cNvSpPr>
          <p:nvPr>
            <p:ph type="title"/>
          </p:nvPr>
        </p:nvSpPr>
        <p:spPr/>
        <p:txBody>
          <a:bodyPr/>
          <a:lstStyle/>
          <a:p>
            <a:pPr eaLnBrk="1" hangingPunct="1"/>
            <a:r>
              <a:rPr lang="zh-CN" altLang="en-US" dirty="0"/>
              <a:t>请在此输入您的大标题</a:t>
            </a:r>
            <a:endParaRPr lang="en-US" altLang="zh-CN" dirty="0"/>
          </a:p>
        </p:txBody>
      </p:sp>
      <p:sp>
        <p:nvSpPr>
          <p:cNvPr id="16" name="Text Box 8"/>
          <p:cNvSpPr txBox="1">
            <a:spLocks noChangeArrowheads="1"/>
          </p:cNvSpPr>
          <p:nvPr/>
        </p:nvSpPr>
        <p:spPr bwMode="auto">
          <a:xfrm>
            <a:off x="648898" y="4878214"/>
            <a:ext cx="3876384" cy="1284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50000"/>
              </a:lnSpc>
            </a:pPr>
            <a:r>
              <a:rPr lang="zh-CN" altLang="en-US" sz="2800" dirty="0">
                <a:latin typeface="幼圆" panose="02010509060101010101" pitchFamily="49" charset="-122"/>
                <a:ea typeface="幼圆" panose="02010509060101010101" pitchFamily="49" charset="-122"/>
              </a:rPr>
              <a:t>请输入文本请输入文本请输入文本请输入文本</a:t>
            </a:r>
            <a:endParaRPr lang="zh-CN" sz="2800" dirty="0">
              <a:latin typeface="幼圆" panose="02010509060101010101" pitchFamily="49" charset="-122"/>
              <a:ea typeface="幼圆" panose="02010509060101010101" pitchFamily="49" charset="-122"/>
            </a:endParaRPr>
          </a:p>
        </p:txBody>
      </p:sp>
      <p:pic>
        <p:nvPicPr>
          <p:cNvPr id="280" name="图片 27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47438" y="2561772"/>
            <a:ext cx="2679303" cy="1879698"/>
          </a:xfrm>
          <a:prstGeom prst="rect">
            <a:avLst/>
          </a:prstGeom>
        </p:spPr>
      </p:pic>
      <p:sp>
        <p:nvSpPr>
          <p:cNvPr id="17" name="Freeform 21"/>
          <p:cNvSpPr/>
          <p:nvPr/>
        </p:nvSpPr>
        <p:spPr bwMode="auto">
          <a:xfrm>
            <a:off x="6071587" y="2039745"/>
            <a:ext cx="1912101" cy="1912101"/>
          </a:xfrm>
          <a:prstGeom prst="ellipse">
            <a:avLst/>
          </a:prstGeom>
          <a:solidFill>
            <a:schemeClr val="accent1"/>
          </a:solidFill>
          <a:ln>
            <a:noFill/>
          </a:ln>
        </p:spPr>
        <p:txBody>
          <a:bodyPr/>
          <a:lstStyle/>
          <a:p>
            <a:endParaRPr lang="zh-CN" altLang="en-US"/>
          </a:p>
        </p:txBody>
      </p:sp>
      <p:sp>
        <p:nvSpPr>
          <p:cNvPr id="18" name="Freeform 21"/>
          <p:cNvSpPr/>
          <p:nvPr/>
        </p:nvSpPr>
        <p:spPr bwMode="auto">
          <a:xfrm>
            <a:off x="8988051" y="2039745"/>
            <a:ext cx="1912101" cy="1912101"/>
          </a:xfrm>
          <a:prstGeom prst="ellipse">
            <a:avLst/>
          </a:prstGeom>
          <a:solidFill>
            <a:schemeClr val="accent1"/>
          </a:solidFill>
          <a:ln>
            <a:noFill/>
          </a:ln>
        </p:spPr>
        <p:txBody>
          <a:bodyPr/>
          <a:lstStyle/>
          <a:p>
            <a:endParaRPr lang="zh-CN" altLang="en-US"/>
          </a:p>
        </p:txBody>
      </p:sp>
      <p:sp>
        <p:nvSpPr>
          <p:cNvPr id="19" name="矩形 18"/>
          <p:cNvSpPr/>
          <p:nvPr/>
        </p:nvSpPr>
        <p:spPr>
          <a:xfrm>
            <a:off x="5703611" y="4151993"/>
            <a:ext cx="2648052" cy="22968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2000" dirty="0">
                <a:solidFill>
                  <a:schemeClr val="tx1"/>
                </a:solidFill>
                <a:latin typeface="+mj-ea"/>
                <a:ea typeface="+mj-ea"/>
              </a:rPr>
              <a:t>请输入文本请输入文本请输入文本请输入文本请输入文本请输入文本请输入文本请输入文本请输入文本</a:t>
            </a:r>
            <a:endParaRPr lang="zh-CN" altLang="zh-CN" sz="2000" dirty="0">
              <a:solidFill>
                <a:schemeClr val="tx1"/>
              </a:solidFill>
              <a:latin typeface="+mj-ea"/>
              <a:ea typeface="+mj-ea"/>
            </a:endParaRPr>
          </a:p>
        </p:txBody>
      </p:sp>
      <p:sp>
        <p:nvSpPr>
          <p:cNvPr id="20" name="矩形 19"/>
          <p:cNvSpPr/>
          <p:nvPr/>
        </p:nvSpPr>
        <p:spPr>
          <a:xfrm>
            <a:off x="8620075" y="4132943"/>
            <a:ext cx="2648052" cy="22968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2000" dirty="0">
                <a:solidFill>
                  <a:schemeClr val="tx1"/>
                </a:solidFill>
                <a:latin typeface="+mj-ea"/>
                <a:ea typeface="+mj-ea"/>
              </a:rPr>
              <a:t>请输入文本请输入文本请输入文本请输入文本请输入文本请输入文本请输入文本请输入文本请输入文本</a:t>
            </a:r>
            <a:endParaRPr lang="zh-CN" altLang="zh-CN" sz="2000" dirty="0">
              <a:solidFill>
                <a:schemeClr val="tx1"/>
              </a:solidFill>
              <a:latin typeface="+mj-ea"/>
              <a:ea typeface="+mj-ea"/>
            </a:endParaRPr>
          </a:p>
        </p:txBody>
      </p:sp>
      <p:sp>
        <p:nvSpPr>
          <p:cNvPr id="21" name="KSO_Shape"/>
          <p:cNvSpPr/>
          <p:nvPr/>
        </p:nvSpPr>
        <p:spPr bwMode="auto">
          <a:xfrm>
            <a:off x="6561269" y="2435031"/>
            <a:ext cx="932737" cy="1121528"/>
          </a:xfrm>
          <a:custGeom>
            <a:avLst/>
            <a:gdLst>
              <a:gd name="T0" fmla="*/ 808831 w 3808"/>
              <a:gd name="T1" fmla="*/ 1295383 h 4578"/>
              <a:gd name="T2" fmla="*/ 620770 w 3808"/>
              <a:gd name="T3" fmla="*/ 1061107 h 4578"/>
              <a:gd name="T4" fmla="*/ 609952 w 3808"/>
              <a:gd name="T5" fmla="*/ 993696 h 4578"/>
              <a:gd name="T6" fmla="*/ 804254 w 3808"/>
              <a:gd name="T7" fmla="*/ 1136009 h 4578"/>
              <a:gd name="T8" fmla="*/ 1261510 w 3808"/>
              <a:gd name="T9" fmla="*/ 605039 h 4578"/>
              <a:gd name="T10" fmla="*/ 997309 w 3808"/>
              <a:gd name="T11" fmla="*/ 385328 h 4578"/>
              <a:gd name="T12" fmla="*/ 1018112 w 3808"/>
              <a:gd name="T13" fmla="*/ 332896 h 4578"/>
              <a:gd name="T14" fmla="*/ 991900 w 3808"/>
              <a:gd name="T15" fmla="*/ 304600 h 4578"/>
              <a:gd name="T16" fmla="*/ 1025601 w 3808"/>
              <a:gd name="T17" fmla="*/ 199322 h 4578"/>
              <a:gd name="T18" fmla="*/ 992316 w 3808"/>
              <a:gd name="T19" fmla="*/ 5410 h 4578"/>
              <a:gd name="T20" fmla="*/ 833379 w 3808"/>
              <a:gd name="T21" fmla="*/ 32457 h 4578"/>
              <a:gd name="T22" fmla="*/ 644901 w 3808"/>
              <a:gd name="T23" fmla="*/ 86969 h 4578"/>
              <a:gd name="T24" fmla="*/ 529651 w 3808"/>
              <a:gd name="T25" fmla="*/ 12484 h 4578"/>
              <a:gd name="T26" fmla="*/ 540469 w 3808"/>
              <a:gd name="T27" fmla="*/ 193496 h 4578"/>
              <a:gd name="T28" fmla="*/ 583324 w 3808"/>
              <a:gd name="T29" fmla="*/ 312507 h 4578"/>
              <a:gd name="T30" fmla="*/ 583324 w 3808"/>
              <a:gd name="T31" fmla="*/ 347877 h 4578"/>
              <a:gd name="T32" fmla="*/ 568345 w 3808"/>
              <a:gd name="T33" fmla="*/ 414872 h 4578"/>
              <a:gd name="T34" fmla="*/ 277516 w 3808"/>
              <a:gd name="T35" fmla="*/ 646651 h 4578"/>
              <a:gd name="T36" fmla="*/ 123155 w 3808"/>
              <a:gd name="T37" fmla="*/ 909223 h 4578"/>
              <a:gd name="T38" fmla="*/ 10818 w 3808"/>
              <a:gd name="T39" fmla="*/ 1299545 h 4578"/>
              <a:gd name="T40" fmla="*/ 22468 w 3808"/>
              <a:gd name="T41" fmla="*/ 1617461 h 4578"/>
              <a:gd name="T42" fmla="*/ 102352 w 3808"/>
              <a:gd name="T43" fmla="*/ 1767680 h 4578"/>
              <a:gd name="T44" fmla="*/ 251303 w 3808"/>
              <a:gd name="T45" fmla="*/ 1865469 h 4578"/>
              <a:gd name="T46" fmla="*/ 780539 w 3808"/>
              <a:gd name="T47" fmla="*/ 1905000 h 4578"/>
              <a:gd name="T48" fmla="*/ 1293547 w 3808"/>
              <a:gd name="T49" fmla="*/ 1877120 h 4578"/>
              <a:gd name="T50" fmla="*/ 1458725 w 3808"/>
              <a:gd name="T51" fmla="*/ 1792231 h 4578"/>
              <a:gd name="T52" fmla="*/ 1551092 w 3808"/>
              <a:gd name="T53" fmla="*/ 1651166 h 4578"/>
              <a:gd name="T54" fmla="*/ 1582297 w 3808"/>
              <a:gd name="T55" fmla="*/ 1380272 h 4578"/>
              <a:gd name="T56" fmla="*/ 1490762 w 3808"/>
              <a:gd name="T57" fmla="*/ 981628 h 4578"/>
              <a:gd name="T58" fmla="*/ 1336402 w 3808"/>
              <a:gd name="T59" fmla="*/ 681606 h 4578"/>
              <a:gd name="T60" fmla="*/ 1097164 w 3808"/>
              <a:gd name="T61" fmla="*/ 1433119 h 4578"/>
              <a:gd name="T62" fmla="*/ 1012287 w 3808"/>
              <a:gd name="T63" fmla="*/ 1537566 h 4578"/>
              <a:gd name="T64" fmla="*/ 917008 w 3808"/>
              <a:gd name="T65" fmla="*/ 1662818 h 4578"/>
              <a:gd name="T66" fmla="*/ 866664 w 3808"/>
              <a:gd name="T67" fmla="*/ 1689866 h 4578"/>
              <a:gd name="T68" fmla="*/ 825890 w 3808"/>
              <a:gd name="T69" fmla="*/ 1654495 h 4578"/>
              <a:gd name="T70" fmla="*/ 762648 w 3808"/>
              <a:gd name="T71" fmla="*/ 1664898 h 4578"/>
              <a:gd name="T72" fmla="*/ 714800 w 3808"/>
              <a:gd name="T73" fmla="*/ 1689033 h 4578"/>
              <a:gd name="T74" fmla="*/ 671113 w 3808"/>
              <a:gd name="T75" fmla="*/ 1651166 h 4578"/>
              <a:gd name="T76" fmla="*/ 550871 w 3808"/>
              <a:gd name="T77" fmla="*/ 1504692 h 4578"/>
              <a:gd name="T78" fmla="*/ 478059 w 3808"/>
              <a:gd name="T79" fmla="*/ 1349895 h 4578"/>
              <a:gd name="T80" fmla="*/ 529651 w 3808"/>
              <a:gd name="T81" fmla="*/ 1306202 h 4578"/>
              <a:gd name="T82" fmla="*/ 594141 w 3808"/>
              <a:gd name="T83" fmla="*/ 1367372 h 4578"/>
              <a:gd name="T84" fmla="*/ 639909 w 3808"/>
              <a:gd name="T85" fmla="*/ 1456006 h 4578"/>
              <a:gd name="T86" fmla="*/ 543381 w 3808"/>
              <a:gd name="T87" fmla="*/ 1186776 h 4578"/>
              <a:gd name="T88" fmla="*/ 488045 w 3808"/>
              <a:gd name="T89" fmla="*/ 1064020 h 4578"/>
              <a:gd name="T90" fmla="*/ 536308 w 3808"/>
              <a:gd name="T91" fmla="*/ 909223 h 4578"/>
              <a:gd name="T92" fmla="*/ 661544 w 3808"/>
              <a:gd name="T93" fmla="*/ 747353 h 4578"/>
              <a:gd name="T94" fmla="*/ 703567 w 3808"/>
              <a:gd name="T95" fmla="*/ 706157 h 4578"/>
              <a:gd name="T96" fmla="*/ 758071 w 3808"/>
              <a:gd name="T97" fmla="*/ 727379 h 4578"/>
              <a:gd name="T98" fmla="*/ 827554 w 3808"/>
              <a:gd name="T99" fmla="*/ 742359 h 4578"/>
              <a:gd name="T100" fmla="*/ 871241 w 3808"/>
              <a:gd name="T101" fmla="*/ 704492 h 4578"/>
              <a:gd name="T102" fmla="*/ 924913 w 3808"/>
              <a:gd name="T103" fmla="*/ 734453 h 4578"/>
              <a:gd name="T104" fmla="*/ 1015616 w 3808"/>
              <a:gd name="T105" fmla="*/ 876766 h 4578"/>
              <a:gd name="T106" fmla="*/ 1082602 w 3808"/>
              <a:gd name="T107" fmla="*/ 981628 h 4578"/>
              <a:gd name="T108" fmla="*/ 1068456 w 3808"/>
              <a:gd name="T109" fmla="*/ 1092733 h 4578"/>
              <a:gd name="T110" fmla="*/ 990236 w 3808"/>
              <a:gd name="T111" fmla="*/ 1074007 h 4578"/>
              <a:gd name="T112" fmla="*/ 948629 w 3808"/>
              <a:gd name="T113" fmla="*/ 974138 h 4578"/>
              <a:gd name="T114" fmla="*/ 1066376 w 3808"/>
              <a:gd name="T115" fmla="*/ 1236294 h 4578"/>
              <a:gd name="T116" fmla="*/ 1109230 w 3808"/>
              <a:gd name="T117" fmla="*/ 1312028 h 4578"/>
              <a:gd name="T118" fmla="*/ 934899 w 3808"/>
              <a:gd name="T119" fmla="*/ 1481389 h 4578"/>
              <a:gd name="T120" fmla="*/ 982330 w 3808"/>
              <a:gd name="T121" fmla="*/ 1422716 h 4578"/>
              <a:gd name="T122" fmla="*/ 975257 w 3808"/>
              <a:gd name="T123" fmla="*/ 1356553 h 457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3808" h="4578">
                <a:moveTo>
                  <a:pt x="1815" y="3080"/>
                </a:moveTo>
                <a:lnTo>
                  <a:pt x="1829" y="3629"/>
                </a:lnTo>
                <a:lnTo>
                  <a:pt x="1878" y="3637"/>
                </a:lnTo>
                <a:lnTo>
                  <a:pt x="1903" y="3639"/>
                </a:lnTo>
                <a:lnTo>
                  <a:pt x="1930" y="3641"/>
                </a:lnTo>
                <a:lnTo>
                  <a:pt x="1946" y="3640"/>
                </a:lnTo>
                <a:lnTo>
                  <a:pt x="1961" y="3638"/>
                </a:lnTo>
                <a:lnTo>
                  <a:pt x="1975" y="3636"/>
                </a:lnTo>
                <a:lnTo>
                  <a:pt x="1991" y="3635"/>
                </a:lnTo>
                <a:lnTo>
                  <a:pt x="1998" y="3125"/>
                </a:lnTo>
                <a:lnTo>
                  <a:pt x="1971" y="3119"/>
                </a:lnTo>
                <a:lnTo>
                  <a:pt x="1944" y="3113"/>
                </a:lnTo>
                <a:lnTo>
                  <a:pt x="1878" y="3096"/>
                </a:lnTo>
                <a:lnTo>
                  <a:pt x="1815" y="3080"/>
                </a:lnTo>
                <a:close/>
                <a:moveTo>
                  <a:pt x="1458" y="2434"/>
                </a:moveTo>
                <a:lnTo>
                  <a:pt x="1458" y="2434"/>
                </a:lnTo>
                <a:lnTo>
                  <a:pt x="1458" y="2450"/>
                </a:lnTo>
                <a:lnTo>
                  <a:pt x="1459" y="2465"/>
                </a:lnTo>
                <a:lnTo>
                  <a:pt x="1461" y="2481"/>
                </a:lnTo>
                <a:lnTo>
                  <a:pt x="1464" y="2495"/>
                </a:lnTo>
                <a:lnTo>
                  <a:pt x="1469" y="2509"/>
                </a:lnTo>
                <a:lnTo>
                  <a:pt x="1475" y="2523"/>
                </a:lnTo>
                <a:lnTo>
                  <a:pt x="1483" y="2537"/>
                </a:lnTo>
                <a:lnTo>
                  <a:pt x="1492" y="2550"/>
                </a:lnTo>
                <a:lnTo>
                  <a:pt x="1502" y="2563"/>
                </a:lnTo>
                <a:lnTo>
                  <a:pt x="1513" y="2574"/>
                </a:lnTo>
                <a:lnTo>
                  <a:pt x="1525" y="2586"/>
                </a:lnTo>
                <a:lnTo>
                  <a:pt x="1538" y="2597"/>
                </a:lnTo>
                <a:lnTo>
                  <a:pt x="1554" y="2266"/>
                </a:lnTo>
                <a:lnTo>
                  <a:pt x="1532" y="2284"/>
                </a:lnTo>
                <a:lnTo>
                  <a:pt x="1514" y="2303"/>
                </a:lnTo>
                <a:lnTo>
                  <a:pt x="1498" y="2324"/>
                </a:lnTo>
                <a:lnTo>
                  <a:pt x="1491" y="2334"/>
                </a:lnTo>
                <a:lnTo>
                  <a:pt x="1484" y="2344"/>
                </a:lnTo>
                <a:lnTo>
                  <a:pt x="1478" y="2355"/>
                </a:lnTo>
                <a:lnTo>
                  <a:pt x="1474" y="2366"/>
                </a:lnTo>
                <a:lnTo>
                  <a:pt x="1469" y="2377"/>
                </a:lnTo>
                <a:lnTo>
                  <a:pt x="1466" y="2388"/>
                </a:lnTo>
                <a:lnTo>
                  <a:pt x="1463" y="2399"/>
                </a:lnTo>
                <a:lnTo>
                  <a:pt x="1460" y="2410"/>
                </a:lnTo>
                <a:lnTo>
                  <a:pt x="1459" y="2423"/>
                </a:lnTo>
                <a:lnTo>
                  <a:pt x="1458" y="2434"/>
                </a:lnTo>
                <a:close/>
                <a:moveTo>
                  <a:pt x="1894" y="2175"/>
                </a:moveTo>
                <a:lnTo>
                  <a:pt x="1894" y="2175"/>
                </a:lnTo>
                <a:lnTo>
                  <a:pt x="1875" y="2176"/>
                </a:lnTo>
                <a:lnTo>
                  <a:pt x="1856" y="2178"/>
                </a:lnTo>
                <a:lnTo>
                  <a:pt x="1839" y="2180"/>
                </a:lnTo>
                <a:lnTo>
                  <a:pt x="1820" y="2182"/>
                </a:lnTo>
                <a:lnTo>
                  <a:pt x="1812" y="2698"/>
                </a:lnTo>
                <a:lnTo>
                  <a:pt x="1869" y="2714"/>
                </a:lnTo>
                <a:lnTo>
                  <a:pt x="1933" y="2730"/>
                </a:lnTo>
                <a:lnTo>
                  <a:pt x="1966" y="2740"/>
                </a:lnTo>
                <a:lnTo>
                  <a:pt x="2000" y="2750"/>
                </a:lnTo>
                <a:lnTo>
                  <a:pt x="1996" y="2185"/>
                </a:lnTo>
                <a:lnTo>
                  <a:pt x="1947" y="2178"/>
                </a:lnTo>
                <a:lnTo>
                  <a:pt x="1921" y="2176"/>
                </a:lnTo>
                <a:lnTo>
                  <a:pt x="1908" y="2175"/>
                </a:lnTo>
                <a:lnTo>
                  <a:pt x="1894" y="2175"/>
                </a:lnTo>
                <a:close/>
                <a:moveTo>
                  <a:pt x="3118" y="1530"/>
                </a:moveTo>
                <a:lnTo>
                  <a:pt x="3118" y="1530"/>
                </a:lnTo>
                <a:lnTo>
                  <a:pt x="3099" y="1512"/>
                </a:lnTo>
                <a:lnTo>
                  <a:pt x="3078" y="1494"/>
                </a:lnTo>
                <a:lnTo>
                  <a:pt x="3032" y="1454"/>
                </a:lnTo>
                <a:lnTo>
                  <a:pt x="2980" y="1413"/>
                </a:lnTo>
                <a:lnTo>
                  <a:pt x="2926" y="1371"/>
                </a:lnTo>
                <a:lnTo>
                  <a:pt x="2810" y="1285"/>
                </a:lnTo>
                <a:lnTo>
                  <a:pt x="2694" y="1197"/>
                </a:lnTo>
                <a:lnTo>
                  <a:pt x="2637" y="1154"/>
                </a:lnTo>
                <a:lnTo>
                  <a:pt x="2584" y="1113"/>
                </a:lnTo>
                <a:lnTo>
                  <a:pt x="2534" y="1071"/>
                </a:lnTo>
                <a:lnTo>
                  <a:pt x="2511" y="1052"/>
                </a:lnTo>
                <a:lnTo>
                  <a:pt x="2490" y="1032"/>
                </a:lnTo>
                <a:lnTo>
                  <a:pt x="2470" y="1013"/>
                </a:lnTo>
                <a:lnTo>
                  <a:pt x="2451" y="995"/>
                </a:lnTo>
                <a:lnTo>
                  <a:pt x="2435" y="976"/>
                </a:lnTo>
                <a:lnTo>
                  <a:pt x="2421" y="959"/>
                </a:lnTo>
                <a:lnTo>
                  <a:pt x="2407" y="943"/>
                </a:lnTo>
                <a:lnTo>
                  <a:pt x="2397" y="926"/>
                </a:lnTo>
                <a:lnTo>
                  <a:pt x="2389" y="911"/>
                </a:lnTo>
                <a:lnTo>
                  <a:pt x="2384" y="897"/>
                </a:lnTo>
                <a:lnTo>
                  <a:pt x="2371" y="857"/>
                </a:lnTo>
                <a:lnTo>
                  <a:pt x="2386" y="854"/>
                </a:lnTo>
                <a:lnTo>
                  <a:pt x="2401" y="850"/>
                </a:lnTo>
                <a:lnTo>
                  <a:pt x="2413" y="844"/>
                </a:lnTo>
                <a:lnTo>
                  <a:pt x="2425" y="836"/>
                </a:lnTo>
                <a:lnTo>
                  <a:pt x="2434" y="826"/>
                </a:lnTo>
                <a:lnTo>
                  <a:pt x="2438" y="821"/>
                </a:lnTo>
                <a:lnTo>
                  <a:pt x="2441" y="816"/>
                </a:lnTo>
                <a:lnTo>
                  <a:pt x="2444" y="811"/>
                </a:lnTo>
                <a:lnTo>
                  <a:pt x="2445" y="805"/>
                </a:lnTo>
                <a:lnTo>
                  <a:pt x="2447" y="800"/>
                </a:lnTo>
                <a:lnTo>
                  <a:pt x="2447" y="794"/>
                </a:lnTo>
                <a:lnTo>
                  <a:pt x="2446" y="787"/>
                </a:lnTo>
                <a:lnTo>
                  <a:pt x="2445" y="781"/>
                </a:lnTo>
                <a:lnTo>
                  <a:pt x="2443" y="775"/>
                </a:lnTo>
                <a:lnTo>
                  <a:pt x="2440" y="768"/>
                </a:lnTo>
                <a:lnTo>
                  <a:pt x="2436" y="763"/>
                </a:lnTo>
                <a:lnTo>
                  <a:pt x="2432" y="757"/>
                </a:lnTo>
                <a:lnTo>
                  <a:pt x="2427" y="753"/>
                </a:lnTo>
                <a:lnTo>
                  <a:pt x="2421" y="748"/>
                </a:lnTo>
                <a:lnTo>
                  <a:pt x="2414" y="744"/>
                </a:lnTo>
                <a:lnTo>
                  <a:pt x="2407" y="740"/>
                </a:lnTo>
                <a:lnTo>
                  <a:pt x="2400" y="737"/>
                </a:lnTo>
                <a:lnTo>
                  <a:pt x="2392" y="735"/>
                </a:lnTo>
                <a:lnTo>
                  <a:pt x="2384" y="732"/>
                </a:lnTo>
                <a:lnTo>
                  <a:pt x="2376" y="731"/>
                </a:lnTo>
                <a:lnTo>
                  <a:pt x="2367" y="730"/>
                </a:lnTo>
                <a:lnTo>
                  <a:pt x="2358" y="730"/>
                </a:lnTo>
                <a:lnTo>
                  <a:pt x="2353" y="730"/>
                </a:lnTo>
                <a:lnTo>
                  <a:pt x="2354" y="716"/>
                </a:lnTo>
                <a:lnTo>
                  <a:pt x="2356" y="704"/>
                </a:lnTo>
                <a:lnTo>
                  <a:pt x="2359" y="692"/>
                </a:lnTo>
                <a:lnTo>
                  <a:pt x="2363" y="680"/>
                </a:lnTo>
                <a:lnTo>
                  <a:pt x="2372" y="655"/>
                </a:lnTo>
                <a:lnTo>
                  <a:pt x="2383" y="631"/>
                </a:lnTo>
                <a:lnTo>
                  <a:pt x="2396" y="604"/>
                </a:lnTo>
                <a:lnTo>
                  <a:pt x="2410" y="577"/>
                </a:lnTo>
                <a:lnTo>
                  <a:pt x="2446" y="515"/>
                </a:lnTo>
                <a:lnTo>
                  <a:pt x="2465" y="479"/>
                </a:lnTo>
                <a:lnTo>
                  <a:pt x="2486" y="438"/>
                </a:lnTo>
                <a:lnTo>
                  <a:pt x="2508" y="394"/>
                </a:lnTo>
                <a:lnTo>
                  <a:pt x="2531" y="343"/>
                </a:lnTo>
                <a:lnTo>
                  <a:pt x="2554" y="287"/>
                </a:lnTo>
                <a:lnTo>
                  <a:pt x="2579" y="222"/>
                </a:lnTo>
                <a:lnTo>
                  <a:pt x="2603" y="152"/>
                </a:lnTo>
                <a:lnTo>
                  <a:pt x="2615" y="114"/>
                </a:lnTo>
                <a:lnTo>
                  <a:pt x="2627" y="74"/>
                </a:lnTo>
                <a:lnTo>
                  <a:pt x="2581" y="59"/>
                </a:lnTo>
                <a:lnTo>
                  <a:pt x="2536" y="47"/>
                </a:lnTo>
                <a:lnTo>
                  <a:pt x="2494" y="36"/>
                </a:lnTo>
                <a:lnTo>
                  <a:pt x="2455" y="27"/>
                </a:lnTo>
                <a:lnTo>
                  <a:pt x="2419" y="19"/>
                </a:lnTo>
                <a:lnTo>
                  <a:pt x="2385" y="13"/>
                </a:lnTo>
                <a:lnTo>
                  <a:pt x="2352" y="8"/>
                </a:lnTo>
                <a:lnTo>
                  <a:pt x="2322" y="3"/>
                </a:lnTo>
                <a:lnTo>
                  <a:pt x="2293" y="1"/>
                </a:lnTo>
                <a:lnTo>
                  <a:pt x="2267" y="0"/>
                </a:lnTo>
                <a:lnTo>
                  <a:pt x="2241" y="1"/>
                </a:lnTo>
                <a:lnTo>
                  <a:pt x="2217" y="2"/>
                </a:lnTo>
                <a:lnTo>
                  <a:pt x="2193" y="5"/>
                </a:lnTo>
                <a:lnTo>
                  <a:pt x="2171" y="10"/>
                </a:lnTo>
                <a:lnTo>
                  <a:pt x="2150" y="15"/>
                </a:lnTo>
                <a:lnTo>
                  <a:pt x="2128" y="21"/>
                </a:lnTo>
                <a:lnTo>
                  <a:pt x="2107" y="28"/>
                </a:lnTo>
                <a:lnTo>
                  <a:pt x="2086" y="36"/>
                </a:lnTo>
                <a:lnTo>
                  <a:pt x="2066" y="44"/>
                </a:lnTo>
                <a:lnTo>
                  <a:pt x="2045" y="54"/>
                </a:lnTo>
                <a:lnTo>
                  <a:pt x="2003" y="78"/>
                </a:lnTo>
                <a:lnTo>
                  <a:pt x="1957" y="103"/>
                </a:lnTo>
                <a:lnTo>
                  <a:pt x="1908" y="132"/>
                </a:lnTo>
                <a:lnTo>
                  <a:pt x="1853" y="163"/>
                </a:lnTo>
                <a:lnTo>
                  <a:pt x="1791" y="198"/>
                </a:lnTo>
                <a:lnTo>
                  <a:pt x="1757" y="215"/>
                </a:lnTo>
                <a:lnTo>
                  <a:pt x="1722" y="234"/>
                </a:lnTo>
                <a:lnTo>
                  <a:pt x="1695" y="238"/>
                </a:lnTo>
                <a:lnTo>
                  <a:pt x="1670" y="240"/>
                </a:lnTo>
                <a:lnTo>
                  <a:pt x="1646" y="240"/>
                </a:lnTo>
                <a:lnTo>
                  <a:pt x="1625" y="237"/>
                </a:lnTo>
                <a:lnTo>
                  <a:pt x="1605" y="233"/>
                </a:lnTo>
                <a:lnTo>
                  <a:pt x="1585" y="227"/>
                </a:lnTo>
                <a:lnTo>
                  <a:pt x="1567" y="218"/>
                </a:lnTo>
                <a:lnTo>
                  <a:pt x="1550" y="209"/>
                </a:lnTo>
                <a:lnTo>
                  <a:pt x="1532" y="199"/>
                </a:lnTo>
                <a:lnTo>
                  <a:pt x="1517" y="188"/>
                </a:lnTo>
                <a:lnTo>
                  <a:pt x="1502" y="176"/>
                </a:lnTo>
                <a:lnTo>
                  <a:pt x="1486" y="162"/>
                </a:lnTo>
                <a:lnTo>
                  <a:pt x="1458" y="136"/>
                </a:lnTo>
                <a:lnTo>
                  <a:pt x="1428" y="109"/>
                </a:lnTo>
                <a:lnTo>
                  <a:pt x="1414" y="97"/>
                </a:lnTo>
                <a:lnTo>
                  <a:pt x="1399" y="85"/>
                </a:lnTo>
                <a:lnTo>
                  <a:pt x="1384" y="73"/>
                </a:lnTo>
                <a:lnTo>
                  <a:pt x="1367" y="63"/>
                </a:lnTo>
                <a:lnTo>
                  <a:pt x="1350" y="53"/>
                </a:lnTo>
                <a:lnTo>
                  <a:pt x="1333" y="45"/>
                </a:lnTo>
                <a:lnTo>
                  <a:pt x="1313" y="38"/>
                </a:lnTo>
                <a:lnTo>
                  <a:pt x="1294" y="33"/>
                </a:lnTo>
                <a:lnTo>
                  <a:pt x="1273" y="30"/>
                </a:lnTo>
                <a:lnTo>
                  <a:pt x="1250" y="30"/>
                </a:lnTo>
                <a:lnTo>
                  <a:pt x="1226" y="31"/>
                </a:lnTo>
                <a:lnTo>
                  <a:pt x="1200" y="35"/>
                </a:lnTo>
                <a:lnTo>
                  <a:pt x="1173" y="41"/>
                </a:lnTo>
                <a:lnTo>
                  <a:pt x="1143" y="50"/>
                </a:lnTo>
                <a:lnTo>
                  <a:pt x="1112" y="64"/>
                </a:lnTo>
                <a:lnTo>
                  <a:pt x="1078" y="79"/>
                </a:lnTo>
                <a:lnTo>
                  <a:pt x="1113" y="151"/>
                </a:lnTo>
                <a:lnTo>
                  <a:pt x="1147" y="216"/>
                </a:lnTo>
                <a:lnTo>
                  <a:pt x="1180" y="276"/>
                </a:lnTo>
                <a:lnTo>
                  <a:pt x="1211" y="330"/>
                </a:lnTo>
                <a:lnTo>
                  <a:pt x="1242" y="379"/>
                </a:lnTo>
                <a:lnTo>
                  <a:pt x="1272" y="424"/>
                </a:lnTo>
                <a:lnTo>
                  <a:pt x="1299" y="465"/>
                </a:lnTo>
                <a:lnTo>
                  <a:pt x="1324" y="503"/>
                </a:lnTo>
                <a:lnTo>
                  <a:pt x="1370" y="568"/>
                </a:lnTo>
                <a:lnTo>
                  <a:pt x="1391" y="597"/>
                </a:lnTo>
                <a:lnTo>
                  <a:pt x="1409" y="625"/>
                </a:lnTo>
                <a:lnTo>
                  <a:pt x="1424" y="652"/>
                </a:lnTo>
                <a:lnTo>
                  <a:pt x="1438" y="678"/>
                </a:lnTo>
                <a:lnTo>
                  <a:pt x="1443" y="691"/>
                </a:lnTo>
                <a:lnTo>
                  <a:pt x="1448" y="704"/>
                </a:lnTo>
                <a:lnTo>
                  <a:pt x="1452" y="717"/>
                </a:lnTo>
                <a:lnTo>
                  <a:pt x="1456" y="731"/>
                </a:lnTo>
                <a:lnTo>
                  <a:pt x="1440" y="733"/>
                </a:lnTo>
                <a:lnTo>
                  <a:pt x="1425" y="738"/>
                </a:lnTo>
                <a:lnTo>
                  <a:pt x="1413" y="744"/>
                </a:lnTo>
                <a:lnTo>
                  <a:pt x="1402" y="751"/>
                </a:lnTo>
                <a:lnTo>
                  <a:pt x="1393" y="760"/>
                </a:lnTo>
                <a:lnTo>
                  <a:pt x="1389" y="765"/>
                </a:lnTo>
                <a:lnTo>
                  <a:pt x="1386" y="770"/>
                </a:lnTo>
                <a:lnTo>
                  <a:pt x="1383" y="777"/>
                </a:lnTo>
                <a:lnTo>
                  <a:pt x="1382" y="782"/>
                </a:lnTo>
                <a:lnTo>
                  <a:pt x="1381" y="788"/>
                </a:lnTo>
                <a:lnTo>
                  <a:pt x="1379" y="794"/>
                </a:lnTo>
                <a:lnTo>
                  <a:pt x="1381" y="800"/>
                </a:lnTo>
                <a:lnTo>
                  <a:pt x="1382" y="805"/>
                </a:lnTo>
                <a:lnTo>
                  <a:pt x="1383" y="811"/>
                </a:lnTo>
                <a:lnTo>
                  <a:pt x="1386" y="816"/>
                </a:lnTo>
                <a:lnTo>
                  <a:pt x="1389" y="821"/>
                </a:lnTo>
                <a:lnTo>
                  <a:pt x="1393" y="826"/>
                </a:lnTo>
                <a:lnTo>
                  <a:pt x="1402" y="836"/>
                </a:lnTo>
                <a:lnTo>
                  <a:pt x="1413" y="844"/>
                </a:lnTo>
                <a:lnTo>
                  <a:pt x="1425" y="850"/>
                </a:lnTo>
                <a:lnTo>
                  <a:pt x="1440" y="854"/>
                </a:lnTo>
                <a:lnTo>
                  <a:pt x="1456" y="857"/>
                </a:lnTo>
                <a:lnTo>
                  <a:pt x="1454" y="866"/>
                </a:lnTo>
                <a:lnTo>
                  <a:pt x="1452" y="876"/>
                </a:lnTo>
                <a:lnTo>
                  <a:pt x="1447" y="892"/>
                </a:lnTo>
                <a:lnTo>
                  <a:pt x="1439" y="907"/>
                </a:lnTo>
                <a:lnTo>
                  <a:pt x="1428" y="924"/>
                </a:lnTo>
                <a:lnTo>
                  <a:pt x="1416" y="941"/>
                </a:lnTo>
                <a:lnTo>
                  <a:pt x="1402" y="959"/>
                </a:lnTo>
                <a:lnTo>
                  <a:pt x="1385" y="977"/>
                </a:lnTo>
                <a:lnTo>
                  <a:pt x="1366" y="997"/>
                </a:lnTo>
                <a:lnTo>
                  <a:pt x="1346" y="1016"/>
                </a:lnTo>
                <a:lnTo>
                  <a:pt x="1324" y="1035"/>
                </a:lnTo>
                <a:lnTo>
                  <a:pt x="1301" y="1056"/>
                </a:lnTo>
                <a:lnTo>
                  <a:pt x="1250" y="1098"/>
                </a:lnTo>
                <a:lnTo>
                  <a:pt x="1195" y="1141"/>
                </a:lnTo>
                <a:lnTo>
                  <a:pt x="1136" y="1185"/>
                </a:lnTo>
                <a:lnTo>
                  <a:pt x="1015" y="1275"/>
                </a:lnTo>
                <a:lnTo>
                  <a:pt x="894" y="1363"/>
                </a:lnTo>
                <a:lnTo>
                  <a:pt x="837" y="1407"/>
                </a:lnTo>
                <a:lnTo>
                  <a:pt x="783" y="1450"/>
                </a:lnTo>
                <a:lnTo>
                  <a:pt x="734" y="1491"/>
                </a:lnTo>
                <a:lnTo>
                  <a:pt x="710" y="1511"/>
                </a:lnTo>
                <a:lnTo>
                  <a:pt x="690" y="1530"/>
                </a:lnTo>
                <a:lnTo>
                  <a:pt x="667" y="1554"/>
                </a:lnTo>
                <a:lnTo>
                  <a:pt x="644" y="1579"/>
                </a:lnTo>
                <a:lnTo>
                  <a:pt x="621" y="1608"/>
                </a:lnTo>
                <a:lnTo>
                  <a:pt x="596" y="1638"/>
                </a:lnTo>
                <a:lnTo>
                  <a:pt x="572" y="1673"/>
                </a:lnTo>
                <a:lnTo>
                  <a:pt x="547" y="1709"/>
                </a:lnTo>
                <a:lnTo>
                  <a:pt x="522" y="1747"/>
                </a:lnTo>
                <a:lnTo>
                  <a:pt x="496" y="1788"/>
                </a:lnTo>
                <a:lnTo>
                  <a:pt x="471" y="1832"/>
                </a:lnTo>
                <a:lnTo>
                  <a:pt x="445" y="1877"/>
                </a:lnTo>
                <a:lnTo>
                  <a:pt x="420" y="1923"/>
                </a:lnTo>
                <a:lnTo>
                  <a:pt x="394" y="1973"/>
                </a:lnTo>
                <a:lnTo>
                  <a:pt x="369" y="2023"/>
                </a:lnTo>
                <a:lnTo>
                  <a:pt x="344" y="2076"/>
                </a:lnTo>
                <a:lnTo>
                  <a:pt x="320" y="2130"/>
                </a:lnTo>
                <a:lnTo>
                  <a:pt x="296" y="2185"/>
                </a:lnTo>
                <a:lnTo>
                  <a:pt x="271" y="2242"/>
                </a:lnTo>
                <a:lnTo>
                  <a:pt x="248" y="2300"/>
                </a:lnTo>
                <a:lnTo>
                  <a:pt x="225" y="2359"/>
                </a:lnTo>
                <a:lnTo>
                  <a:pt x="203" y="2421"/>
                </a:lnTo>
                <a:lnTo>
                  <a:pt x="183" y="2482"/>
                </a:lnTo>
                <a:lnTo>
                  <a:pt x="161" y="2544"/>
                </a:lnTo>
                <a:lnTo>
                  <a:pt x="142" y="2606"/>
                </a:lnTo>
                <a:lnTo>
                  <a:pt x="123" y="2670"/>
                </a:lnTo>
                <a:lnTo>
                  <a:pt x="106" y="2734"/>
                </a:lnTo>
                <a:lnTo>
                  <a:pt x="89" y="2798"/>
                </a:lnTo>
                <a:lnTo>
                  <a:pt x="74" y="2863"/>
                </a:lnTo>
                <a:lnTo>
                  <a:pt x="60" y="2928"/>
                </a:lnTo>
                <a:lnTo>
                  <a:pt x="47" y="2993"/>
                </a:lnTo>
                <a:lnTo>
                  <a:pt x="36" y="3058"/>
                </a:lnTo>
                <a:lnTo>
                  <a:pt x="26" y="3123"/>
                </a:lnTo>
                <a:lnTo>
                  <a:pt x="17" y="3189"/>
                </a:lnTo>
                <a:lnTo>
                  <a:pt x="10" y="3253"/>
                </a:lnTo>
                <a:lnTo>
                  <a:pt x="5" y="3317"/>
                </a:lnTo>
                <a:lnTo>
                  <a:pt x="2" y="3380"/>
                </a:lnTo>
                <a:lnTo>
                  <a:pt x="0" y="3443"/>
                </a:lnTo>
                <a:lnTo>
                  <a:pt x="1" y="3506"/>
                </a:lnTo>
                <a:lnTo>
                  <a:pt x="3" y="3567"/>
                </a:lnTo>
                <a:lnTo>
                  <a:pt x="7" y="3629"/>
                </a:lnTo>
                <a:lnTo>
                  <a:pt x="14" y="3688"/>
                </a:lnTo>
                <a:lnTo>
                  <a:pt x="23" y="3747"/>
                </a:lnTo>
                <a:lnTo>
                  <a:pt x="28" y="3775"/>
                </a:lnTo>
                <a:lnTo>
                  <a:pt x="34" y="3804"/>
                </a:lnTo>
                <a:lnTo>
                  <a:pt x="40" y="3832"/>
                </a:lnTo>
                <a:lnTo>
                  <a:pt x="47" y="3860"/>
                </a:lnTo>
                <a:lnTo>
                  <a:pt x="54" y="3887"/>
                </a:lnTo>
                <a:lnTo>
                  <a:pt x="62" y="3915"/>
                </a:lnTo>
                <a:lnTo>
                  <a:pt x="71" y="3941"/>
                </a:lnTo>
                <a:lnTo>
                  <a:pt x="81" y="3968"/>
                </a:lnTo>
                <a:lnTo>
                  <a:pt x="91" y="3993"/>
                </a:lnTo>
                <a:lnTo>
                  <a:pt x="102" y="4019"/>
                </a:lnTo>
                <a:lnTo>
                  <a:pt x="113" y="4044"/>
                </a:lnTo>
                <a:lnTo>
                  <a:pt x="124" y="4069"/>
                </a:lnTo>
                <a:lnTo>
                  <a:pt x="138" y="4093"/>
                </a:lnTo>
                <a:lnTo>
                  <a:pt x="151" y="4116"/>
                </a:lnTo>
                <a:lnTo>
                  <a:pt x="165" y="4140"/>
                </a:lnTo>
                <a:lnTo>
                  <a:pt x="179" y="4162"/>
                </a:lnTo>
                <a:lnTo>
                  <a:pt x="195" y="4185"/>
                </a:lnTo>
                <a:lnTo>
                  <a:pt x="211" y="4206"/>
                </a:lnTo>
                <a:lnTo>
                  <a:pt x="228" y="4227"/>
                </a:lnTo>
                <a:lnTo>
                  <a:pt x="246" y="4248"/>
                </a:lnTo>
                <a:lnTo>
                  <a:pt x="264" y="4268"/>
                </a:lnTo>
                <a:lnTo>
                  <a:pt x="283" y="4288"/>
                </a:lnTo>
                <a:lnTo>
                  <a:pt x="303" y="4307"/>
                </a:lnTo>
                <a:lnTo>
                  <a:pt x="324" y="4325"/>
                </a:lnTo>
                <a:lnTo>
                  <a:pt x="346" y="4343"/>
                </a:lnTo>
                <a:lnTo>
                  <a:pt x="367" y="4360"/>
                </a:lnTo>
                <a:lnTo>
                  <a:pt x="390" y="4376"/>
                </a:lnTo>
                <a:lnTo>
                  <a:pt x="414" y="4391"/>
                </a:lnTo>
                <a:lnTo>
                  <a:pt x="439" y="4407"/>
                </a:lnTo>
                <a:lnTo>
                  <a:pt x="465" y="4421"/>
                </a:lnTo>
                <a:lnTo>
                  <a:pt x="490" y="4435"/>
                </a:lnTo>
                <a:lnTo>
                  <a:pt x="518" y="4449"/>
                </a:lnTo>
                <a:lnTo>
                  <a:pt x="545" y="4461"/>
                </a:lnTo>
                <a:lnTo>
                  <a:pt x="575" y="4472"/>
                </a:lnTo>
                <a:lnTo>
                  <a:pt x="604" y="4483"/>
                </a:lnTo>
                <a:lnTo>
                  <a:pt x="635" y="4493"/>
                </a:lnTo>
                <a:lnTo>
                  <a:pt x="666" y="4503"/>
                </a:lnTo>
                <a:lnTo>
                  <a:pt x="699" y="4511"/>
                </a:lnTo>
                <a:lnTo>
                  <a:pt x="732" y="4519"/>
                </a:lnTo>
                <a:lnTo>
                  <a:pt x="766" y="4526"/>
                </a:lnTo>
                <a:lnTo>
                  <a:pt x="801" y="4532"/>
                </a:lnTo>
                <a:lnTo>
                  <a:pt x="838" y="4537"/>
                </a:lnTo>
                <a:lnTo>
                  <a:pt x="874" y="4541"/>
                </a:lnTo>
                <a:lnTo>
                  <a:pt x="912" y="4545"/>
                </a:lnTo>
                <a:lnTo>
                  <a:pt x="952" y="4548"/>
                </a:lnTo>
                <a:lnTo>
                  <a:pt x="991" y="4549"/>
                </a:lnTo>
                <a:lnTo>
                  <a:pt x="1475" y="4566"/>
                </a:lnTo>
                <a:lnTo>
                  <a:pt x="1751" y="4575"/>
                </a:lnTo>
                <a:lnTo>
                  <a:pt x="1876" y="4578"/>
                </a:lnTo>
                <a:lnTo>
                  <a:pt x="1904" y="4578"/>
                </a:lnTo>
                <a:lnTo>
                  <a:pt x="1933" y="4578"/>
                </a:lnTo>
                <a:lnTo>
                  <a:pt x="2057" y="4575"/>
                </a:lnTo>
                <a:lnTo>
                  <a:pt x="2333" y="4566"/>
                </a:lnTo>
                <a:lnTo>
                  <a:pt x="2817" y="4549"/>
                </a:lnTo>
                <a:lnTo>
                  <a:pt x="2857" y="4548"/>
                </a:lnTo>
                <a:lnTo>
                  <a:pt x="2896" y="4545"/>
                </a:lnTo>
                <a:lnTo>
                  <a:pt x="2934" y="4541"/>
                </a:lnTo>
                <a:lnTo>
                  <a:pt x="2971" y="4537"/>
                </a:lnTo>
                <a:lnTo>
                  <a:pt x="3007" y="4532"/>
                </a:lnTo>
                <a:lnTo>
                  <a:pt x="3042" y="4526"/>
                </a:lnTo>
                <a:lnTo>
                  <a:pt x="3077" y="4519"/>
                </a:lnTo>
                <a:lnTo>
                  <a:pt x="3109" y="4511"/>
                </a:lnTo>
                <a:lnTo>
                  <a:pt x="3142" y="4503"/>
                </a:lnTo>
                <a:lnTo>
                  <a:pt x="3173" y="4493"/>
                </a:lnTo>
                <a:lnTo>
                  <a:pt x="3204" y="4483"/>
                </a:lnTo>
                <a:lnTo>
                  <a:pt x="3234" y="4472"/>
                </a:lnTo>
                <a:lnTo>
                  <a:pt x="3263" y="4461"/>
                </a:lnTo>
                <a:lnTo>
                  <a:pt x="3291" y="4449"/>
                </a:lnTo>
                <a:lnTo>
                  <a:pt x="3318" y="4435"/>
                </a:lnTo>
                <a:lnTo>
                  <a:pt x="3345" y="4421"/>
                </a:lnTo>
                <a:lnTo>
                  <a:pt x="3369" y="4407"/>
                </a:lnTo>
                <a:lnTo>
                  <a:pt x="3394" y="4391"/>
                </a:lnTo>
                <a:lnTo>
                  <a:pt x="3418" y="4376"/>
                </a:lnTo>
                <a:lnTo>
                  <a:pt x="3441" y="4360"/>
                </a:lnTo>
                <a:lnTo>
                  <a:pt x="3463" y="4343"/>
                </a:lnTo>
                <a:lnTo>
                  <a:pt x="3484" y="4325"/>
                </a:lnTo>
                <a:lnTo>
                  <a:pt x="3506" y="4307"/>
                </a:lnTo>
                <a:lnTo>
                  <a:pt x="3525" y="4288"/>
                </a:lnTo>
                <a:lnTo>
                  <a:pt x="3544" y="4268"/>
                </a:lnTo>
                <a:lnTo>
                  <a:pt x="3563" y="4248"/>
                </a:lnTo>
                <a:lnTo>
                  <a:pt x="3580" y="4227"/>
                </a:lnTo>
                <a:lnTo>
                  <a:pt x="3597" y="4206"/>
                </a:lnTo>
                <a:lnTo>
                  <a:pt x="3614" y="4185"/>
                </a:lnTo>
                <a:lnTo>
                  <a:pt x="3629" y="4162"/>
                </a:lnTo>
                <a:lnTo>
                  <a:pt x="3643" y="4140"/>
                </a:lnTo>
                <a:lnTo>
                  <a:pt x="3657" y="4116"/>
                </a:lnTo>
                <a:lnTo>
                  <a:pt x="3671" y="4093"/>
                </a:lnTo>
                <a:lnTo>
                  <a:pt x="3684" y="4069"/>
                </a:lnTo>
                <a:lnTo>
                  <a:pt x="3695" y="4044"/>
                </a:lnTo>
                <a:lnTo>
                  <a:pt x="3706" y="4019"/>
                </a:lnTo>
                <a:lnTo>
                  <a:pt x="3717" y="3993"/>
                </a:lnTo>
                <a:lnTo>
                  <a:pt x="3728" y="3968"/>
                </a:lnTo>
                <a:lnTo>
                  <a:pt x="3737" y="3941"/>
                </a:lnTo>
                <a:lnTo>
                  <a:pt x="3746" y="3915"/>
                </a:lnTo>
                <a:lnTo>
                  <a:pt x="3754" y="3887"/>
                </a:lnTo>
                <a:lnTo>
                  <a:pt x="3761" y="3860"/>
                </a:lnTo>
                <a:lnTo>
                  <a:pt x="3768" y="3832"/>
                </a:lnTo>
                <a:lnTo>
                  <a:pt x="3774" y="3804"/>
                </a:lnTo>
                <a:lnTo>
                  <a:pt x="3781" y="3775"/>
                </a:lnTo>
                <a:lnTo>
                  <a:pt x="3786" y="3747"/>
                </a:lnTo>
                <a:lnTo>
                  <a:pt x="3794" y="3688"/>
                </a:lnTo>
                <a:lnTo>
                  <a:pt x="3801" y="3629"/>
                </a:lnTo>
                <a:lnTo>
                  <a:pt x="3805" y="3567"/>
                </a:lnTo>
                <a:lnTo>
                  <a:pt x="3807" y="3506"/>
                </a:lnTo>
                <a:lnTo>
                  <a:pt x="3808" y="3443"/>
                </a:lnTo>
                <a:lnTo>
                  <a:pt x="3806" y="3380"/>
                </a:lnTo>
                <a:lnTo>
                  <a:pt x="3803" y="3317"/>
                </a:lnTo>
                <a:lnTo>
                  <a:pt x="3798" y="3253"/>
                </a:lnTo>
                <a:lnTo>
                  <a:pt x="3791" y="3189"/>
                </a:lnTo>
                <a:lnTo>
                  <a:pt x="3783" y="3123"/>
                </a:lnTo>
                <a:lnTo>
                  <a:pt x="3772" y="3058"/>
                </a:lnTo>
                <a:lnTo>
                  <a:pt x="3761" y="2993"/>
                </a:lnTo>
                <a:lnTo>
                  <a:pt x="3749" y="2928"/>
                </a:lnTo>
                <a:lnTo>
                  <a:pt x="3735" y="2863"/>
                </a:lnTo>
                <a:lnTo>
                  <a:pt x="3719" y="2798"/>
                </a:lnTo>
                <a:lnTo>
                  <a:pt x="3702" y="2734"/>
                </a:lnTo>
                <a:lnTo>
                  <a:pt x="3685" y="2670"/>
                </a:lnTo>
                <a:lnTo>
                  <a:pt x="3666" y="2606"/>
                </a:lnTo>
                <a:lnTo>
                  <a:pt x="3647" y="2544"/>
                </a:lnTo>
                <a:lnTo>
                  <a:pt x="3626" y="2482"/>
                </a:lnTo>
                <a:lnTo>
                  <a:pt x="3605" y="2421"/>
                </a:lnTo>
                <a:lnTo>
                  <a:pt x="3583" y="2359"/>
                </a:lnTo>
                <a:lnTo>
                  <a:pt x="3561" y="2300"/>
                </a:lnTo>
                <a:lnTo>
                  <a:pt x="3537" y="2242"/>
                </a:lnTo>
                <a:lnTo>
                  <a:pt x="3513" y="2185"/>
                </a:lnTo>
                <a:lnTo>
                  <a:pt x="3488" y="2130"/>
                </a:lnTo>
                <a:lnTo>
                  <a:pt x="3464" y="2076"/>
                </a:lnTo>
                <a:lnTo>
                  <a:pt x="3439" y="2023"/>
                </a:lnTo>
                <a:lnTo>
                  <a:pt x="3414" y="1973"/>
                </a:lnTo>
                <a:lnTo>
                  <a:pt x="3388" y="1923"/>
                </a:lnTo>
                <a:lnTo>
                  <a:pt x="3363" y="1877"/>
                </a:lnTo>
                <a:lnTo>
                  <a:pt x="3337" y="1832"/>
                </a:lnTo>
                <a:lnTo>
                  <a:pt x="3312" y="1788"/>
                </a:lnTo>
                <a:lnTo>
                  <a:pt x="3287" y="1747"/>
                </a:lnTo>
                <a:lnTo>
                  <a:pt x="3261" y="1709"/>
                </a:lnTo>
                <a:lnTo>
                  <a:pt x="3237" y="1673"/>
                </a:lnTo>
                <a:lnTo>
                  <a:pt x="3212" y="1638"/>
                </a:lnTo>
                <a:lnTo>
                  <a:pt x="3188" y="1608"/>
                </a:lnTo>
                <a:lnTo>
                  <a:pt x="3164" y="1579"/>
                </a:lnTo>
                <a:lnTo>
                  <a:pt x="3141" y="1554"/>
                </a:lnTo>
                <a:lnTo>
                  <a:pt x="3118" y="1530"/>
                </a:lnTo>
                <a:close/>
                <a:moveTo>
                  <a:pt x="2672" y="3305"/>
                </a:moveTo>
                <a:lnTo>
                  <a:pt x="2672" y="3305"/>
                </a:lnTo>
                <a:lnTo>
                  <a:pt x="2669" y="3323"/>
                </a:lnTo>
                <a:lnTo>
                  <a:pt x="2667" y="3340"/>
                </a:lnTo>
                <a:lnTo>
                  <a:pt x="2663" y="3359"/>
                </a:lnTo>
                <a:lnTo>
                  <a:pt x="2659" y="3376"/>
                </a:lnTo>
                <a:lnTo>
                  <a:pt x="2654" y="3393"/>
                </a:lnTo>
                <a:lnTo>
                  <a:pt x="2649" y="3410"/>
                </a:lnTo>
                <a:lnTo>
                  <a:pt x="2643" y="3427"/>
                </a:lnTo>
                <a:lnTo>
                  <a:pt x="2637" y="3444"/>
                </a:lnTo>
                <a:lnTo>
                  <a:pt x="2629" y="3460"/>
                </a:lnTo>
                <a:lnTo>
                  <a:pt x="2621" y="3477"/>
                </a:lnTo>
                <a:lnTo>
                  <a:pt x="2604" y="3509"/>
                </a:lnTo>
                <a:lnTo>
                  <a:pt x="2584" y="3542"/>
                </a:lnTo>
                <a:lnTo>
                  <a:pt x="2561" y="3574"/>
                </a:lnTo>
                <a:lnTo>
                  <a:pt x="2549" y="3589"/>
                </a:lnTo>
                <a:lnTo>
                  <a:pt x="2537" y="3603"/>
                </a:lnTo>
                <a:lnTo>
                  <a:pt x="2523" y="3617"/>
                </a:lnTo>
                <a:lnTo>
                  <a:pt x="2509" y="3632"/>
                </a:lnTo>
                <a:lnTo>
                  <a:pt x="2495" y="3645"/>
                </a:lnTo>
                <a:lnTo>
                  <a:pt x="2481" y="3658"/>
                </a:lnTo>
                <a:lnTo>
                  <a:pt x="2465" y="3670"/>
                </a:lnTo>
                <a:lnTo>
                  <a:pt x="2449" y="3683"/>
                </a:lnTo>
                <a:lnTo>
                  <a:pt x="2433" y="3695"/>
                </a:lnTo>
                <a:lnTo>
                  <a:pt x="2416" y="3706"/>
                </a:lnTo>
                <a:lnTo>
                  <a:pt x="2398" y="3717"/>
                </a:lnTo>
                <a:lnTo>
                  <a:pt x="2380" y="3727"/>
                </a:lnTo>
                <a:lnTo>
                  <a:pt x="2342" y="3748"/>
                </a:lnTo>
                <a:lnTo>
                  <a:pt x="2302" y="3766"/>
                </a:lnTo>
                <a:lnTo>
                  <a:pt x="2283" y="3774"/>
                </a:lnTo>
                <a:lnTo>
                  <a:pt x="2263" y="3780"/>
                </a:lnTo>
                <a:lnTo>
                  <a:pt x="2242" y="3785"/>
                </a:lnTo>
                <a:lnTo>
                  <a:pt x="2223" y="3792"/>
                </a:lnTo>
                <a:lnTo>
                  <a:pt x="2210" y="3970"/>
                </a:lnTo>
                <a:lnTo>
                  <a:pt x="2209" y="3979"/>
                </a:lnTo>
                <a:lnTo>
                  <a:pt x="2207" y="3987"/>
                </a:lnTo>
                <a:lnTo>
                  <a:pt x="2204" y="3996"/>
                </a:lnTo>
                <a:lnTo>
                  <a:pt x="2200" y="4004"/>
                </a:lnTo>
                <a:lnTo>
                  <a:pt x="2194" y="4013"/>
                </a:lnTo>
                <a:lnTo>
                  <a:pt x="2188" y="4020"/>
                </a:lnTo>
                <a:lnTo>
                  <a:pt x="2181" y="4027"/>
                </a:lnTo>
                <a:lnTo>
                  <a:pt x="2174" y="4033"/>
                </a:lnTo>
                <a:lnTo>
                  <a:pt x="2166" y="4039"/>
                </a:lnTo>
                <a:lnTo>
                  <a:pt x="2157" y="4045"/>
                </a:lnTo>
                <a:lnTo>
                  <a:pt x="2148" y="4049"/>
                </a:lnTo>
                <a:lnTo>
                  <a:pt x="2137" y="4053"/>
                </a:lnTo>
                <a:lnTo>
                  <a:pt x="2127" y="4056"/>
                </a:lnTo>
                <a:lnTo>
                  <a:pt x="2117" y="4059"/>
                </a:lnTo>
                <a:lnTo>
                  <a:pt x="2106" y="4060"/>
                </a:lnTo>
                <a:lnTo>
                  <a:pt x="2095" y="4061"/>
                </a:lnTo>
                <a:lnTo>
                  <a:pt x="2083" y="4061"/>
                </a:lnTo>
                <a:lnTo>
                  <a:pt x="2072" y="4060"/>
                </a:lnTo>
                <a:lnTo>
                  <a:pt x="2061" y="4058"/>
                </a:lnTo>
                <a:lnTo>
                  <a:pt x="2052" y="4055"/>
                </a:lnTo>
                <a:lnTo>
                  <a:pt x="2042" y="4052"/>
                </a:lnTo>
                <a:lnTo>
                  <a:pt x="2032" y="4048"/>
                </a:lnTo>
                <a:lnTo>
                  <a:pt x="2024" y="4043"/>
                </a:lnTo>
                <a:lnTo>
                  <a:pt x="2016" y="4038"/>
                </a:lnTo>
                <a:lnTo>
                  <a:pt x="2009" y="4032"/>
                </a:lnTo>
                <a:lnTo>
                  <a:pt x="2003" y="4025"/>
                </a:lnTo>
                <a:lnTo>
                  <a:pt x="1998" y="4018"/>
                </a:lnTo>
                <a:lnTo>
                  <a:pt x="1993" y="4011"/>
                </a:lnTo>
                <a:lnTo>
                  <a:pt x="1990" y="4002"/>
                </a:lnTo>
                <a:lnTo>
                  <a:pt x="1987" y="3993"/>
                </a:lnTo>
                <a:lnTo>
                  <a:pt x="1986" y="3985"/>
                </a:lnTo>
                <a:lnTo>
                  <a:pt x="1985" y="3976"/>
                </a:lnTo>
                <a:lnTo>
                  <a:pt x="1987" y="3833"/>
                </a:lnTo>
                <a:lnTo>
                  <a:pt x="1973" y="3834"/>
                </a:lnTo>
                <a:lnTo>
                  <a:pt x="1960" y="3835"/>
                </a:lnTo>
                <a:lnTo>
                  <a:pt x="1946" y="3836"/>
                </a:lnTo>
                <a:lnTo>
                  <a:pt x="1932" y="3837"/>
                </a:lnTo>
                <a:lnTo>
                  <a:pt x="1906" y="3836"/>
                </a:lnTo>
                <a:lnTo>
                  <a:pt x="1882" y="3835"/>
                </a:lnTo>
                <a:lnTo>
                  <a:pt x="1834" y="3832"/>
                </a:lnTo>
                <a:lnTo>
                  <a:pt x="1838" y="3976"/>
                </a:lnTo>
                <a:lnTo>
                  <a:pt x="1837" y="3985"/>
                </a:lnTo>
                <a:lnTo>
                  <a:pt x="1836" y="3993"/>
                </a:lnTo>
                <a:lnTo>
                  <a:pt x="1833" y="4001"/>
                </a:lnTo>
                <a:lnTo>
                  <a:pt x="1830" y="4010"/>
                </a:lnTo>
                <a:lnTo>
                  <a:pt x="1825" y="4017"/>
                </a:lnTo>
                <a:lnTo>
                  <a:pt x="1820" y="4024"/>
                </a:lnTo>
                <a:lnTo>
                  <a:pt x="1813" y="4031"/>
                </a:lnTo>
                <a:lnTo>
                  <a:pt x="1806" y="4037"/>
                </a:lnTo>
                <a:lnTo>
                  <a:pt x="1798" y="4042"/>
                </a:lnTo>
                <a:lnTo>
                  <a:pt x="1790" y="4047"/>
                </a:lnTo>
                <a:lnTo>
                  <a:pt x="1781" y="4051"/>
                </a:lnTo>
                <a:lnTo>
                  <a:pt x="1772" y="4054"/>
                </a:lnTo>
                <a:lnTo>
                  <a:pt x="1762" y="4057"/>
                </a:lnTo>
                <a:lnTo>
                  <a:pt x="1750" y="4059"/>
                </a:lnTo>
                <a:lnTo>
                  <a:pt x="1740" y="4060"/>
                </a:lnTo>
                <a:lnTo>
                  <a:pt x="1729" y="4060"/>
                </a:lnTo>
                <a:lnTo>
                  <a:pt x="1718" y="4059"/>
                </a:lnTo>
                <a:lnTo>
                  <a:pt x="1706" y="4058"/>
                </a:lnTo>
                <a:lnTo>
                  <a:pt x="1695" y="4055"/>
                </a:lnTo>
                <a:lnTo>
                  <a:pt x="1685" y="4052"/>
                </a:lnTo>
                <a:lnTo>
                  <a:pt x="1675" y="4048"/>
                </a:lnTo>
                <a:lnTo>
                  <a:pt x="1666" y="4043"/>
                </a:lnTo>
                <a:lnTo>
                  <a:pt x="1658" y="4038"/>
                </a:lnTo>
                <a:lnTo>
                  <a:pt x="1649" y="4032"/>
                </a:lnTo>
                <a:lnTo>
                  <a:pt x="1641" y="4026"/>
                </a:lnTo>
                <a:lnTo>
                  <a:pt x="1635" y="4019"/>
                </a:lnTo>
                <a:lnTo>
                  <a:pt x="1629" y="4011"/>
                </a:lnTo>
                <a:lnTo>
                  <a:pt x="1624" y="4002"/>
                </a:lnTo>
                <a:lnTo>
                  <a:pt x="1620" y="3994"/>
                </a:lnTo>
                <a:lnTo>
                  <a:pt x="1617" y="3986"/>
                </a:lnTo>
                <a:lnTo>
                  <a:pt x="1614" y="3977"/>
                </a:lnTo>
                <a:lnTo>
                  <a:pt x="1613" y="3968"/>
                </a:lnTo>
                <a:lnTo>
                  <a:pt x="1600" y="3789"/>
                </a:lnTo>
                <a:lnTo>
                  <a:pt x="1573" y="3780"/>
                </a:lnTo>
                <a:lnTo>
                  <a:pt x="1547" y="3770"/>
                </a:lnTo>
                <a:lnTo>
                  <a:pt x="1521" y="3760"/>
                </a:lnTo>
                <a:lnTo>
                  <a:pt x="1498" y="3749"/>
                </a:lnTo>
                <a:lnTo>
                  <a:pt x="1474" y="3737"/>
                </a:lnTo>
                <a:lnTo>
                  <a:pt x="1452" y="3724"/>
                </a:lnTo>
                <a:lnTo>
                  <a:pt x="1429" y="3711"/>
                </a:lnTo>
                <a:lnTo>
                  <a:pt x="1409" y="3697"/>
                </a:lnTo>
                <a:lnTo>
                  <a:pt x="1387" y="3678"/>
                </a:lnTo>
                <a:lnTo>
                  <a:pt x="1365" y="3659"/>
                </a:lnTo>
                <a:lnTo>
                  <a:pt x="1345" y="3639"/>
                </a:lnTo>
                <a:lnTo>
                  <a:pt x="1324" y="3616"/>
                </a:lnTo>
                <a:lnTo>
                  <a:pt x="1305" y="3594"/>
                </a:lnTo>
                <a:lnTo>
                  <a:pt x="1287" y="3569"/>
                </a:lnTo>
                <a:lnTo>
                  <a:pt x="1269" y="3544"/>
                </a:lnTo>
                <a:lnTo>
                  <a:pt x="1252" y="3518"/>
                </a:lnTo>
                <a:lnTo>
                  <a:pt x="1237" y="3489"/>
                </a:lnTo>
                <a:lnTo>
                  <a:pt x="1222" y="3460"/>
                </a:lnTo>
                <a:lnTo>
                  <a:pt x="1207" y="3432"/>
                </a:lnTo>
                <a:lnTo>
                  <a:pt x="1194" y="3401"/>
                </a:lnTo>
                <a:lnTo>
                  <a:pt x="1182" y="3370"/>
                </a:lnTo>
                <a:lnTo>
                  <a:pt x="1170" y="3338"/>
                </a:lnTo>
                <a:lnTo>
                  <a:pt x="1159" y="3306"/>
                </a:lnTo>
                <a:lnTo>
                  <a:pt x="1149" y="3272"/>
                </a:lnTo>
                <a:lnTo>
                  <a:pt x="1148" y="3258"/>
                </a:lnTo>
                <a:lnTo>
                  <a:pt x="1149" y="3244"/>
                </a:lnTo>
                <a:lnTo>
                  <a:pt x="1151" y="3230"/>
                </a:lnTo>
                <a:lnTo>
                  <a:pt x="1154" y="3217"/>
                </a:lnTo>
                <a:lnTo>
                  <a:pt x="1158" y="3205"/>
                </a:lnTo>
                <a:lnTo>
                  <a:pt x="1165" y="3194"/>
                </a:lnTo>
                <a:lnTo>
                  <a:pt x="1172" y="3183"/>
                </a:lnTo>
                <a:lnTo>
                  <a:pt x="1179" y="3173"/>
                </a:lnTo>
                <a:lnTo>
                  <a:pt x="1188" y="3165"/>
                </a:lnTo>
                <a:lnTo>
                  <a:pt x="1197" y="3157"/>
                </a:lnTo>
                <a:lnTo>
                  <a:pt x="1208" y="3151"/>
                </a:lnTo>
                <a:lnTo>
                  <a:pt x="1220" y="3146"/>
                </a:lnTo>
                <a:lnTo>
                  <a:pt x="1232" y="3142"/>
                </a:lnTo>
                <a:lnTo>
                  <a:pt x="1245" y="3140"/>
                </a:lnTo>
                <a:lnTo>
                  <a:pt x="1258" y="3139"/>
                </a:lnTo>
                <a:lnTo>
                  <a:pt x="1273" y="3139"/>
                </a:lnTo>
                <a:lnTo>
                  <a:pt x="1288" y="3141"/>
                </a:lnTo>
                <a:lnTo>
                  <a:pt x="1302" y="3145"/>
                </a:lnTo>
                <a:lnTo>
                  <a:pt x="1316" y="3149"/>
                </a:lnTo>
                <a:lnTo>
                  <a:pt x="1330" y="3155"/>
                </a:lnTo>
                <a:lnTo>
                  <a:pt x="1343" y="3163"/>
                </a:lnTo>
                <a:lnTo>
                  <a:pt x="1355" y="3171"/>
                </a:lnTo>
                <a:lnTo>
                  <a:pt x="1367" y="3181"/>
                </a:lnTo>
                <a:lnTo>
                  <a:pt x="1378" y="3192"/>
                </a:lnTo>
                <a:lnTo>
                  <a:pt x="1389" y="3203"/>
                </a:lnTo>
                <a:lnTo>
                  <a:pt x="1398" y="3215"/>
                </a:lnTo>
                <a:lnTo>
                  <a:pt x="1407" y="3228"/>
                </a:lnTo>
                <a:lnTo>
                  <a:pt x="1414" y="3243"/>
                </a:lnTo>
                <a:lnTo>
                  <a:pt x="1420" y="3256"/>
                </a:lnTo>
                <a:lnTo>
                  <a:pt x="1424" y="3271"/>
                </a:lnTo>
                <a:lnTo>
                  <a:pt x="1428" y="3286"/>
                </a:lnTo>
                <a:lnTo>
                  <a:pt x="1430" y="3302"/>
                </a:lnTo>
                <a:lnTo>
                  <a:pt x="1436" y="3321"/>
                </a:lnTo>
                <a:lnTo>
                  <a:pt x="1441" y="3339"/>
                </a:lnTo>
                <a:lnTo>
                  <a:pt x="1447" y="3358"/>
                </a:lnTo>
                <a:lnTo>
                  <a:pt x="1454" y="3375"/>
                </a:lnTo>
                <a:lnTo>
                  <a:pt x="1461" y="3391"/>
                </a:lnTo>
                <a:lnTo>
                  <a:pt x="1469" y="3407"/>
                </a:lnTo>
                <a:lnTo>
                  <a:pt x="1477" y="3421"/>
                </a:lnTo>
                <a:lnTo>
                  <a:pt x="1486" y="3435"/>
                </a:lnTo>
                <a:lnTo>
                  <a:pt x="1496" y="3449"/>
                </a:lnTo>
                <a:lnTo>
                  <a:pt x="1506" y="3463"/>
                </a:lnTo>
                <a:lnTo>
                  <a:pt x="1516" y="3475"/>
                </a:lnTo>
                <a:lnTo>
                  <a:pt x="1527" y="3487"/>
                </a:lnTo>
                <a:lnTo>
                  <a:pt x="1538" y="3499"/>
                </a:lnTo>
                <a:lnTo>
                  <a:pt x="1551" y="3510"/>
                </a:lnTo>
                <a:lnTo>
                  <a:pt x="1577" y="3533"/>
                </a:lnTo>
                <a:lnTo>
                  <a:pt x="1542" y="2990"/>
                </a:lnTo>
                <a:lnTo>
                  <a:pt x="1507" y="2977"/>
                </a:lnTo>
                <a:lnTo>
                  <a:pt x="1474" y="2962"/>
                </a:lnTo>
                <a:lnTo>
                  <a:pt x="1446" y="2949"/>
                </a:lnTo>
                <a:lnTo>
                  <a:pt x="1420" y="2937"/>
                </a:lnTo>
                <a:lnTo>
                  <a:pt x="1389" y="2918"/>
                </a:lnTo>
                <a:lnTo>
                  <a:pt x="1359" y="2897"/>
                </a:lnTo>
                <a:lnTo>
                  <a:pt x="1345" y="2886"/>
                </a:lnTo>
                <a:lnTo>
                  <a:pt x="1332" y="2875"/>
                </a:lnTo>
                <a:lnTo>
                  <a:pt x="1318" y="2864"/>
                </a:lnTo>
                <a:lnTo>
                  <a:pt x="1306" y="2852"/>
                </a:lnTo>
                <a:lnTo>
                  <a:pt x="1294" y="2840"/>
                </a:lnTo>
                <a:lnTo>
                  <a:pt x="1283" y="2827"/>
                </a:lnTo>
                <a:lnTo>
                  <a:pt x="1273" y="2815"/>
                </a:lnTo>
                <a:lnTo>
                  <a:pt x="1262" y="2801"/>
                </a:lnTo>
                <a:lnTo>
                  <a:pt x="1252" y="2787"/>
                </a:lnTo>
                <a:lnTo>
                  <a:pt x="1243" y="2774"/>
                </a:lnTo>
                <a:lnTo>
                  <a:pt x="1235" y="2760"/>
                </a:lnTo>
                <a:lnTo>
                  <a:pt x="1227" y="2744"/>
                </a:lnTo>
                <a:lnTo>
                  <a:pt x="1212" y="2715"/>
                </a:lnTo>
                <a:lnTo>
                  <a:pt x="1200" y="2684"/>
                </a:lnTo>
                <a:lnTo>
                  <a:pt x="1190" y="2654"/>
                </a:lnTo>
                <a:lnTo>
                  <a:pt x="1182" y="2622"/>
                </a:lnTo>
                <a:lnTo>
                  <a:pt x="1177" y="2590"/>
                </a:lnTo>
                <a:lnTo>
                  <a:pt x="1173" y="2557"/>
                </a:lnTo>
                <a:lnTo>
                  <a:pt x="1172" y="2523"/>
                </a:lnTo>
                <a:lnTo>
                  <a:pt x="1173" y="2490"/>
                </a:lnTo>
                <a:lnTo>
                  <a:pt x="1175" y="2458"/>
                </a:lnTo>
                <a:lnTo>
                  <a:pt x="1179" y="2429"/>
                </a:lnTo>
                <a:lnTo>
                  <a:pt x="1185" y="2399"/>
                </a:lnTo>
                <a:lnTo>
                  <a:pt x="1192" y="2370"/>
                </a:lnTo>
                <a:lnTo>
                  <a:pt x="1201" y="2341"/>
                </a:lnTo>
                <a:lnTo>
                  <a:pt x="1212" y="2314"/>
                </a:lnTo>
                <a:lnTo>
                  <a:pt x="1225" y="2286"/>
                </a:lnTo>
                <a:lnTo>
                  <a:pt x="1239" y="2260"/>
                </a:lnTo>
                <a:lnTo>
                  <a:pt x="1254" y="2234"/>
                </a:lnTo>
                <a:lnTo>
                  <a:pt x="1270" y="2209"/>
                </a:lnTo>
                <a:lnTo>
                  <a:pt x="1289" y="2185"/>
                </a:lnTo>
                <a:lnTo>
                  <a:pt x="1308" y="2163"/>
                </a:lnTo>
                <a:lnTo>
                  <a:pt x="1329" y="2140"/>
                </a:lnTo>
                <a:lnTo>
                  <a:pt x="1350" y="2120"/>
                </a:lnTo>
                <a:lnTo>
                  <a:pt x="1372" y="2101"/>
                </a:lnTo>
                <a:lnTo>
                  <a:pt x="1396" y="2082"/>
                </a:lnTo>
                <a:lnTo>
                  <a:pt x="1413" y="2069"/>
                </a:lnTo>
                <a:lnTo>
                  <a:pt x="1432" y="2058"/>
                </a:lnTo>
                <a:lnTo>
                  <a:pt x="1453" y="2046"/>
                </a:lnTo>
                <a:lnTo>
                  <a:pt x="1474" y="2034"/>
                </a:lnTo>
                <a:lnTo>
                  <a:pt x="1498" y="2024"/>
                </a:lnTo>
                <a:lnTo>
                  <a:pt x="1521" y="2013"/>
                </a:lnTo>
                <a:lnTo>
                  <a:pt x="1547" y="2003"/>
                </a:lnTo>
                <a:lnTo>
                  <a:pt x="1574" y="1993"/>
                </a:lnTo>
                <a:lnTo>
                  <a:pt x="1590" y="1796"/>
                </a:lnTo>
                <a:lnTo>
                  <a:pt x="1592" y="1786"/>
                </a:lnTo>
                <a:lnTo>
                  <a:pt x="1594" y="1777"/>
                </a:lnTo>
                <a:lnTo>
                  <a:pt x="1599" y="1768"/>
                </a:lnTo>
                <a:lnTo>
                  <a:pt x="1603" y="1758"/>
                </a:lnTo>
                <a:lnTo>
                  <a:pt x="1609" y="1749"/>
                </a:lnTo>
                <a:lnTo>
                  <a:pt x="1615" y="1741"/>
                </a:lnTo>
                <a:lnTo>
                  <a:pt x="1622" y="1734"/>
                </a:lnTo>
                <a:lnTo>
                  <a:pt x="1630" y="1727"/>
                </a:lnTo>
                <a:lnTo>
                  <a:pt x="1639" y="1720"/>
                </a:lnTo>
                <a:lnTo>
                  <a:pt x="1648" y="1714"/>
                </a:lnTo>
                <a:lnTo>
                  <a:pt x="1659" y="1709"/>
                </a:lnTo>
                <a:lnTo>
                  <a:pt x="1669" y="1704"/>
                </a:lnTo>
                <a:lnTo>
                  <a:pt x="1680" y="1700"/>
                </a:lnTo>
                <a:lnTo>
                  <a:pt x="1691" y="1697"/>
                </a:lnTo>
                <a:lnTo>
                  <a:pt x="1703" y="1695"/>
                </a:lnTo>
                <a:lnTo>
                  <a:pt x="1716" y="1694"/>
                </a:lnTo>
                <a:lnTo>
                  <a:pt x="1727" y="1694"/>
                </a:lnTo>
                <a:lnTo>
                  <a:pt x="1739" y="1695"/>
                </a:lnTo>
                <a:lnTo>
                  <a:pt x="1750" y="1697"/>
                </a:lnTo>
                <a:lnTo>
                  <a:pt x="1760" y="1700"/>
                </a:lnTo>
                <a:lnTo>
                  <a:pt x="1771" y="1703"/>
                </a:lnTo>
                <a:lnTo>
                  <a:pt x="1781" y="1708"/>
                </a:lnTo>
                <a:lnTo>
                  <a:pt x="1789" y="1713"/>
                </a:lnTo>
                <a:lnTo>
                  <a:pt x="1797" y="1719"/>
                </a:lnTo>
                <a:lnTo>
                  <a:pt x="1805" y="1725"/>
                </a:lnTo>
                <a:lnTo>
                  <a:pt x="1811" y="1732"/>
                </a:lnTo>
                <a:lnTo>
                  <a:pt x="1818" y="1740"/>
                </a:lnTo>
                <a:lnTo>
                  <a:pt x="1822" y="1748"/>
                </a:lnTo>
                <a:lnTo>
                  <a:pt x="1826" y="1756"/>
                </a:lnTo>
                <a:lnTo>
                  <a:pt x="1829" y="1766"/>
                </a:lnTo>
                <a:lnTo>
                  <a:pt x="1830" y="1775"/>
                </a:lnTo>
                <a:lnTo>
                  <a:pt x="1831" y="1784"/>
                </a:lnTo>
                <a:lnTo>
                  <a:pt x="1826" y="1944"/>
                </a:lnTo>
                <a:lnTo>
                  <a:pt x="1849" y="1943"/>
                </a:lnTo>
                <a:lnTo>
                  <a:pt x="1861" y="1942"/>
                </a:lnTo>
                <a:lnTo>
                  <a:pt x="1873" y="1941"/>
                </a:lnTo>
                <a:lnTo>
                  <a:pt x="1904" y="1942"/>
                </a:lnTo>
                <a:lnTo>
                  <a:pt x="1934" y="1944"/>
                </a:lnTo>
                <a:lnTo>
                  <a:pt x="1992" y="1949"/>
                </a:lnTo>
                <a:lnTo>
                  <a:pt x="1989" y="1784"/>
                </a:lnTo>
                <a:lnTo>
                  <a:pt x="1990" y="1774"/>
                </a:lnTo>
                <a:lnTo>
                  <a:pt x="1991" y="1765"/>
                </a:lnTo>
                <a:lnTo>
                  <a:pt x="1994" y="1755"/>
                </a:lnTo>
                <a:lnTo>
                  <a:pt x="1998" y="1747"/>
                </a:lnTo>
                <a:lnTo>
                  <a:pt x="2002" y="1739"/>
                </a:lnTo>
                <a:lnTo>
                  <a:pt x="2008" y="1731"/>
                </a:lnTo>
                <a:lnTo>
                  <a:pt x="2015" y="1725"/>
                </a:lnTo>
                <a:lnTo>
                  <a:pt x="2022" y="1718"/>
                </a:lnTo>
                <a:lnTo>
                  <a:pt x="2030" y="1712"/>
                </a:lnTo>
                <a:lnTo>
                  <a:pt x="2040" y="1707"/>
                </a:lnTo>
                <a:lnTo>
                  <a:pt x="2049" y="1702"/>
                </a:lnTo>
                <a:lnTo>
                  <a:pt x="2059" y="1698"/>
                </a:lnTo>
                <a:lnTo>
                  <a:pt x="2070" y="1696"/>
                </a:lnTo>
                <a:lnTo>
                  <a:pt x="2081" y="1694"/>
                </a:lnTo>
                <a:lnTo>
                  <a:pt x="2094" y="1693"/>
                </a:lnTo>
                <a:lnTo>
                  <a:pt x="2105" y="1693"/>
                </a:lnTo>
                <a:lnTo>
                  <a:pt x="2117" y="1694"/>
                </a:lnTo>
                <a:lnTo>
                  <a:pt x="2129" y="1695"/>
                </a:lnTo>
                <a:lnTo>
                  <a:pt x="2140" y="1698"/>
                </a:lnTo>
                <a:lnTo>
                  <a:pt x="2152" y="1702"/>
                </a:lnTo>
                <a:lnTo>
                  <a:pt x="2162" y="1707"/>
                </a:lnTo>
                <a:lnTo>
                  <a:pt x="2172" y="1712"/>
                </a:lnTo>
                <a:lnTo>
                  <a:pt x="2181" y="1718"/>
                </a:lnTo>
                <a:lnTo>
                  <a:pt x="2190" y="1724"/>
                </a:lnTo>
                <a:lnTo>
                  <a:pt x="2199" y="1731"/>
                </a:lnTo>
                <a:lnTo>
                  <a:pt x="2206" y="1739"/>
                </a:lnTo>
                <a:lnTo>
                  <a:pt x="2213" y="1747"/>
                </a:lnTo>
                <a:lnTo>
                  <a:pt x="2218" y="1755"/>
                </a:lnTo>
                <a:lnTo>
                  <a:pt x="2223" y="1765"/>
                </a:lnTo>
                <a:lnTo>
                  <a:pt x="2226" y="1774"/>
                </a:lnTo>
                <a:lnTo>
                  <a:pt x="2229" y="1783"/>
                </a:lnTo>
                <a:lnTo>
                  <a:pt x="2230" y="1793"/>
                </a:lnTo>
                <a:lnTo>
                  <a:pt x="2246" y="2001"/>
                </a:lnTo>
                <a:lnTo>
                  <a:pt x="2256" y="2004"/>
                </a:lnTo>
                <a:lnTo>
                  <a:pt x="2266" y="2007"/>
                </a:lnTo>
                <a:lnTo>
                  <a:pt x="2307" y="2024"/>
                </a:lnTo>
                <a:lnTo>
                  <a:pt x="2344" y="2043"/>
                </a:lnTo>
                <a:lnTo>
                  <a:pt x="2379" y="2063"/>
                </a:lnTo>
                <a:lnTo>
                  <a:pt x="2395" y="2073"/>
                </a:lnTo>
                <a:lnTo>
                  <a:pt x="2411" y="2084"/>
                </a:lnTo>
                <a:lnTo>
                  <a:pt x="2427" y="2096"/>
                </a:lnTo>
                <a:lnTo>
                  <a:pt x="2441" y="2107"/>
                </a:lnTo>
                <a:lnTo>
                  <a:pt x="2454" y="2119"/>
                </a:lnTo>
                <a:lnTo>
                  <a:pt x="2467" y="2130"/>
                </a:lnTo>
                <a:lnTo>
                  <a:pt x="2481" y="2143"/>
                </a:lnTo>
                <a:lnTo>
                  <a:pt x="2493" y="2156"/>
                </a:lnTo>
                <a:lnTo>
                  <a:pt x="2504" y="2169"/>
                </a:lnTo>
                <a:lnTo>
                  <a:pt x="2514" y="2182"/>
                </a:lnTo>
                <a:lnTo>
                  <a:pt x="2525" y="2196"/>
                </a:lnTo>
                <a:lnTo>
                  <a:pt x="2535" y="2211"/>
                </a:lnTo>
                <a:lnTo>
                  <a:pt x="2544" y="2227"/>
                </a:lnTo>
                <a:lnTo>
                  <a:pt x="2553" y="2244"/>
                </a:lnTo>
                <a:lnTo>
                  <a:pt x="2562" y="2262"/>
                </a:lnTo>
                <a:lnTo>
                  <a:pt x="2570" y="2280"/>
                </a:lnTo>
                <a:lnTo>
                  <a:pt x="2587" y="2319"/>
                </a:lnTo>
                <a:lnTo>
                  <a:pt x="2602" y="2359"/>
                </a:lnTo>
                <a:lnTo>
                  <a:pt x="2615" y="2403"/>
                </a:lnTo>
                <a:lnTo>
                  <a:pt x="2626" y="2447"/>
                </a:lnTo>
                <a:lnTo>
                  <a:pt x="2637" y="2493"/>
                </a:lnTo>
                <a:lnTo>
                  <a:pt x="2637" y="2508"/>
                </a:lnTo>
                <a:lnTo>
                  <a:pt x="2636" y="2523"/>
                </a:lnTo>
                <a:lnTo>
                  <a:pt x="2633" y="2539"/>
                </a:lnTo>
                <a:lnTo>
                  <a:pt x="2628" y="2553"/>
                </a:lnTo>
                <a:lnTo>
                  <a:pt x="2623" y="2566"/>
                </a:lnTo>
                <a:lnTo>
                  <a:pt x="2616" y="2578"/>
                </a:lnTo>
                <a:lnTo>
                  <a:pt x="2609" y="2590"/>
                </a:lnTo>
                <a:lnTo>
                  <a:pt x="2600" y="2601"/>
                </a:lnTo>
                <a:lnTo>
                  <a:pt x="2591" y="2611"/>
                </a:lnTo>
                <a:lnTo>
                  <a:pt x="2580" y="2619"/>
                </a:lnTo>
                <a:lnTo>
                  <a:pt x="2568" y="2626"/>
                </a:lnTo>
                <a:lnTo>
                  <a:pt x="2556" y="2632"/>
                </a:lnTo>
                <a:lnTo>
                  <a:pt x="2543" y="2637"/>
                </a:lnTo>
                <a:lnTo>
                  <a:pt x="2529" y="2642"/>
                </a:lnTo>
                <a:lnTo>
                  <a:pt x="2514" y="2644"/>
                </a:lnTo>
                <a:lnTo>
                  <a:pt x="2500" y="2644"/>
                </a:lnTo>
                <a:lnTo>
                  <a:pt x="2485" y="2643"/>
                </a:lnTo>
                <a:lnTo>
                  <a:pt x="2470" y="2640"/>
                </a:lnTo>
                <a:lnTo>
                  <a:pt x="2454" y="2635"/>
                </a:lnTo>
                <a:lnTo>
                  <a:pt x="2440" y="2629"/>
                </a:lnTo>
                <a:lnTo>
                  <a:pt x="2427" y="2622"/>
                </a:lnTo>
                <a:lnTo>
                  <a:pt x="2413" y="2614"/>
                </a:lnTo>
                <a:lnTo>
                  <a:pt x="2401" y="2604"/>
                </a:lnTo>
                <a:lnTo>
                  <a:pt x="2390" y="2594"/>
                </a:lnTo>
                <a:lnTo>
                  <a:pt x="2380" y="2581"/>
                </a:lnTo>
                <a:lnTo>
                  <a:pt x="2371" y="2569"/>
                </a:lnTo>
                <a:lnTo>
                  <a:pt x="2363" y="2555"/>
                </a:lnTo>
                <a:lnTo>
                  <a:pt x="2355" y="2541"/>
                </a:lnTo>
                <a:lnTo>
                  <a:pt x="2349" y="2525"/>
                </a:lnTo>
                <a:lnTo>
                  <a:pt x="2345" y="2510"/>
                </a:lnTo>
                <a:lnTo>
                  <a:pt x="2342" y="2494"/>
                </a:lnTo>
                <a:lnTo>
                  <a:pt x="2341" y="2478"/>
                </a:lnTo>
                <a:lnTo>
                  <a:pt x="2335" y="2453"/>
                </a:lnTo>
                <a:lnTo>
                  <a:pt x="2329" y="2432"/>
                </a:lnTo>
                <a:lnTo>
                  <a:pt x="2321" y="2411"/>
                </a:lnTo>
                <a:lnTo>
                  <a:pt x="2313" y="2392"/>
                </a:lnTo>
                <a:lnTo>
                  <a:pt x="2302" y="2374"/>
                </a:lnTo>
                <a:lnTo>
                  <a:pt x="2291" y="2357"/>
                </a:lnTo>
                <a:lnTo>
                  <a:pt x="2280" y="2341"/>
                </a:lnTo>
                <a:lnTo>
                  <a:pt x="2268" y="2325"/>
                </a:lnTo>
                <a:lnTo>
                  <a:pt x="2278" y="2832"/>
                </a:lnTo>
                <a:lnTo>
                  <a:pt x="2328" y="2847"/>
                </a:lnTo>
                <a:lnTo>
                  <a:pt x="2372" y="2864"/>
                </a:lnTo>
                <a:lnTo>
                  <a:pt x="2409" y="2878"/>
                </a:lnTo>
                <a:lnTo>
                  <a:pt x="2442" y="2891"/>
                </a:lnTo>
                <a:lnTo>
                  <a:pt x="2473" y="2906"/>
                </a:lnTo>
                <a:lnTo>
                  <a:pt x="2501" y="2923"/>
                </a:lnTo>
                <a:lnTo>
                  <a:pt x="2514" y="2932"/>
                </a:lnTo>
                <a:lnTo>
                  <a:pt x="2528" y="2941"/>
                </a:lnTo>
                <a:lnTo>
                  <a:pt x="2540" y="2950"/>
                </a:lnTo>
                <a:lnTo>
                  <a:pt x="2551" y="2960"/>
                </a:lnTo>
                <a:lnTo>
                  <a:pt x="2563" y="2971"/>
                </a:lnTo>
                <a:lnTo>
                  <a:pt x="2573" y="2981"/>
                </a:lnTo>
                <a:lnTo>
                  <a:pt x="2584" y="2992"/>
                </a:lnTo>
                <a:lnTo>
                  <a:pt x="2594" y="3003"/>
                </a:lnTo>
                <a:lnTo>
                  <a:pt x="2603" y="3015"/>
                </a:lnTo>
                <a:lnTo>
                  <a:pt x="2612" y="3028"/>
                </a:lnTo>
                <a:lnTo>
                  <a:pt x="2620" y="3040"/>
                </a:lnTo>
                <a:lnTo>
                  <a:pt x="2628" y="3053"/>
                </a:lnTo>
                <a:lnTo>
                  <a:pt x="2636" y="3066"/>
                </a:lnTo>
                <a:lnTo>
                  <a:pt x="2642" y="3080"/>
                </a:lnTo>
                <a:lnTo>
                  <a:pt x="2648" y="3094"/>
                </a:lnTo>
                <a:lnTo>
                  <a:pt x="2653" y="3108"/>
                </a:lnTo>
                <a:lnTo>
                  <a:pt x="2658" y="3122"/>
                </a:lnTo>
                <a:lnTo>
                  <a:pt x="2662" y="3138"/>
                </a:lnTo>
                <a:lnTo>
                  <a:pt x="2666" y="3153"/>
                </a:lnTo>
                <a:lnTo>
                  <a:pt x="2669" y="3168"/>
                </a:lnTo>
                <a:lnTo>
                  <a:pt x="2671" y="3184"/>
                </a:lnTo>
                <a:lnTo>
                  <a:pt x="2673" y="3201"/>
                </a:lnTo>
                <a:lnTo>
                  <a:pt x="2675" y="3234"/>
                </a:lnTo>
                <a:lnTo>
                  <a:pt x="2674" y="3269"/>
                </a:lnTo>
                <a:lnTo>
                  <a:pt x="2672" y="3305"/>
                </a:lnTo>
                <a:close/>
                <a:moveTo>
                  <a:pt x="2291" y="3213"/>
                </a:moveTo>
                <a:lnTo>
                  <a:pt x="2291" y="3213"/>
                </a:lnTo>
                <a:lnTo>
                  <a:pt x="2285" y="3210"/>
                </a:lnTo>
                <a:lnTo>
                  <a:pt x="2279" y="3207"/>
                </a:lnTo>
                <a:lnTo>
                  <a:pt x="2266" y="3202"/>
                </a:lnTo>
                <a:lnTo>
                  <a:pt x="2240" y="3563"/>
                </a:lnTo>
                <a:lnTo>
                  <a:pt x="2247" y="3560"/>
                </a:lnTo>
                <a:lnTo>
                  <a:pt x="2250" y="3558"/>
                </a:lnTo>
                <a:lnTo>
                  <a:pt x="2254" y="3557"/>
                </a:lnTo>
                <a:lnTo>
                  <a:pt x="2267" y="3546"/>
                </a:lnTo>
                <a:lnTo>
                  <a:pt x="2279" y="3536"/>
                </a:lnTo>
                <a:lnTo>
                  <a:pt x="2291" y="3526"/>
                </a:lnTo>
                <a:lnTo>
                  <a:pt x="2301" y="3514"/>
                </a:lnTo>
                <a:lnTo>
                  <a:pt x="2312" y="3503"/>
                </a:lnTo>
                <a:lnTo>
                  <a:pt x="2321" y="3492"/>
                </a:lnTo>
                <a:lnTo>
                  <a:pt x="2330" y="3480"/>
                </a:lnTo>
                <a:lnTo>
                  <a:pt x="2338" y="3469"/>
                </a:lnTo>
                <a:lnTo>
                  <a:pt x="2344" y="3456"/>
                </a:lnTo>
                <a:lnTo>
                  <a:pt x="2350" y="3444"/>
                </a:lnTo>
                <a:lnTo>
                  <a:pt x="2356" y="3432"/>
                </a:lnTo>
                <a:lnTo>
                  <a:pt x="2361" y="3419"/>
                </a:lnTo>
                <a:lnTo>
                  <a:pt x="2365" y="3407"/>
                </a:lnTo>
                <a:lnTo>
                  <a:pt x="2368" y="3393"/>
                </a:lnTo>
                <a:lnTo>
                  <a:pt x="2371" y="3380"/>
                </a:lnTo>
                <a:lnTo>
                  <a:pt x="2372" y="3366"/>
                </a:lnTo>
                <a:lnTo>
                  <a:pt x="2373" y="3355"/>
                </a:lnTo>
                <a:lnTo>
                  <a:pt x="2373" y="3342"/>
                </a:lnTo>
                <a:lnTo>
                  <a:pt x="2372" y="3331"/>
                </a:lnTo>
                <a:lnTo>
                  <a:pt x="2371" y="3320"/>
                </a:lnTo>
                <a:lnTo>
                  <a:pt x="2368" y="3309"/>
                </a:lnTo>
                <a:lnTo>
                  <a:pt x="2365" y="3299"/>
                </a:lnTo>
                <a:lnTo>
                  <a:pt x="2361" y="3288"/>
                </a:lnTo>
                <a:lnTo>
                  <a:pt x="2356" y="3278"/>
                </a:lnTo>
                <a:lnTo>
                  <a:pt x="2350" y="3269"/>
                </a:lnTo>
                <a:lnTo>
                  <a:pt x="2344" y="3260"/>
                </a:lnTo>
                <a:lnTo>
                  <a:pt x="2337" y="3252"/>
                </a:lnTo>
                <a:lnTo>
                  <a:pt x="2330" y="3243"/>
                </a:lnTo>
                <a:lnTo>
                  <a:pt x="2321" y="3235"/>
                </a:lnTo>
                <a:lnTo>
                  <a:pt x="2312" y="3227"/>
                </a:lnTo>
                <a:lnTo>
                  <a:pt x="2301" y="3220"/>
                </a:lnTo>
                <a:lnTo>
                  <a:pt x="2291" y="321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 name="KSO_Shape"/>
          <p:cNvSpPr/>
          <p:nvPr/>
        </p:nvSpPr>
        <p:spPr>
          <a:xfrm>
            <a:off x="9559044" y="2532800"/>
            <a:ext cx="770116" cy="925991"/>
          </a:xfrm>
          <a:custGeom>
            <a:avLst/>
            <a:gdLst>
              <a:gd name="connsiteX0" fmla="*/ 718458 w 1208088"/>
              <a:gd name="connsiteY0" fmla="*/ 565149 h 1452563"/>
              <a:gd name="connsiteX1" fmla="*/ 480476 w 1208088"/>
              <a:gd name="connsiteY1" fmla="*/ 674937 h 1452563"/>
              <a:gd name="connsiteX2" fmla="*/ 407251 w 1208088"/>
              <a:gd name="connsiteY2" fmla="*/ 812172 h 1452563"/>
              <a:gd name="connsiteX3" fmla="*/ 334026 w 1208088"/>
              <a:gd name="connsiteY3" fmla="*/ 812172 h 1452563"/>
              <a:gd name="connsiteX4" fmla="*/ 334026 w 1208088"/>
              <a:gd name="connsiteY4" fmla="*/ 885364 h 1452563"/>
              <a:gd name="connsiteX5" fmla="*/ 398098 w 1208088"/>
              <a:gd name="connsiteY5" fmla="*/ 885364 h 1452563"/>
              <a:gd name="connsiteX6" fmla="*/ 398098 w 1208088"/>
              <a:gd name="connsiteY6" fmla="*/ 921961 h 1452563"/>
              <a:gd name="connsiteX7" fmla="*/ 398098 w 1208088"/>
              <a:gd name="connsiteY7" fmla="*/ 940259 h 1452563"/>
              <a:gd name="connsiteX8" fmla="*/ 334026 w 1208088"/>
              <a:gd name="connsiteY8" fmla="*/ 940259 h 1452563"/>
              <a:gd name="connsiteX9" fmla="*/ 334026 w 1208088"/>
              <a:gd name="connsiteY9" fmla="*/ 1013451 h 1452563"/>
              <a:gd name="connsiteX10" fmla="*/ 407251 w 1208088"/>
              <a:gd name="connsiteY10" fmla="*/ 1013451 h 1452563"/>
              <a:gd name="connsiteX11" fmla="*/ 462170 w 1208088"/>
              <a:gd name="connsiteY11" fmla="*/ 1141537 h 1452563"/>
              <a:gd name="connsiteX12" fmla="*/ 718458 w 1208088"/>
              <a:gd name="connsiteY12" fmla="*/ 1260474 h 1452563"/>
              <a:gd name="connsiteX13" fmla="*/ 874062 w 1208088"/>
              <a:gd name="connsiteY13" fmla="*/ 1223879 h 1452563"/>
              <a:gd name="connsiteX14" fmla="*/ 855755 w 1208088"/>
              <a:gd name="connsiteY14" fmla="*/ 1104941 h 1452563"/>
              <a:gd name="connsiteX15" fmla="*/ 736765 w 1208088"/>
              <a:gd name="connsiteY15" fmla="*/ 1132388 h 1452563"/>
              <a:gd name="connsiteX16" fmla="*/ 599468 w 1208088"/>
              <a:gd name="connsiteY16" fmla="*/ 1086643 h 1452563"/>
              <a:gd name="connsiteX17" fmla="*/ 562855 w 1208088"/>
              <a:gd name="connsiteY17" fmla="*/ 1013451 h 1452563"/>
              <a:gd name="connsiteX18" fmla="*/ 828296 w 1208088"/>
              <a:gd name="connsiteY18" fmla="*/ 1013451 h 1452563"/>
              <a:gd name="connsiteX19" fmla="*/ 828296 w 1208088"/>
              <a:gd name="connsiteY19" fmla="*/ 940259 h 1452563"/>
              <a:gd name="connsiteX20" fmla="*/ 553701 w 1208088"/>
              <a:gd name="connsiteY20" fmla="*/ 940259 h 1452563"/>
              <a:gd name="connsiteX21" fmla="*/ 553701 w 1208088"/>
              <a:gd name="connsiteY21" fmla="*/ 921961 h 1452563"/>
              <a:gd name="connsiteX22" fmla="*/ 553701 w 1208088"/>
              <a:gd name="connsiteY22" fmla="*/ 885364 h 1452563"/>
              <a:gd name="connsiteX23" fmla="*/ 828296 w 1208088"/>
              <a:gd name="connsiteY23" fmla="*/ 885364 h 1452563"/>
              <a:gd name="connsiteX24" fmla="*/ 828296 w 1208088"/>
              <a:gd name="connsiteY24" fmla="*/ 812172 h 1452563"/>
              <a:gd name="connsiteX25" fmla="*/ 572008 w 1208088"/>
              <a:gd name="connsiteY25" fmla="*/ 812172 h 1452563"/>
              <a:gd name="connsiteX26" fmla="*/ 599468 w 1208088"/>
              <a:gd name="connsiteY26" fmla="*/ 748129 h 1452563"/>
              <a:gd name="connsiteX27" fmla="*/ 727612 w 1208088"/>
              <a:gd name="connsiteY27" fmla="*/ 693236 h 1452563"/>
              <a:gd name="connsiteX28" fmla="*/ 846602 w 1208088"/>
              <a:gd name="connsiteY28" fmla="*/ 720682 h 1452563"/>
              <a:gd name="connsiteX29" fmla="*/ 874062 w 1208088"/>
              <a:gd name="connsiteY29" fmla="*/ 601745 h 1452563"/>
              <a:gd name="connsiteX30" fmla="*/ 718458 w 1208088"/>
              <a:gd name="connsiteY30" fmla="*/ 565149 h 1452563"/>
              <a:gd name="connsiteX31" fmla="*/ 719206 w 1208088"/>
              <a:gd name="connsiteY31" fmla="*/ 0 h 1452563"/>
              <a:gd name="connsiteX32" fmla="*/ 727454 w 1208088"/>
              <a:gd name="connsiteY32" fmla="*/ 317 h 1452563"/>
              <a:gd name="connsiteX33" fmla="*/ 736654 w 1208088"/>
              <a:gd name="connsiteY33" fmla="*/ 952 h 1452563"/>
              <a:gd name="connsiteX34" fmla="*/ 746172 w 1208088"/>
              <a:gd name="connsiteY34" fmla="*/ 2538 h 1452563"/>
              <a:gd name="connsiteX35" fmla="*/ 756641 w 1208088"/>
              <a:gd name="connsiteY35" fmla="*/ 4125 h 1452563"/>
              <a:gd name="connsiteX36" fmla="*/ 767428 w 1208088"/>
              <a:gd name="connsiteY36" fmla="*/ 6028 h 1452563"/>
              <a:gd name="connsiteX37" fmla="*/ 778849 w 1208088"/>
              <a:gd name="connsiteY37" fmla="*/ 8567 h 1452563"/>
              <a:gd name="connsiteX38" fmla="*/ 791222 w 1208088"/>
              <a:gd name="connsiteY38" fmla="*/ 11422 h 1452563"/>
              <a:gd name="connsiteX39" fmla="*/ 804546 w 1208088"/>
              <a:gd name="connsiteY39" fmla="*/ 14913 h 1452563"/>
              <a:gd name="connsiteX40" fmla="*/ 818822 w 1208088"/>
              <a:gd name="connsiteY40" fmla="*/ 18720 h 1452563"/>
              <a:gd name="connsiteX41" fmla="*/ 833416 w 1208088"/>
              <a:gd name="connsiteY41" fmla="*/ 23480 h 1452563"/>
              <a:gd name="connsiteX42" fmla="*/ 829609 w 1208088"/>
              <a:gd name="connsiteY42" fmla="*/ 36171 h 1452563"/>
              <a:gd name="connsiteX43" fmla="*/ 825802 w 1208088"/>
              <a:gd name="connsiteY43" fmla="*/ 48228 h 1452563"/>
              <a:gd name="connsiteX44" fmla="*/ 818188 w 1208088"/>
              <a:gd name="connsiteY44" fmla="*/ 70439 h 1452563"/>
              <a:gd name="connsiteX45" fmla="*/ 810256 w 1208088"/>
              <a:gd name="connsiteY45" fmla="*/ 91063 h 1452563"/>
              <a:gd name="connsiteX46" fmla="*/ 802960 w 1208088"/>
              <a:gd name="connsiteY46" fmla="*/ 108831 h 1452563"/>
              <a:gd name="connsiteX47" fmla="*/ 795663 w 1208088"/>
              <a:gd name="connsiteY47" fmla="*/ 125013 h 1452563"/>
              <a:gd name="connsiteX48" fmla="*/ 788684 w 1208088"/>
              <a:gd name="connsiteY48" fmla="*/ 138974 h 1452563"/>
              <a:gd name="connsiteX49" fmla="*/ 782021 w 1208088"/>
              <a:gd name="connsiteY49" fmla="*/ 151983 h 1452563"/>
              <a:gd name="connsiteX50" fmla="*/ 775994 w 1208088"/>
              <a:gd name="connsiteY50" fmla="*/ 163405 h 1452563"/>
              <a:gd name="connsiteX51" fmla="*/ 764572 w 1208088"/>
              <a:gd name="connsiteY51" fmla="*/ 183077 h 1452563"/>
              <a:gd name="connsiteX52" fmla="*/ 760131 w 1208088"/>
              <a:gd name="connsiteY52" fmla="*/ 191644 h 1452563"/>
              <a:gd name="connsiteX53" fmla="*/ 756007 w 1208088"/>
              <a:gd name="connsiteY53" fmla="*/ 200211 h 1452563"/>
              <a:gd name="connsiteX54" fmla="*/ 752517 w 1208088"/>
              <a:gd name="connsiteY54" fmla="*/ 207826 h 1452563"/>
              <a:gd name="connsiteX55" fmla="*/ 749662 w 1208088"/>
              <a:gd name="connsiteY55" fmla="*/ 215759 h 1452563"/>
              <a:gd name="connsiteX56" fmla="*/ 748393 w 1208088"/>
              <a:gd name="connsiteY56" fmla="*/ 219566 h 1452563"/>
              <a:gd name="connsiteX57" fmla="*/ 747441 w 1208088"/>
              <a:gd name="connsiteY57" fmla="*/ 223374 h 1452563"/>
              <a:gd name="connsiteX58" fmla="*/ 746806 w 1208088"/>
              <a:gd name="connsiteY58" fmla="*/ 227181 h 1452563"/>
              <a:gd name="connsiteX59" fmla="*/ 746489 w 1208088"/>
              <a:gd name="connsiteY59" fmla="*/ 231623 h 1452563"/>
              <a:gd name="connsiteX60" fmla="*/ 748076 w 1208088"/>
              <a:gd name="connsiteY60" fmla="*/ 231623 h 1452563"/>
              <a:gd name="connsiteX61" fmla="*/ 750931 w 1208088"/>
              <a:gd name="connsiteY61" fmla="*/ 231623 h 1452563"/>
              <a:gd name="connsiteX62" fmla="*/ 753786 w 1208088"/>
              <a:gd name="connsiteY62" fmla="*/ 231940 h 1452563"/>
              <a:gd name="connsiteX63" fmla="*/ 756324 w 1208088"/>
              <a:gd name="connsiteY63" fmla="*/ 232258 h 1452563"/>
              <a:gd name="connsiteX64" fmla="*/ 758862 w 1208088"/>
              <a:gd name="connsiteY64" fmla="*/ 233210 h 1452563"/>
              <a:gd name="connsiteX65" fmla="*/ 761400 w 1208088"/>
              <a:gd name="connsiteY65" fmla="*/ 233844 h 1452563"/>
              <a:gd name="connsiteX66" fmla="*/ 763621 w 1208088"/>
              <a:gd name="connsiteY66" fmla="*/ 234796 h 1452563"/>
              <a:gd name="connsiteX67" fmla="*/ 765842 w 1208088"/>
              <a:gd name="connsiteY67" fmla="*/ 236065 h 1452563"/>
              <a:gd name="connsiteX68" fmla="*/ 768062 w 1208088"/>
              <a:gd name="connsiteY68" fmla="*/ 237334 h 1452563"/>
              <a:gd name="connsiteX69" fmla="*/ 769966 w 1208088"/>
              <a:gd name="connsiteY69" fmla="*/ 238921 h 1452563"/>
              <a:gd name="connsiteX70" fmla="*/ 771552 w 1208088"/>
              <a:gd name="connsiteY70" fmla="*/ 240190 h 1452563"/>
              <a:gd name="connsiteX71" fmla="*/ 772821 w 1208088"/>
              <a:gd name="connsiteY71" fmla="*/ 242094 h 1452563"/>
              <a:gd name="connsiteX72" fmla="*/ 774090 w 1208088"/>
              <a:gd name="connsiteY72" fmla="*/ 243680 h 1452563"/>
              <a:gd name="connsiteX73" fmla="*/ 775042 w 1208088"/>
              <a:gd name="connsiteY73" fmla="*/ 245901 h 1452563"/>
              <a:gd name="connsiteX74" fmla="*/ 775676 w 1208088"/>
              <a:gd name="connsiteY74" fmla="*/ 247805 h 1452563"/>
              <a:gd name="connsiteX75" fmla="*/ 775994 w 1208088"/>
              <a:gd name="connsiteY75" fmla="*/ 249709 h 1452563"/>
              <a:gd name="connsiteX76" fmla="*/ 776311 w 1208088"/>
              <a:gd name="connsiteY76" fmla="*/ 251930 h 1452563"/>
              <a:gd name="connsiteX77" fmla="*/ 776311 w 1208088"/>
              <a:gd name="connsiteY77" fmla="*/ 253834 h 1452563"/>
              <a:gd name="connsiteX78" fmla="*/ 775676 w 1208088"/>
              <a:gd name="connsiteY78" fmla="*/ 255420 h 1452563"/>
              <a:gd name="connsiteX79" fmla="*/ 775359 w 1208088"/>
              <a:gd name="connsiteY79" fmla="*/ 257324 h 1452563"/>
              <a:gd name="connsiteX80" fmla="*/ 774407 w 1208088"/>
              <a:gd name="connsiteY80" fmla="*/ 258910 h 1452563"/>
              <a:gd name="connsiteX81" fmla="*/ 773456 w 1208088"/>
              <a:gd name="connsiteY81" fmla="*/ 260497 h 1452563"/>
              <a:gd name="connsiteX82" fmla="*/ 772186 w 1208088"/>
              <a:gd name="connsiteY82" fmla="*/ 262083 h 1452563"/>
              <a:gd name="connsiteX83" fmla="*/ 769331 w 1208088"/>
              <a:gd name="connsiteY83" fmla="*/ 265256 h 1452563"/>
              <a:gd name="connsiteX84" fmla="*/ 765524 w 1208088"/>
              <a:gd name="connsiteY84" fmla="*/ 267794 h 1452563"/>
              <a:gd name="connsiteX85" fmla="*/ 761717 w 1208088"/>
              <a:gd name="connsiteY85" fmla="*/ 269698 h 1452563"/>
              <a:gd name="connsiteX86" fmla="*/ 756958 w 1208088"/>
              <a:gd name="connsiteY86" fmla="*/ 270967 h 1452563"/>
              <a:gd name="connsiteX87" fmla="*/ 752200 w 1208088"/>
              <a:gd name="connsiteY87" fmla="*/ 271919 h 1452563"/>
              <a:gd name="connsiteX88" fmla="*/ 756324 w 1208088"/>
              <a:gd name="connsiteY88" fmla="*/ 284611 h 1452563"/>
              <a:gd name="connsiteX89" fmla="*/ 757910 w 1208088"/>
              <a:gd name="connsiteY89" fmla="*/ 289053 h 1452563"/>
              <a:gd name="connsiteX90" fmla="*/ 760448 w 1208088"/>
              <a:gd name="connsiteY90" fmla="*/ 293812 h 1452563"/>
              <a:gd name="connsiteX91" fmla="*/ 763621 w 1208088"/>
              <a:gd name="connsiteY91" fmla="*/ 299206 h 1452563"/>
              <a:gd name="connsiteX92" fmla="*/ 768062 w 1208088"/>
              <a:gd name="connsiteY92" fmla="*/ 304283 h 1452563"/>
              <a:gd name="connsiteX93" fmla="*/ 772504 w 1208088"/>
              <a:gd name="connsiteY93" fmla="*/ 309677 h 1452563"/>
              <a:gd name="connsiteX94" fmla="*/ 777580 w 1208088"/>
              <a:gd name="connsiteY94" fmla="*/ 315706 h 1452563"/>
              <a:gd name="connsiteX95" fmla="*/ 783608 w 1208088"/>
              <a:gd name="connsiteY95" fmla="*/ 321417 h 1452563"/>
              <a:gd name="connsiteX96" fmla="*/ 789952 w 1208088"/>
              <a:gd name="connsiteY96" fmla="*/ 327445 h 1452563"/>
              <a:gd name="connsiteX97" fmla="*/ 796615 w 1208088"/>
              <a:gd name="connsiteY97" fmla="*/ 333791 h 1452563"/>
              <a:gd name="connsiteX98" fmla="*/ 803912 w 1208088"/>
              <a:gd name="connsiteY98" fmla="*/ 339820 h 1452563"/>
              <a:gd name="connsiteX99" fmla="*/ 819774 w 1208088"/>
              <a:gd name="connsiteY99" fmla="*/ 353146 h 1452563"/>
              <a:gd name="connsiteX100" fmla="*/ 836588 w 1208088"/>
              <a:gd name="connsiteY100" fmla="*/ 366155 h 1452563"/>
              <a:gd name="connsiteX101" fmla="*/ 854672 w 1208088"/>
              <a:gd name="connsiteY101" fmla="*/ 379798 h 1452563"/>
              <a:gd name="connsiteX102" fmla="*/ 891472 w 1208088"/>
              <a:gd name="connsiteY102" fmla="*/ 407720 h 1452563"/>
              <a:gd name="connsiteX103" fmla="*/ 928274 w 1208088"/>
              <a:gd name="connsiteY103" fmla="*/ 435008 h 1452563"/>
              <a:gd name="connsiteX104" fmla="*/ 945405 w 1208088"/>
              <a:gd name="connsiteY104" fmla="*/ 448334 h 1452563"/>
              <a:gd name="connsiteX105" fmla="*/ 961902 w 1208088"/>
              <a:gd name="connsiteY105" fmla="*/ 461343 h 1452563"/>
              <a:gd name="connsiteX106" fmla="*/ 976496 w 1208088"/>
              <a:gd name="connsiteY106" fmla="*/ 474034 h 1452563"/>
              <a:gd name="connsiteX107" fmla="*/ 983158 w 1208088"/>
              <a:gd name="connsiteY107" fmla="*/ 479746 h 1452563"/>
              <a:gd name="connsiteX108" fmla="*/ 989186 w 1208088"/>
              <a:gd name="connsiteY108" fmla="*/ 485457 h 1452563"/>
              <a:gd name="connsiteX109" fmla="*/ 996482 w 1208088"/>
              <a:gd name="connsiteY109" fmla="*/ 493072 h 1452563"/>
              <a:gd name="connsiteX110" fmla="*/ 1003779 w 1208088"/>
              <a:gd name="connsiteY110" fmla="*/ 501004 h 1452563"/>
              <a:gd name="connsiteX111" fmla="*/ 1011393 w 1208088"/>
              <a:gd name="connsiteY111" fmla="*/ 510206 h 1452563"/>
              <a:gd name="connsiteX112" fmla="*/ 1019007 w 1208088"/>
              <a:gd name="connsiteY112" fmla="*/ 519725 h 1452563"/>
              <a:gd name="connsiteX113" fmla="*/ 1026938 w 1208088"/>
              <a:gd name="connsiteY113" fmla="*/ 530830 h 1452563"/>
              <a:gd name="connsiteX114" fmla="*/ 1034552 w 1208088"/>
              <a:gd name="connsiteY114" fmla="*/ 542252 h 1452563"/>
              <a:gd name="connsiteX115" fmla="*/ 1042801 w 1208088"/>
              <a:gd name="connsiteY115" fmla="*/ 554309 h 1452563"/>
              <a:gd name="connsiteX116" fmla="*/ 1050732 w 1208088"/>
              <a:gd name="connsiteY116" fmla="*/ 567318 h 1452563"/>
              <a:gd name="connsiteX117" fmla="*/ 1058663 w 1208088"/>
              <a:gd name="connsiteY117" fmla="*/ 581279 h 1452563"/>
              <a:gd name="connsiteX118" fmla="*/ 1066912 w 1208088"/>
              <a:gd name="connsiteY118" fmla="*/ 595557 h 1452563"/>
              <a:gd name="connsiteX119" fmla="*/ 1074843 w 1208088"/>
              <a:gd name="connsiteY119" fmla="*/ 610153 h 1452563"/>
              <a:gd name="connsiteX120" fmla="*/ 1083092 w 1208088"/>
              <a:gd name="connsiteY120" fmla="*/ 626017 h 1452563"/>
              <a:gd name="connsiteX121" fmla="*/ 1091023 w 1208088"/>
              <a:gd name="connsiteY121" fmla="*/ 641882 h 1452563"/>
              <a:gd name="connsiteX122" fmla="*/ 1098954 w 1208088"/>
              <a:gd name="connsiteY122" fmla="*/ 658698 h 1452563"/>
              <a:gd name="connsiteX123" fmla="*/ 1106568 w 1208088"/>
              <a:gd name="connsiteY123" fmla="*/ 675832 h 1452563"/>
              <a:gd name="connsiteX124" fmla="*/ 1114499 w 1208088"/>
              <a:gd name="connsiteY124" fmla="*/ 693283 h 1452563"/>
              <a:gd name="connsiteX125" fmla="*/ 1122113 w 1208088"/>
              <a:gd name="connsiteY125" fmla="*/ 711369 h 1452563"/>
              <a:gd name="connsiteX126" fmla="*/ 1129727 w 1208088"/>
              <a:gd name="connsiteY126" fmla="*/ 729772 h 1452563"/>
              <a:gd name="connsiteX127" fmla="*/ 1136707 w 1208088"/>
              <a:gd name="connsiteY127" fmla="*/ 748492 h 1452563"/>
              <a:gd name="connsiteX128" fmla="*/ 1143686 w 1208088"/>
              <a:gd name="connsiteY128" fmla="*/ 768164 h 1452563"/>
              <a:gd name="connsiteX129" fmla="*/ 1150348 w 1208088"/>
              <a:gd name="connsiteY129" fmla="*/ 787519 h 1452563"/>
              <a:gd name="connsiteX130" fmla="*/ 1157011 w 1208088"/>
              <a:gd name="connsiteY130" fmla="*/ 807191 h 1452563"/>
              <a:gd name="connsiteX131" fmla="*/ 1163038 w 1208088"/>
              <a:gd name="connsiteY131" fmla="*/ 826863 h 1452563"/>
              <a:gd name="connsiteX132" fmla="*/ 1169066 w 1208088"/>
              <a:gd name="connsiteY132" fmla="*/ 847170 h 1452563"/>
              <a:gd name="connsiteX133" fmla="*/ 1174460 w 1208088"/>
              <a:gd name="connsiteY133" fmla="*/ 867477 h 1452563"/>
              <a:gd name="connsiteX134" fmla="*/ 1179853 w 1208088"/>
              <a:gd name="connsiteY134" fmla="*/ 887783 h 1452563"/>
              <a:gd name="connsiteX135" fmla="*/ 1184929 w 1208088"/>
              <a:gd name="connsiteY135" fmla="*/ 908407 h 1452563"/>
              <a:gd name="connsiteX136" fmla="*/ 1189370 w 1208088"/>
              <a:gd name="connsiteY136" fmla="*/ 929031 h 1452563"/>
              <a:gd name="connsiteX137" fmla="*/ 1193177 w 1208088"/>
              <a:gd name="connsiteY137" fmla="*/ 949655 h 1452563"/>
              <a:gd name="connsiteX138" fmla="*/ 1196667 w 1208088"/>
              <a:gd name="connsiteY138" fmla="*/ 970279 h 1452563"/>
              <a:gd name="connsiteX139" fmla="*/ 1200157 w 1208088"/>
              <a:gd name="connsiteY139" fmla="*/ 990903 h 1452563"/>
              <a:gd name="connsiteX140" fmla="*/ 1202695 w 1208088"/>
              <a:gd name="connsiteY140" fmla="*/ 1011845 h 1452563"/>
              <a:gd name="connsiteX141" fmla="*/ 1204916 w 1208088"/>
              <a:gd name="connsiteY141" fmla="*/ 1032151 h 1452563"/>
              <a:gd name="connsiteX142" fmla="*/ 1206502 w 1208088"/>
              <a:gd name="connsiteY142" fmla="*/ 1052458 h 1452563"/>
              <a:gd name="connsiteX143" fmla="*/ 1207454 w 1208088"/>
              <a:gd name="connsiteY143" fmla="*/ 1072447 h 1452563"/>
              <a:gd name="connsiteX144" fmla="*/ 1208088 w 1208088"/>
              <a:gd name="connsiteY144" fmla="*/ 1092437 h 1452563"/>
              <a:gd name="connsiteX145" fmla="*/ 1207771 w 1208088"/>
              <a:gd name="connsiteY145" fmla="*/ 1112426 h 1452563"/>
              <a:gd name="connsiteX146" fmla="*/ 1207136 w 1208088"/>
              <a:gd name="connsiteY146" fmla="*/ 1131781 h 1452563"/>
              <a:gd name="connsiteX147" fmla="*/ 1205867 w 1208088"/>
              <a:gd name="connsiteY147" fmla="*/ 1151453 h 1452563"/>
              <a:gd name="connsiteX148" fmla="*/ 1203646 w 1208088"/>
              <a:gd name="connsiteY148" fmla="*/ 1170173 h 1452563"/>
              <a:gd name="connsiteX149" fmla="*/ 1201108 w 1208088"/>
              <a:gd name="connsiteY149" fmla="*/ 1188893 h 1452563"/>
              <a:gd name="connsiteX150" fmla="*/ 1199522 w 1208088"/>
              <a:gd name="connsiteY150" fmla="*/ 1197778 h 1452563"/>
              <a:gd name="connsiteX151" fmla="*/ 1197302 w 1208088"/>
              <a:gd name="connsiteY151" fmla="*/ 1206979 h 1452563"/>
              <a:gd name="connsiteX152" fmla="*/ 1195398 w 1208088"/>
              <a:gd name="connsiteY152" fmla="*/ 1215863 h 1452563"/>
              <a:gd name="connsiteX153" fmla="*/ 1193177 w 1208088"/>
              <a:gd name="connsiteY153" fmla="*/ 1224747 h 1452563"/>
              <a:gd name="connsiteX154" fmla="*/ 1190956 w 1208088"/>
              <a:gd name="connsiteY154" fmla="*/ 1233314 h 1452563"/>
              <a:gd name="connsiteX155" fmla="*/ 1188418 w 1208088"/>
              <a:gd name="connsiteY155" fmla="*/ 1242199 h 1452563"/>
              <a:gd name="connsiteX156" fmla="*/ 1185563 w 1208088"/>
              <a:gd name="connsiteY156" fmla="*/ 1250448 h 1452563"/>
              <a:gd name="connsiteX157" fmla="*/ 1182708 w 1208088"/>
              <a:gd name="connsiteY157" fmla="*/ 1259015 h 1452563"/>
              <a:gd name="connsiteX158" fmla="*/ 1179218 w 1208088"/>
              <a:gd name="connsiteY158" fmla="*/ 1266947 h 1452563"/>
              <a:gd name="connsiteX159" fmla="*/ 1175728 w 1208088"/>
              <a:gd name="connsiteY159" fmla="*/ 1275197 h 1452563"/>
              <a:gd name="connsiteX160" fmla="*/ 1172239 w 1208088"/>
              <a:gd name="connsiteY160" fmla="*/ 1283129 h 1452563"/>
              <a:gd name="connsiteX161" fmla="*/ 1168749 w 1208088"/>
              <a:gd name="connsiteY161" fmla="*/ 1291062 h 1452563"/>
              <a:gd name="connsiteX162" fmla="*/ 1164625 w 1208088"/>
              <a:gd name="connsiteY162" fmla="*/ 1298677 h 1452563"/>
              <a:gd name="connsiteX163" fmla="*/ 1160183 w 1208088"/>
              <a:gd name="connsiteY163" fmla="*/ 1305974 h 1452563"/>
              <a:gd name="connsiteX164" fmla="*/ 1155742 w 1208088"/>
              <a:gd name="connsiteY164" fmla="*/ 1313589 h 1452563"/>
              <a:gd name="connsiteX165" fmla="*/ 1151300 w 1208088"/>
              <a:gd name="connsiteY165" fmla="*/ 1320570 h 1452563"/>
              <a:gd name="connsiteX166" fmla="*/ 1146542 w 1208088"/>
              <a:gd name="connsiteY166" fmla="*/ 1327867 h 1452563"/>
              <a:gd name="connsiteX167" fmla="*/ 1141148 w 1208088"/>
              <a:gd name="connsiteY167" fmla="*/ 1334531 h 1452563"/>
              <a:gd name="connsiteX168" fmla="*/ 1135755 w 1208088"/>
              <a:gd name="connsiteY168" fmla="*/ 1341194 h 1452563"/>
              <a:gd name="connsiteX169" fmla="*/ 1130362 w 1208088"/>
              <a:gd name="connsiteY169" fmla="*/ 1347857 h 1452563"/>
              <a:gd name="connsiteX170" fmla="*/ 1124334 w 1208088"/>
              <a:gd name="connsiteY170" fmla="*/ 1354203 h 1452563"/>
              <a:gd name="connsiteX171" fmla="*/ 1118306 w 1208088"/>
              <a:gd name="connsiteY171" fmla="*/ 1360548 h 1452563"/>
              <a:gd name="connsiteX172" fmla="*/ 1112278 w 1208088"/>
              <a:gd name="connsiteY172" fmla="*/ 1366577 h 1452563"/>
              <a:gd name="connsiteX173" fmla="*/ 1105299 w 1208088"/>
              <a:gd name="connsiteY173" fmla="*/ 1372288 h 1452563"/>
              <a:gd name="connsiteX174" fmla="*/ 1098637 w 1208088"/>
              <a:gd name="connsiteY174" fmla="*/ 1378000 h 1452563"/>
              <a:gd name="connsiteX175" fmla="*/ 1091657 w 1208088"/>
              <a:gd name="connsiteY175" fmla="*/ 1383394 h 1452563"/>
              <a:gd name="connsiteX176" fmla="*/ 1084360 w 1208088"/>
              <a:gd name="connsiteY176" fmla="*/ 1388470 h 1452563"/>
              <a:gd name="connsiteX177" fmla="*/ 1076746 w 1208088"/>
              <a:gd name="connsiteY177" fmla="*/ 1393230 h 1452563"/>
              <a:gd name="connsiteX178" fmla="*/ 1068815 w 1208088"/>
              <a:gd name="connsiteY178" fmla="*/ 1398306 h 1452563"/>
              <a:gd name="connsiteX179" fmla="*/ 1061201 w 1208088"/>
              <a:gd name="connsiteY179" fmla="*/ 1402748 h 1452563"/>
              <a:gd name="connsiteX180" fmla="*/ 1052636 w 1208088"/>
              <a:gd name="connsiteY180" fmla="*/ 1407190 h 1452563"/>
              <a:gd name="connsiteX181" fmla="*/ 1044070 w 1208088"/>
              <a:gd name="connsiteY181" fmla="*/ 1411633 h 1452563"/>
              <a:gd name="connsiteX182" fmla="*/ 1035187 w 1208088"/>
              <a:gd name="connsiteY182" fmla="*/ 1415440 h 1452563"/>
              <a:gd name="connsiteX183" fmla="*/ 1025986 w 1208088"/>
              <a:gd name="connsiteY183" fmla="*/ 1418930 h 1452563"/>
              <a:gd name="connsiteX184" fmla="*/ 1016469 w 1208088"/>
              <a:gd name="connsiteY184" fmla="*/ 1422420 h 1452563"/>
              <a:gd name="connsiteX185" fmla="*/ 1006634 w 1208088"/>
              <a:gd name="connsiteY185" fmla="*/ 1425593 h 1452563"/>
              <a:gd name="connsiteX186" fmla="*/ 996800 w 1208088"/>
              <a:gd name="connsiteY186" fmla="*/ 1428766 h 1452563"/>
              <a:gd name="connsiteX187" fmla="*/ 986330 w 1208088"/>
              <a:gd name="connsiteY187" fmla="*/ 1431305 h 1452563"/>
              <a:gd name="connsiteX188" fmla="*/ 976178 w 1208088"/>
              <a:gd name="connsiteY188" fmla="*/ 1433843 h 1452563"/>
              <a:gd name="connsiteX189" fmla="*/ 965074 w 1208088"/>
              <a:gd name="connsiteY189" fmla="*/ 1436064 h 1452563"/>
              <a:gd name="connsiteX190" fmla="*/ 953971 w 1208088"/>
              <a:gd name="connsiteY190" fmla="*/ 1437968 h 1452563"/>
              <a:gd name="connsiteX191" fmla="*/ 942550 w 1208088"/>
              <a:gd name="connsiteY191" fmla="*/ 1439554 h 1452563"/>
              <a:gd name="connsiteX192" fmla="*/ 930812 w 1208088"/>
              <a:gd name="connsiteY192" fmla="*/ 1440823 h 1452563"/>
              <a:gd name="connsiteX193" fmla="*/ 918756 w 1208088"/>
              <a:gd name="connsiteY193" fmla="*/ 1442093 h 1452563"/>
              <a:gd name="connsiteX194" fmla="*/ 906383 w 1208088"/>
              <a:gd name="connsiteY194" fmla="*/ 1443044 h 1452563"/>
              <a:gd name="connsiteX195" fmla="*/ 893693 w 1208088"/>
              <a:gd name="connsiteY195" fmla="*/ 1443362 h 1452563"/>
              <a:gd name="connsiteX196" fmla="*/ 740144 w 1208088"/>
              <a:gd name="connsiteY196" fmla="*/ 1448756 h 1452563"/>
              <a:gd name="connsiteX197" fmla="*/ 652583 w 1208088"/>
              <a:gd name="connsiteY197" fmla="*/ 1451611 h 1452563"/>
              <a:gd name="connsiteX198" fmla="*/ 613244 w 1208088"/>
              <a:gd name="connsiteY198" fmla="*/ 1452563 h 1452563"/>
              <a:gd name="connsiteX199" fmla="*/ 604044 w 1208088"/>
              <a:gd name="connsiteY199" fmla="*/ 1452563 h 1452563"/>
              <a:gd name="connsiteX200" fmla="*/ 595161 w 1208088"/>
              <a:gd name="connsiteY200" fmla="*/ 1452563 h 1452563"/>
              <a:gd name="connsiteX201" fmla="*/ 555505 w 1208088"/>
              <a:gd name="connsiteY201" fmla="*/ 1451611 h 1452563"/>
              <a:gd name="connsiteX202" fmla="*/ 467944 w 1208088"/>
              <a:gd name="connsiteY202" fmla="*/ 1448756 h 1452563"/>
              <a:gd name="connsiteX203" fmla="*/ 314395 w 1208088"/>
              <a:gd name="connsiteY203" fmla="*/ 1443362 h 1452563"/>
              <a:gd name="connsiteX204" fmla="*/ 302022 w 1208088"/>
              <a:gd name="connsiteY204" fmla="*/ 1443044 h 1452563"/>
              <a:gd name="connsiteX205" fmla="*/ 289332 w 1208088"/>
              <a:gd name="connsiteY205" fmla="*/ 1442093 h 1452563"/>
              <a:gd name="connsiteX206" fmla="*/ 277276 w 1208088"/>
              <a:gd name="connsiteY206" fmla="*/ 1440823 h 1452563"/>
              <a:gd name="connsiteX207" fmla="*/ 265856 w 1208088"/>
              <a:gd name="connsiteY207" fmla="*/ 1439554 h 1452563"/>
              <a:gd name="connsiteX208" fmla="*/ 254117 w 1208088"/>
              <a:gd name="connsiteY208" fmla="*/ 1437968 h 1452563"/>
              <a:gd name="connsiteX209" fmla="*/ 243014 w 1208088"/>
              <a:gd name="connsiteY209" fmla="*/ 1436064 h 1452563"/>
              <a:gd name="connsiteX210" fmla="*/ 232227 w 1208088"/>
              <a:gd name="connsiteY210" fmla="*/ 1433843 h 1452563"/>
              <a:gd name="connsiteX211" fmla="*/ 221758 w 1208088"/>
              <a:gd name="connsiteY211" fmla="*/ 1431305 h 1452563"/>
              <a:gd name="connsiteX212" fmla="*/ 211288 w 1208088"/>
              <a:gd name="connsiteY212" fmla="*/ 1428766 h 1452563"/>
              <a:gd name="connsiteX213" fmla="*/ 201454 w 1208088"/>
              <a:gd name="connsiteY213" fmla="*/ 1425593 h 1452563"/>
              <a:gd name="connsiteX214" fmla="*/ 191619 w 1208088"/>
              <a:gd name="connsiteY214" fmla="*/ 1422420 h 1452563"/>
              <a:gd name="connsiteX215" fmla="*/ 182419 w 1208088"/>
              <a:gd name="connsiteY215" fmla="*/ 1418930 h 1452563"/>
              <a:gd name="connsiteX216" fmla="*/ 172901 w 1208088"/>
              <a:gd name="connsiteY216" fmla="*/ 1415440 h 1452563"/>
              <a:gd name="connsiteX217" fmla="*/ 164336 w 1208088"/>
              <a:gd name="connsiteY217" fmla="*/ 1411633 h 1452563"/>
              <a:gd name="connsiteX218" fmla="*/ 155452 w 1208088"/>
              <a:gd name="connsiteY218" fmla="*/ 1407190 h 1452563"/>
              <a:gd name="connsiteX219" fmla="*/ 147521 w 1208088"/>
              <a:gd name="connsiteY219" fmla="*/ 1402748 h 1452563"/>
              <a:gd name="connsiteX220" fmla="*/ 139273 w 1208088"/>
              <a:gd name="connsiteY220" fmla="*/ 1398306 h 1452563"/>
              <a:gd name="connsiteX221" fmla="*/ 131342 w 1208088"/>
              <a:gd name="connsiteY221" fmla="*/ 1393230 h 1452563"/>
              <a:gd name="connsiteX222" fmla="*/ 123728 w 1208088"/>
              <a:gd name="connsiteY222" fmla="*/ 1388470 h 1452563"/>
              <a:gd name="connsiteX223" fmla="*/ 116431 w 1208088"/>
              <a:gd name="connsiteY223" fmla="*/ 1383394 h 1452563"/>
              <a:gd name="connsiteX224" fmla="*/ 109768 w 1208088"/>
              <a:gd name="connsiteY224" fmla="*/ 1378000 h 1452563"/>
              <a:gd name="connsiteX225" fmla="*/ 102789 w 1208088"/>
              <a:gd name="connsiteY225" fmla="*/ 1372288 h 1452563"/>
              <a:gd name="connsiteX226" fmla="*/ 96127 w 1208088"/>
              <a:gd name="connsiteY226" fmla="*/ 1366577 h 1452563"/>
              <a:gd name="connsiteX227" fmla="*/ 89782 w 1208088"/>
              <a:gd name="connsiteY227" fmla="*/ 1360548 h 1452563"/>
              <a:gd name="connsiteX228" fmla="*/ 83754 w 1208088"/>
              <a:gd name="connsiteY228" fmla="*/ 1354203 h 1452563"/>
              <a:gd name="connsiteX229" fmla="*/ 78044 w 1208088"/>
              <a:gd name="connsiteY229" fmla="*/ 1347857 h 1452563"/>
              <a:gd name="connsiteX230" fmla="*/ 72333 w 1208088"/>
              <a:gd name="connsiteY230" fmla="*/ 1341194 h 1452563"/>
              <a:gd name="connsiteX231" fmla="*/ 66940 w 1208088"/>
              <a:gd name="connsiteY231" fmla="*/ 1334531 h 1452563"/>
              <a:gd name="connsiteX232" fmla="*/ 61864 w 1208088"/>
              <a:gd name="connsiteY232" fmla="*/ 1327867 h 1452563"/>
              <a:gd name="connsiteX233" fmla="*/ 56788 w 1208088"/>
              <a:gd name="connsiteY233" fmla="*/ 1320570 h 1452563"/>
              <a:gd name="connsiteX234" fmla="*/ 52346 w 1208088"/>
              <a:gd name="connsiteY234" fmla="*/ 1313589 h 1452563"/>
              <a:gd name="connsiteX235" fmla="*/ 47905 w 1208088"/>
              <a:gd name="connsiteY235" fmla="*/ 1305974 h 1452563"/>
              <a:gd name="connsiteX236" fmla="*/ 43780 w 1208088"/>
              <a:gd name="connsiteY236" fmla="*/ 1298677 h 1452563"/>
              <a:gd name="connsiteX237" fmla="*/ 39339 w 1208088"/>
              <a:gd name="connsiteY237" fmla="*/ 1291062 h 1452563"/>
              <a:gd name="connsiteX238" fmla="*/ 35849 w 1208088"/>
              <a:gd name="connsiteY238" fmla="*/ 1283129 h 1452563"/>
              <a:gd name="connsiteX239" fmla="*/ 32360 w 1208088"/>
              <a:gd name="connsiteY239" fmla="*/ 1275197 h 1452563"/>
              <a:gd name="connsiteX240" fmla="*/ 28870 w 1208088"/>
              <a:gd name="connsiteY240" fmla="*/ 1266947 h 1452563"/>
              <a:gd name="connsiteX241" fmla="*/ 25697 w 1208088"/>
              <a:gd name="connsiteY241" fmla="*/ 1259015 h 1452563"/>
              <a:gd name="connsiteX242" fmla="*/ 22525 w 1208088"/>
              <a:gd name="connsiteY242" fmla="*/ 1250448 h 1452563"/>
              <a:gd name="connsiteX243" fmla="*/ 19670 w 1208088"/>
              <a:gd name="connsiteY243" fmla="*/ 1242199 h 1452563"/>
              <a:gd name="connsiteX244" fmla="*/ 17132 w 1208088"/>
              <a:gd name="connsiteY244" fmla="*/ 1233314 h 1452563"/>
              <a:gd name="connsiteX245" fmla="*/ 14911 w 1208088"/>
              <a:gd name="connsiteY245" fmla="*/ 1224747 h 1452563"/>
              <a:gd name="connsiteX246" fmla="*/ 12690 w 1208088"/>
              <a:gd name="connsiteY246" fmla="*/ 1215863 h 1452563"/>
              <a:gd name="connsiteX247" fmla="*/ 10786 w 1208088"/>
              <a:gd name="connsiteY247" fmla="*/ 1206979 h 1452563"/>
              <a:gd name="connsiteX248" fmla="*/ 8883 w 1208088"/>
              <a:gd name="connsiteY248" fmla="*/ 1197778 h 1452563"/>
              <a:gd name="connsiteX249" fmla="*/ 7297 w 1208088"/>
              <a:gd name="connsiteY249" fmla="*/ 1188893 h 1452563"/>
              <a:gd name="connsiteX250" fmla="*/ 4442 w 1208088"/>
              <a:gd name="connsiteY250" fmla="*/ 1170173 h 1452563"/>
              <a:gd name="connsiteX251" fmla="*/ 2221 w 1208088"/>
              <a:gd name="connsiteY251" fmla="*/ 1151453 h 1452563"/>
              <a:gd name="connsiteX252" fmla="*/ 952 w 1208088"/>
              <a:gd name="connsiteY252" fmla="*/ 1131781 h 1452563"/>
              <a:gd name="connsiteX253" fmla="*/ 317 w 1208088"/>
              <a:gd name="connsiteY253" fmla="*/ 1112426 h 1452563"/>
              <a:gd name="connsiteX254" fmla="*/ 0 w 1208088"/>
              <a:gd name="connsiteY254" fmla="*/ 1092437 h 1452563"/>
              <a:gd name="connsiteX255" fmla="*/ 634 w 1208088"/>
              <a:gd name="connsiteY255" fmla="*/ 1072447 h 1452563"/>
              <a:gd name="connsiteX256" fmla="*/ 1586 w 1208088"/>
              <a:gd name="connsiteY256" fmla="*/ 1052458 h 1452563"/>
              <a:gd name="connsiteX257" fmla="*/ 3172 w 1208088"/>
              <a:gd name="connsiteY257" fmla="*/ 1032151 h 1452563"/>
              <a:gd name="connsiteX258" fmla="*/ 5393 w 1208088"/>
              <a:gd name="connsiteY258" fmla="*/ 1011845 h 1452563"/>
              <a:gd name="connsiteX259" fmla="*/ 8248 w 1208088"/>
              <a:gd name="connsiteY259" fmla="*/ 990903 h 1452563"/>
              <a:gd name="connsiteX260" fmla="*/ 11421 w 1208088"/>
              <a:gd name="connsiteY260" fmla="*/ 970279 h 1452563"/>
              <a:gd name="connsiteX261" fmla="*/ 14911 w 1208088"/>
              <a:gd name="connsiteY261" fmla="*/ 949655 h 1452563"/>
              <a:gd name="connsiteX262" fmla="*/ 19035 w 1208088"/>
              <a:gd name="connsiteY262" fmla="*/ 929031 h 1452563"/>
              <a:gd name="connsiteX263" fmla="*/ 23476 w 1208088"/>
              <a:gd name="connsiteY263" fmla="*/ 908407 h 1452563"/>
              <a:gd name="connsiteX264" fmla="*/ 28235 w 1208088"/>
              <a:gd name="connsiteY264" fmla="*/ 887783 h 1452563"/>
              <a:gd name="connsiteX265" fmla="*/ 33628 w 1208088"/>
              <a:gd name="connsiteY265" fmla="*/ 867477 h 1452563"/>
              <a:gd name="connsiteX266" fmla="*/ 39022 w 1208088"/>
              <a:gd name="connsiteY266" fmla="*/ 847170 h 1452563"/>
              <a:gd name="connsiteX267" fmla="*/ 45050 w 1208088"/>
              <a:gd name="connsiteY267" fmla="*/ 826863 h 1452563"/>
              <a:gd name="connsiteX268" fmla="*/ 51077 w 1208088"/>
              <a:gd name="connsiteY268" fmla="*/ 807191 h 1452563"/>
              <a:gd name="connsiteX269" fmla="*/ 58057 w 1208088"/>
              <a:gd name="connsiteY269" fmla="*/ 787519 h 1452563"/>
              <a:gd name="connsiteX270" fmla="*/ 64402 w 1208088"/>
              <a:gd name="connsiteY270" fmla="*/ 768164 h 1452563"/>
              <a:gd name="connsiteX271" fmla="*/ 71381 w 1208088"/>
              <a:gd name="connsiteY271" fmla="*/ 748492 h 1452563"/>
              <a:gd name="connsiteX272" fmla="*/ 78678 w 1208088"/>
              <a:gd name="connsiteY272" fmla="*/ 729772 h 1452563"/>
              <a:gd name="connsiteX273" fmla="*/ 85975 w 1208088"/>
              <a:gd name="connsiteY273" fmla="*/ 711369 h 1452563"/>
              <a:gd name="connsiteX274" fmla="*/ 93906 w 1208088"/>
              <a:gd name="connsiteY274" fmla="*/ 693283 h 1452563"/>
              <a:gd name="connsiteX275" fmla="*/ 101520 w 1208088"/>
              <a:gd name="connsiteY275" fmla="*/ 675832 h 1452563"/>
              <a:gd name="connsiteX276" fmla="*/ 109134 w 1208088"/>
              <a:gd name="connsiteY276" fmla="*/ 658698 h 1452563"/>
              <a:gd name="connsiteX277" fmla="*/ 117065 w 1208088"/>
              <a:gd name="connsiteY277" fmla="*/ 641882 h 1452563"/>
              <a:gd name="connsiteX278" fmla="*/ 124996 w 1208088"/>
              <a:gd name="connsiteY278" fmla="*/ 626017 h 1452563"/>
              <a:gd name="connsiteX279" fmla="*/ 133245 w 1208088"/>
              <a:gd name="connsiteY279" fmla="*/ 610153 h 1452563"/>
              <a:gd name="connsiteX280" fmla="*/ 141176 w 1208088"/>
              <a:gd name="connsiteY280" fmla="*/ 595557 h 1452563"/>
              <a:gd name="connsiteX281" fmla="*/ 149425 w 1208088"/>
              <a:gd name="connsiteY281" fmla="*/ 581279 h 1452563"/>
              <a:gd name="connsiteX282" fmla="*/ 157356 w 1208088"/>
              <a:gd name="connsiteY282" fmla="*/ 567318 h 1452563"/>
              <a:gd name="connsiteX283" fmla="*/ 165604 w 1208088"/>
              <a:gd name="connsiteY283" fmla="*/ 554309 h 1452563"/>
              <a:gd name="connsiteX284" fmla="*/ 173536 w 1208088"/>
              <a:gd name="connsiteY284" fmla="*/ 542252 h 1452563"/>
              <a:gd name="connsiteX285" fmla="*/ 181467 w 1208088"/>
              <a:gd name="connsiteY285" fmla="*/ 530830 h 1452563"/>
              <a:gd name="connsiteX286" fmla="*/ 189081 w 1208088"/>
              <a:gd name="connsiteY286" fmla="*/ 519725 h 1452563"/>
              <a:gd name="connsiteX287" fmla="*/ 197012 w 1208088"/>
              <a:gd name="connsiteY287" fmla="*/ 510206 h 1452563"/>
              <a:gd name="connsiteX288" fmla="*/ 204309 w 1208088"/>
              <a:gd name="connsiteY288" fmla="*/ 501004 h 1452563"/>
              <a:gd name="connsiteX289" fmla="*/ 211606 w 1208088"/>
              <a:gd name="connsiteY289" fmla="*/ 493072 h 1452563"/>
              <a:gd name="connsiteX290" fmla="*/ 218902 w 1208088"/>
              <a:gd name="connsiteY290" fmla="*/ 485457 h 1452563"/>
              <a:gd name="connsiteX291" fmla="*/ 225248 w 1208088"/>
              <a:gd name="connsiteY291" fmla="*/ 479428 h 1452563"/>
              <a:gd name="connsiteX292" fmla="*/ 232862 w 1208088"/>
              <a:gd name="connsiteY292" fmla="*/ 473083 h 1452563"/>
              <a:gd name="connsiteX293" fmla="*/ 248407 w 1208088"/>
              <a:gd name="connsiteY293" fmla="*/ 460074 h 1452563"/>
              <a:gd name="connsiteX294" fmla="*/ 265538 w 1208088"/>
              <a:gd name="connsiteY294" fmla="*/ 446430 h 1452563"/>
              <a:gd name="connsiteX295" fmla="*/ 283622 w 1208088"/>
              <a:gd name="connsiteY295" fmla="*/ 432469 h 1452563"/>
              <a:gd name="connsiteX296" fmla="*/ 322009 w 1208088"/>
              <a:gd name="connsiteY296" fmla="*/ 404548 h 1452563"/>
              <a:gd name="connsiteX297" fmla="*/ 360396 w 1208088"/>
              <a:gd name="connsiteY297" fmla="*/ 375991 h 1452563"/>
              <a:gd name="connsiteX298" fmla="*/ 379114 w 1208088"/>
              <a:gd name="connsiteY298" fmla="*/ 362030 h 1452563"/>
              <a:gd name="connsiteX299" fmla="*/ 396562 w 1208088"/>
              <a:gd name="connsiteY299" fmla="*/ 348387 h 1452563"/>
              <a:gd name="connsiteX300" fmla="*/ 412742 w 1208088"/>
              <a:gd name="connsiteY300" fmla="*/ 335060 h 1452563"/>
              <a:gd name="connsiteX301" fmla="*/ 420039 w 1208088"/>
              <a:gd name="connsiteY301" fmla="*/ 328397 h 1452563"/>
              <a:gd name="connsiteX302" fmla="*/ 427018 w 1208088"/>
              <a:gd name="connsiteY302" fmla="*/ 322369 h 1452563"/>
              <a:gd name="connsiteX303" fmla="*/ 433364 w 1208088"/>
              <a:gd name="connsiteY303" fmla="*/ 316340 h 1452563"/>
              <a:gd name="connsiteX304" fmla="*/ 439391 w 1208088"/>
              <a:gd name="connsiteY304" fmla="*/ 309994 h 1452563"/>
              <a:gd name="connsiteX305" fmla="*/ 444784 w 1208088"/>
              <a:gd name="connsiteY305" fmla="*/ 304283 h 1452563"/>
              <a:gd name="connsiteX306" fmla="*/ 449226 w 1208088"/>
              <a:gd name="connsiteY306" fmla="*/ 298572 h 1452563"/>
              <a:gd name="connsiteX307" fmla="*/ 453033 w 1208088"/>
              <a:gd name="connsiteY307" fmla="*/ 293178 h 1452563"/>
              <a:gd name="connsiteX308" fmla="*/ 456523 w 1208088"/>
              <a:gd name="connsiteY308" fmla="*/ 287784 h 1452563"/>
              <a:gd name="connsiteX309" fmla="*/ 459061 w 1208088"/>
              <a:gd name="connsiteY309" fmla="*/ 283024 h 1452563"/>
              <a:gd name="connsiteX310" fmla="*/ 460647 w 1208088"/>
              <a:gd name="connsiteY310" fmla="*/ 277948 h 1452563"/>
              <a:gd name="connsiteX311" fmla="*/ 461282 w 1208088"/>
              <a:gd name="connsiteY311" fmla="*/ 274775 h 1452563"/>
              <a:gd name="connsiteX312" fmla="*/ 461916 w 1208088"/>
              <a:gd name="connsiteY312" fmla="*/ 271919 h 1452563"/>
              <a:gd name="connsiteX313" fmla="*/ 456840 w 1208088"/>
              <a:gd name="connsiteY313" fmla="*/ 270967 h 1452563"/>
              <a:gd name="connsiteX314" fmla="*/ 452081 w 1208088"/>
              <a:gd name="connsiteY314" fmla="*/ 269698 h 1452563"/>
              <a:gd name="connsiteX315" fmla="*/ 448274 w 1208088"/>
              <a:gd name="connsiteY315" fmla="*/ 267794 h 1452563"/>
              <a:gd name="connsiteX316" fmla="*/ 444784 w 1208088"/>
              <a:gd name="connsiteY316" fmla="*/ 265256 h 1452563"/>
              <a:gd name="connsiteX317" fmla="*/ 441929 w 1208088"/>
              <a:gd name="connsiteY317" fmla="*/ 262083 h 1452563"/>
              <a:gd name="connsiteX318" fmla="*/ 440660 w 1208088"/>
              <a:gd name="connsiteY318" fmla="*/ 260497 h 1452563"/>
              <a:gd name="connsiteX319" fmla="*/ 439708 w 1208088"/>
              <a:gd name="connsiteY319" fmla="*/ 258910 h 1452563"/>
              <a:gd name="connsiteX320" fmla="*/ 438757 w 1208088"/>
              <a:gd name="connsiteY320" fmla="*/ 257324 h 1452563"/>
              <a:gd name="connsiteX321" fmla="*/ 438440 w 1208088"/>
              <a:gd name="connsiteY321" fmla="*/ 255420 h 1452563"/>
              <a:gd name="connsiteX322" fmla="*/ 438122 w 1208088"/>
              <a:gd name="connsiteY322" fmla="*/ 253834 h 1452563"/>
              <a:gd name="connsiteX323" fmla="*/ 437488 w 1208088"/>
              <a:gd name="connsiteY323" fmla="*/ 251930 h 1452563"/>
              <a:gd name="connsiteX324" fmla="*/ 438122 w 1208088"/>
              <a:gd name="connsiteY324" fmla="*/ 250026 h 1452563"/>
              <a:gd name="connsiteX325" fmla="*/ 438440 w 1208088"/>
              <a:gd name="connsiteY325" fmla="*/ 248122 h 1452563"/>
              <a:gd name="connsiteX326" fmla="*/ 438757 w 1208088"/>
              <a:gd name="connsiteY326" fmla="*/ 246536 h 1452563"/>
              <a:gd name="connsiteX327" fmla="*/ 439708 w 1208088"/>
              <a:gd name="connsiteY327" fmla="*/ 244315 h 1452563"/>
              <a:gd name="connsiteX328" fmla="*/ 440660 w 1208088"/>
              <a:gd name="connsiteY328" fmla="*/ 242728 h 1452563"/>
              <a:gd name="connsiteX329" fmla="*/ 441929 w 1208088"/>
              <a:gd name="connsiteY329" fmla="*/ 241142 h 1452563"/>
              <a:gd name="connsiteX330" fmla="*/ 444784 w 1208088"/>
              <a:gd name="connsiteY330" fmla="*/ 238286 h 1452563"/>
              <a:gd name="connsiteX331" fmla="*/ 448274 w 1208088"/>
              <a:gd name="connsiteY331" fmla="*/ 236065 h 1452563"/>
              <a:gd name="connsiteX332" fmla="*/ 452081 w 1208088"/>
              <a:gd name="connsiteY332" fmla="*/ 234161 h 1452563"/>
              <a:gd name="connsiteX333" fmla="*/ 456840 w 1208088"/>
              <a:gd name="connsiteY333" fmla="*/ 232575 h 1452563"/>
              <a:gd name="connsiteX334" fmla="*/ 461916 w 1208088"/>
              <a:gd name="connsiteY334" fmla="*/ 231940 h 1452563"/>
              <a:gd name="connsiteX335" fmla="*/ 460647 w 1208088"/>
              <a:gd name="connsiteY335" fmla="*/ 227498 h 1452563"/>
              <a:gd name="connsiteX336" fmla="*/ 459378 w 1208088"/>
              <a:gd name="connsiteY336" fmla="*/ 223374 h 1452563"/>
              <a:gd name="connsiteX337" fmla="*/ 457792 w 1208088"/>
              <a:gd name="connsiteY337" fmla="*/ 219249 h 1452563"/>
              <a:gd name="connsiteX338" fmla="*/ 456206 w 1208088"/>
              <a:gd name="connsiteY338" fmla="*/ 215124 h 1452563"/>
              <a:gd name="connsiteX339" fmla="*/ 451764 w 1208088"/>
              <a:gd name="connsiteY339" fmla="*/ 206874 h 1452563"/>
              <a:gd name="connsiteX340" fmla="*/ 447005 w 1208088"/>
              <a:gd name="connsiteY340" fmla="*/ 198307 h 1452563"/>
              <a:gd name="connsiteX341" fmla="*/ 441295 w 1208088"/>
              <a:gd name="connsiteY341" fmla="*/ 189423 h 1452563"/>
              <a:gd name="connsiteX342" fmla="*/ 434632 w 1208088"/>
              <a:gd name="connsiteY342" fmla="*/ 180222 h 1452563"/>
              <a:gd name="connsiteX343" fmla="*/ 420039 w 1208088"/>
              <a:gd name="connsiteY343" fmla="*/ 159598 h 1452563"/>
              <a:gd name="connsiteX344" fmla="*/ 412108 w 1208088"/>
              <a:gd name="connsiteY344" fmla="*/ 147541 h 1452563"/>
              <a:gd name="connsiteX345" fmla="*/ 403542 w 1208088"/>
              <a:gd name="connsiteY345" fmla="*/ 134532 h 1452563"/>
              <a:gd name="connsiteX346" fmla="*/ 394024 w 1208088"/>
              <a:gd name="connsiteY346" fmla="*/ 120254 h 1452563"/>
              <a:gd name="connsiteX347" fmla="*/ 384190 w 1208088"/>
              <a:gd name="connsiteY347" fmla="*/ 104706 h 1452563"/>
              <a:gd name="connsiteX348" fmla="*/ 374355 w 1208088"/>
              <a:gd name="connsiteY348" fmla="*/ 87573 h 1452563"/>
              <a:gd name="connsiteX349" fmla="*/ 363886 w 1208088"/>
              <a:gd name="connsiteY349" fmla="*/ 68535 h 1452563"/>
              <a:gd name="connsiteX350" fmla="*/ 353099 w 1208088"/>
              <a:gd name="connsiteY350" fmla="*/ 47911 h 1452563"/>
              <a:gd name="connsiteX351" fmla="*/ 341996 w 1208088"/>
              <a:gd name="connsiteY351" fmla="*/ 25066 h 1452563"/>
              <a:gd name="connsiteX352" fmla="*/ 352782 w 1208088"/>
              <a:gd name="connsiteY352" fmla="*/ 20307 h 1452563"/>
              <a:gd name="connsiteX353" fmla="*/ 362617 w 1208088"/>
              <a:gd name="connsiteY353" fmla="*/ 15865 h 1452563"/>
              <a:gd name="connsiteX354" fmla="*/ 372134 w 1208088"/>
              <a:gd name="connsiteY354" fmla="*/ 13009 h 1452563"/>
              <a:gd name="connsiteX355" fmla="*/ 380700 w 1208088"/>
              <a:gd name="connsiteY355" fmla="*/ 11105 h 1452563"/>
              <a:gd name="connsiteX356" fmla="*/ 388948 w 1208088"/>
              <a:gd name="connsiteY356" fmla="*/ 9836 h 1452563"/>
              <a:gd name="connsiteX357" fmla="*/ 396562 w 1208088"/>
              <a:gd name="connsiteY357" fmla="*/ 9519 h 1452563"/>
              <a:gd name="connsiteX358" fmla="*/ 403859 w 1208088"/>
              <a:gd name="connsiteY358" fmla="*/ 9519 h 1452563"/>
              <a:gd name="connsiteX359" fmla="*/ 410522 w 1208088"/>
              <a:gd name="connsiteY359" fmla="*/ 10471 h 1452563"/>
              <a:gd name="connsiteX360" fmla="*/ 416549 w 1208088"/>
              <a:gd name="connsiteY360" fmla="*/ 12057 h 1452563"/>
              <a:gd name="connsiteX361" fmla="*/ 422894 w 1208088"/>
              <a:gd name="connsiteY361" fmla="*/ 14278 h 1452563"/>
              <a:gd name="connsiteX362" fmla="*/ 428288 w 1208088"/>
              <a:gd name="connsiteY362" fmla="*/ 16816 h 1452563"/>
              <a:gd name="connsiteX363" fmla="*/ 433681 w 1208088"/>
              <a:gd name="connsiteY363" fmla="*/ 19989 h 1452563"/>
              <a:gd name="connsiteX364" fmla="*/ 439074 w 1208088"/>
              <a:gd name="connsiteY364" fmla="*/ 23162 h 1452563"/>
              <a:gd name="connsiteX365" fmla="*/ 443833 w 1208088"/>
              <a:gd name="connsiteY365" fmla="*/ 26970 h 1452563"/>
              <a:gd name="connsiteX366" fmla="*/ 448592 w 1208088"/>
              <a:gd name="connsiteY366" fmla="*/ 30777 h 1452563"/>
              <a:gd name="connsiteX367" fmla="*/ 453033 w 1208088"/>
              <a:gd name="connsiteY367" fmla="*/ 34585 h 1452563"/>
              <a:gd name="connsiteX368" fmla="*/ 462550 w 1208088"/>
              <a:gd name="connsiteY368" fmla="*/ 43152 h 1452563"/>
              <a:gd name="connsiteX369" fmla="*/ 471434 w 1208088"/>
              <a:gd name="connsiteY369" fmla="*/ 51401 h 1452563"/>
              <a:gd name="connsiteX370" fmla="*/ 476510 w 1208088"/>
              <a:gd name="connsiteY370" fmla="*/ 55843 h 1452563"/>
              <a:gd name="connsiteX371" fmla="*/ 481268 w 1208088"/>
              <a:gd name="connsiteY371" fmla="*/ 59651 h 1452563"/>
              <a:gd name="connsiteX372" fmla="*/ 486027 w 1208088"/>
              <a:gd name="connsiteY372" fmla="*/ 63141 h 1452563"/>
              <a:gd name="connsiteX373" fmla="*/ 491738 w 1208088"/>
              <a:gd name="connsiteY373" fmla="*/ 66314 h 1452563"/>
              <a:gd name="connsiteX374" fmla="*/ 497131 w 1208088"/>
              <a:gd name="connsiteY374" fmla="*/ 69170 h 1452563"/>
              <a:gd name="connsiteX375" fmla="*/ 502841 w 1208088"/>
              <a:gd name="connsiteY375" fmla="*/ 72025 h 1452563"/>
              <a:gd name="connsiteX376" fmla="*/ 509186 w 1208088"/>
              <a:gd name="connsiteY376" fmla="*/ 73929 h 1452563"/>
              <a:gd name="connsiteX377" fmla="*/ 515531 w 1208088"/>
              <a:gd name="connsiteY377" fmla="*/ 75198 h 1452563"/>
              <a:gd name="connsiteX378" fmla="*/ 522194 w 1208088"/>
              <a:gd name="connsiteY378" fmla="*/ 76150 h 1452563"/>
              <a:gd name="connsiteX379" fmla="*/ 529808 w 1208088"/>
              <a:gd name="connsiteY379" fmla="*/ 76150 h 1452563"/>
              <a:gd name="connsiteX380" fmla="*/ 537739 w 1208088"/>
              <a:gd name="connsiteY380" fmla="*/ 75515 h 1452563"/>
              <a:gd name="connsiteX381" fmla="*/ 546304 w 1208088"/>
              <a:gd name="connsiteY381" fmla="*/ 74246 h 1452563"/>
              <a:gd name="connsiteX382" fmla="*/ 557408 w 1208088"/>
              <a:gd name="connsiteY382" fmla="*/ 68218 h 1452563"/>
              <a:gd name="connsiteX383" fmla="*/ 568195 w 1208088"/>
              <a:gd name="connsiteY383" fmla="*/ 62824 h 1452563"/>
              <a:gd name="connsiteX384" fmla="*/ 587864 w 1208088"/>
              <a:gd name="connsiteY384" fmla="*/ 51719 h 1452563"/>
              <a:gd name="connsiteX385" fmla="*/ 605313 w 1208088"/>
              <a:gd name="connsiteY385" fmla="*/ 41882 h 1452563"/>
              <a:gd name="connsiteX386" fmla="*/ 620858 w 1208088"/>
              <a:gd name="connsiteY386" fmla="*/ 32681 h 1452563"/>
              <a:gd name="connsiteX387" fmla="*/ 635452 w 1208088"/>
              <a:gd name="connsiteY387" fmla="*/ 24749 h 1452563"/>
              <a:gd name="connsiteX388" fmla="*/ 648776 w 1208088"/>
              <a:gd name="connsiteY388" fmla="*/ 17134 h 1452563"/>
              <a:gd name="connsiteX389" fmla="*/ 655438 w 1208088"/>
              <a:gd name="connsiteY389" fmla="*/ 13961 h 1452563"/>
              <a:gd name="connsiteX390" fmla="*/ 661784 w 1208088"/>
              <a:gd name="connsiteY390" fmla="*/ 11422 h 1452563"/>
              <a:gd name="connsiteX391" fmla="*/ 668446 w 1208088"/>
              <a:gd name="connsiteY391" fmla="*/ 8884 h 1452563"/>
              <a:gd name="connsiteX392" fmla="*/ 675108 w 1208088"/>
              <a:gd name="connsiteY392" fmla="*/ 6663 h 1452563"/>
              <a:gd name="connsiteX393" fmla="*/ 682088 w 1208088"/>
              <a:gd name="connsiteY393" fmla="*/ 4759 h 1452563"/>
              <a:gd name="connsiteX394" fmla="*/ 688750 w 1208088"/>
              <a:gd name="connsiteY394" fmla="*/ 3173 h 1452563"/>
              <a:gd name="connsiteX395" fmla="*/ 695729 w 1208088"/>
              <a:gd name="connsiteY395" fmla="*/ 1586 h 1452563"/>
              <a:gd name="connsiteX396" fmla="*/ 703343 w 1208088"/>
              <a:gd name="connsiteY396" fmla="*/ 635 h 1452563"/>
              <a:gd name="connsiteX397" fmla="*/ 710957 w 1208088"/>
              <a:gd name="connsiteY397" fmla="*/ 317 h 1452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Lst>
            <a:rect l="l" t="t" r="r" b="b"/>
            <a:pathLst>
              <a:path w="1208088" h="1452563">
                <a:moveTo>
                  <a:pt x="718458" y="565149"/>
                </a:moveTo>
                <a:cubicBezTo>
                  <a:pt x="617774" y="565149"/>
                  <a:pt x="535396" y="610894"/>
                  <a:pt x="480476" y="674937"/>
                </a:cubicBezTo>
                <a:cubicBezTo>
                  <a:pt x="443864" y="711534"/>
                  <a:pt x="416405" y="757279"/>
                  <a:pt x="407251" y="812172"/>
                </a:cubicBezTo>
                <a:cubicBezTo>
                  <a:pt x="334026" y="812172"/>
                  <a:pt x="334026" y="812172"/>
                  <a:pt x="334026" y="812172"/>
                </a:cubicBezTo>
                <a:cubicBezTo>
                  <a:pt x="334026" y="885364"/>
                  <a:pt x="334026" y="885364"/>
                  <a:pt x="334026" y="885364"/>
                </a:cubicBezTo>
                <a:cubicBezTo>
                  <a:pt x="398098" y="885364"/>
                  <a:pt x="398098" y="885364"/>
                  <a:pt x="398098" y="885364"/>
                </a:cubicBezTo>
                <a:cubicBezTo>
                  <a:pt x="398098" y="903663"/>
                  <a:pt x="398098" y="912812"/>
                  <a:pt x="398098" y="921961"/>
                </a:cubicBezTo>
                <a:cubicBezTo>
                  <a:pt x="398098" y="921961"/>
                  <a:pt x="398098" y="931109"/>
                  <a:pt x="398098" y="940259"/>
                </a:cubicBezTo>
                <a:cubicBezTo>
                  <a:pt x="334026" y="940259"/>
                  <a:pt x="334026" y="940259"/>
                  <a:pt x="334026" y="940259"/>
                </a:cubicBezTo>
                <a:cubicBezTo>
                  <a:pt x="334026" y="1013451"/>
                  <a:pt x="334026" y="1013451"/>
                  <a:pt x="334026" y="1013451"/>
                </a:cubicBezTo>
                <a:cubicBezTo>
                  <a:pt x="407251" y="1013451"/>
                  <a:pt x="407251" y="1013451"/>
                  <a:pt x="407251" y="1013451"/>
                </a:cubicBezTo>
                <a:cubicBezTo>
                  <a:pt x="416405" y="1068345"/>
                  <a:pt x="434710" y="1114090"/>
                  <a:pt x="462170" y="1141537"/>
                </a:cubicBezTo>
                <a:cubicBezTo>
                  <a:pt x="517089" y="1223879"/>
                  <a:pt x="617774" y="1260474"/>
                  <a:pt x="718458" y="1260474"/>
                </a:cubicBezTo>
                <a:cubicBezTo>
                  <a:pt x="782530" y="1260474"/>
                  <a:pt x="846602" y="1242176"/>
                  <a:pt x="874062" y="1223879"/>
                </a:cubicBezTo>
                <a:cubicBezTo>
                  <a:pt x="855755" y="1104941"/>
                  <a:pt x="855755" y="1104941"/>
                  <a:pt x="855755" y="1104941"/>
                </a:cubicBezTo>
                <a:cubicBezTo>
                  <a:pt x="828296" y="1123239"/>
                  <a:pt x="782530" y="1132388"/>
                  <a:pt x="736765" y="1132388"/>
                </a:cubicBezTo>
                <a:cubicBezTo>
                  <a:pt x="681846" y="1132388"/>
                  <a:pt x="636080" y="1123239"/>
                  <a:pt x="599468" y="1086643"/>
                </a:cubicBezTo>
                <a:cubicBezTo>
                  <a:pt x="581161" y="1068345"/>
                  <a:pt x="572008" y="1040898"/>
                  <a:pt x="562855" y="1013451"/>
                </a:cubicBezTo>
                <a:cubicBezTo>
                  <a:pt x="828296" y="1013451"/>
                  <a:pt x="828296" y="1013451"/>
                  <a:pt x="828296" y="1013451"/>
                </a:cubicBezTo>
                <a:cubicBezTo>
                  <a:pt x="828296" y="940259"/>
                  <a:pt x="828296" y="940259"/>
                  <a:pt x="828296" y="940259"/>
                </a:cubicBezTo>
                <a:cubicBezTo>
                  <a:pt x="553701" y="940259"/>
                  <a:pt x="553701" y="940259"/>
                  <a:pt x="553701" y="940259"/>
                </a:cubicBezTo>
                <a:cubicBezTo>
                  <a:pt x="553701" y="931109"/>
                  <a:pt x="553701" y="931109"/>
                  <a:pt x="553701" y="921961"/>
                </a:cubicBezTo>
                <a:cubicBezTo>
                  <a:pt x="553701" y="912812"/>
                  <a:pt x="553701" y="903663"/>
                  <a:pt x="553701" y="885364"/>
                </a:cubicBezTo>
                <a:cubicBezTo>
                  <a:pt x="828296" y="885364"/>
                  <a:pt x="828296" y="885364"/>
                  <a:pt x="828296" y="885364"/>
                </a:cubicBezTo>
                <a:cubicBezTo>
                  <a:pt x="828296" y="812172"/>
                  <a:pt x="828296" y="812172"/>
                  <a:pt x="828296" y="812172"/>
                </a:cubicBezTo>
                <a:cubicBezTo>
                  <a:pt x="572008" y="812172"/>
                  <a:pt x="572008" y="812172"/>
                  <a:pt x="572008" y="812172"/>
                </a:cubicBezTo>
                <a:cubicBezTo>
                  <a:pt x="572008" y="784726"/>
                  <a:pt x="590314" y="766427"/>
                  <a:pt x="599468" y="748129"/>
                </a:cubicBezTo>
                <a:cubicBezTo>
                  <a:pt x="636080" y="711534"/>
                  <a:pt x="681846" y="693236"/>
                  <a:pt x="727612" y="693236"/>
                </a:cubicBezTo>
                <a:cubicBezTo>
                  <a:pt x="773378" y="693236"/>
                  <a:pt x="819143" y="702384"/>
                  <a:pt x="846602" y="720682"/>
                </a:cubicBezTo>
                <a:cubicBezTo>
                  <a:pt x="874062" y="601745"/>
                  <a:pt x="874062" y="601745"/>
                  <a:pt x="874062" y="601745"/>
                </a:cubicBezTo>
                <a:cubicBezTo>
                  <a:pt x="837450" y="583447"/>
                  <a:pt x="782530" y="565149"/>
                  <a:pt x="718458" y="565149"/>
                </a:cubicBezTo>
                <a:close/>
                <a:moveTo>
                  <a:pt x="719206" y="0"/>
                </a:moveTo>
                <a:lnTo>
                  <a:pt x="727454" y="317"/>
                </a:lnTo>
                <a:lnTo>
                  <a:pt x="736654" y="952"/>
                </a:lnTo>
                <a:lnTo>
                  <a:pt x="746172" y="2538"/>
                </a:lnTo>
                <a:lnTo>
                  <a:pt x="756641" y="4125"/>
                </a:lnTo>
                <a:lnTo>
                  <a:pt x="767428" y="6028"/>
                </a:lnTo>
                <a:lnTo>
                  <a:pt x="778849" y="8567"/>
                </a:lnTo>
                <a:lnTo>
                  <a:pt x="791222" y="11422"/>
                </a:lnTo>
                <a:lnTo>
                  <a:pt x="804546" y="14913"/>
                </a:lnTo>
                <a:lnTo>
                  <a:pt x="818822" y="18720"/>
                </a:lnTo>
                <a:lnTo>
                  <a:pt x="833416" y="23480"/>
                </a:lnTo>
                <a:lnTo>
                  <a:pt x="829609" y="36171"/>
                </a:lnTo>
                <a:lnTo>
                  <a:pt x="825802" y="48228"/>
                </a:lnTo>
                <a:lnTo>
                  <a:pt x="818188" y="70439"/>
                </a:lnTo>
                <a:lnTo>
                  <a:pt x="810256" y="91063"/>
                </a:lnTo>
                <a:lnTo>
                  <a:pt x="802960" y="108831"/>
                </a:lnTo>
                <a:lnTo>
                  <a:pt x="795663" y="125013"/>
                </a:lnTo>
                <a:lnTo>
                  <a:pt x="788684" y="138974"/>
                </a:lnTo>
                <a:lnTo>
                  <a:pt x="782021" y="151983"/>
                </a:lnTo>
                <a:lnTo>
                  <a:pt x="775994" y="163405"/>
                </a:lnTo>
                <a:lnTo>
                  <a:pt x="764572" y="183077"/>
                </a:lnTo>
                <a:lnTo>
                  <a:pt x="760131" y="191644"/>
                </a:lnTo>
                <a:lnTo>
                  <a:pt x="756007" y="200211"/>
                </a:lnTo>
                <a:lnTo>
                  <a:pt x="752517" y="207826"/>
                </a:lnTo>
                <a:lnTo>
                  <a:pt x="749662" y="215759"/>
                </a:lnTo>
                <a:lnTo>
                  <a:pt x="748393" y="219566"/>
                </a:lnTo>
                <a:lnTo>
                  <a:pt x="747441" y="223374"/>
                </a:lnTo>
                <a:lnTo>
                  <a:pt x="746806" y="227181"/>
                </a:lnTo>
                <a:lnTo>
                  <a:pt x="746489" y="231623"/>
                </a:lnTo>
                <a:lnTo>
                  <a:pt x="748076" y="231623"/>
                </a:lnTo>
                <a:lnTo>
                  <a:pt x="750931" y="231623"/>
                </a:lnTo>
                <a:lnTo>
                  <a:pt x="753786" y="231940"/>
                </a:lnTo>
                <a:lnTo>
                  <a:pt x="756324" y="232258"/>
                </a:lnTo>
                <a:lnTo>
                  <a:pt x="758862" y="233210"/>
                </a:lnTo>
                <a:lnTo>
                  <a:pt x="761400" y="233844"/>
                </a:lnTo>
                <a:lnTo>
                  <a:pt x="763621" y="234796"/>
                </a:lnTo>
                <a:lnTo>
                  <a:pt x="765842" y="236065"/>
                </a:lnTo>
                <a:lnTo>
                  <a:pt x="768062" y="237334"/>
                </a:lnTo>
                <a:lnTo>
                  <a:pt x="769966" y="238921"/>
                </a:lnTo>
                <a:lnTo>
                  <a:pt x="771552" y="240190"/>
                </a:lnTo>
                <a:lnTo>
                  <a:pt x="772821" y="242094"/>
                </a:lnTo>
                <a:lnTo>
                  <a:pt x="774090" y="243680"/>
                </a:lnTo>
                <a:lnTo>
                  <a:pt x="775042" y="245901"/>
                </a:lnTo>
                <a:lnTo>
                  <a:pt x="775676" y="247805"/>
                </a:lnTo>
                <a:lnTo>
                  <a:pt x="775994" y="249709"/>
                </a:lnTo>
                <a:lnTo>
                  <a:pt x="776311" y="251930"/>
                </a:lnTo>
                <a:lnTo>
                  <a:pt x="776311" y="253834"/>
                </a:lnTo>
                <a:lnTo>
                  <a:pt x="775676" y="255420"/>
                </a:lnTo>
                <a:lnTo>
                  <a:pt x="775359" y="257324"/>
                </a:lnTo>
                <a:lnTo>
                  <a:pt x="774407" y="258910"/>
                </a:lnTo>
                <a:lnTo>
                  <a:pt x="773456" y="260497"/>
                </a:lnTo>
                <a:lnTo>
                  <a:pt x="772186" y="262083"/>
                </a:lnTo>
                <a:lnTo>
                  <a:pt x="769331" y="265256"/>
                </a:lnTo>
                <a:lnTo>
                  <a:pt x="765524" y="267794"/>
                </a:lnTo>
                <a:lnTo>
                  <a:pt x="761717" y="269698"/>
                </a:lnTo>
                <a:lnTo>
                  <a:pt x="756958" y="270967"/>
                </a:lnTo>
                <a:lnTo>
                  <a:pt x="752200" y="271919"/>
                </a:lnTo>
                <a:lnTo>
                  <a:pt x="756324" y="284611"/>
                </a:lnTo>
                <a:lnTo>
                  <a:pt x="757910" y="289053"/>
                </a:lnTo>
                <a:lnTo>
                  <a:pt x="760448" y="293812"/>
                </a:lnTo>
                <a:lnTo>
                  <a:pt x="763621" y="299206"/>
                </a:lnTo>
                <a:lnTo>
                  <a:pt x="768062" y="304283"/>
                </a:lnTo>
                <a:lnTo>
                  <a:pt x="772504" y="309677"/>
                </a:lnTo>
                <a:lnTo>
                  <a:pt x="777580" y="315706"/>
                </a:lnTo>
                <a:lnTo>
                  <a:pt x="783608" y="321417"/>
                </a:lnTo>
                <a:lnTo>
                  <a:pt x="789952" y="327445"/>
                </a:lnTo>
                <a:lnTo>
                  <a:pt x="796615" y="333791"/>
                </a:lnTo>
                <a:lnTo>
                  <a:pt x="803912" y="339820"/>
                </a:lnTo>
                <a:lnTo>
                  <a:pt x="819774" y="353146"/>
                </a:lnTo>
                <a:lnTo>
                  <a:pt x="836588" y="366155"/>
                </a:lnTo>
                <a:lnTo>
                  <a:pt x="854672" y="379798"/>
                </a:lnTo>
                <a:lnTo>
                  <a:pt x="891472" y="407720"/>
                </a:lnTo>
                <a:lnTo>
                  <a:pt x="928274" y="435008"/>
                </a:lnTo>
                <a:lnTo>
                  <a:pt x="945405" y="448334"/>
                </a:lnTo>
                <a:lnTo>
                  <a:pt x="961902" y="461343"/>
                </a:lnTo>
                <a:lnTo>
                  <a:pt x="976496" y="474034"/>
                </a:lnTo>
                <a:lnTo>
                  <a:pt x="983158" y="479746"/>
                </a:lnTo>
                <a:lnTo>
                  <a:pt x="989186" y="485457"/>
                </a:lnTo>
                <a:lnTo>
                  <a:pt x="996482" y="493072"/>
                </a:lnTo>
                <a:lnTo>
                  <a:pt x="1003779" y="501004"/>
                </a:lnTo>
                <a:lnTo>
                  <a:pt x="1011393" y="510206"/>
                </a:lnTo>
                <a:lnTo>
                  <a:pt x="1019007" y="519725"/>
                </a:lnTo>
                <a:lnTo>
                  <a:pt x="1026938" y="530830"/>
                </a:lnTo>
                <a:lnTo>
                  <a:pt x="1034552" y="542252"/>
                </a:lnTo>
                <a:lnTo>
                  <a:pt x="1042801" y="554309"/>
                </a:lnTo>
                <a:lnTo>
                  <a:pt x="1050732" y="567318"/>
                </a:lnTo>
                <a:lnTo>
                  <a:pt x="1058663" y="581279"/>
                </a:lnTo>
                <a:lnTo>
                  <a:pt x="1066912" y="595557"/>
                </a:lnTo>
                <a:lnTo>
                  <a:pt x="1074843" y="610153"/>
                </a:lnTo>
                <a:lnTo>
                  <a:pt x="1083092" y="626017"/>
                </a:lnTo>
                <a:lnTo>
                  <a:pt x="1091023" y="641882"/>
                </a:lnTo>
                <a:lnTo>
                  <a:pt x="1098954" y="658698"/>
                </a:lnTo>
                <a:lnTo>
                  <a:pt x="1106568" y="675832"/>
                </a:lnTo>
                <a:lnTo>
                  <a:pt x="1114499" y="693283"/>
                </a:lnTo>
                <a:lnTo>
                  <a:pt x="1122113" y="711369"/>
                </a:lnTo>
                <a:lnTo>
                  <a:pt x="1129727" y="729772"/>
                </a:lnTo>
                <a:lnTo>
                  <a:pt x="1136707" y="748492"/>
                </a:lnTo>
                <a:lnTo>
                  <a:pt x="1143686" y="768164"/>
                </a:lnTo>
                <a:lnTo>
                  <a:pt x="1150348" y="787519"/>
                </a:lnTo>
                <a:lnTo>
                  <a:pt x="1157011" y="807191"/>
                </a:lnTo>
                <a:lnTo>
                  <a:pt x="1163038" y="826863"/>
                </a:lnTo>
                <a:lnTo>
                  <a:pt x="1169066" y="847170"/>
                </a:lnTo>
                <a:lnTo>
                  <a:pt x="1174460" y="867477"/>
                </a:lnTo>
                <a:lnTo>
                  <a:pt x="1179853" y="887783"/>
                </a:lnTo>
                <a:lnTo>
                  <a:pt x="1184929" y="908407"/>
                </a:lnTo>
                <a:lnTo>
                  <a:pt x="1189370" y="929031"/>
                </a:lnTo>
                <a:lnTo>
                  <a:pt x="1193177" y="949655"/>
                </a:lnTo>
                <a:lnTo>
                  <a:pt x="1196667" y="970279"/>
                </a:lnTo>
                <a:lnTo>
                  <a:pt x="1200157" y="990903"/>
                </a:lnTo>
                <a:lnTo>
                  <a:pt x="1202695" y="1011845"/>
                </a:lnTo>
                <a:lnTo>
                  <a:pt x="1204916" y="1032151"/>
                </a:lnTo>
                <a:lnTo>
                  <a:pt x="1206502" y="1052458"/>
                </a:lnTo>
                <a:lnTo>
                  <a:pt x="1207454" y="1072447"/>
                </a:lnTo>
                <a:lnTo>
                  <a:pt x="1208088" y="1092437"/>
                </a:lnTo>
                <a:lnTo>
                  <a:pt x="1207771" y="1112426"/>
                </a:lnTo>
                <a:lnTo>
                  <a:pt x="1207136" y="1131781"/>
                </a:lnTo>
                <a:lnTo>
                  <a:pt x="1205867" y="1151453"/>
                </a:lnTo>
                <a:lnTo>
                  <a:pt x="1203646" y="1170173"/>
                </a:lnTo>
                <a:lnTo>
                  <a:pt x="1201108" y="1188893"/>
                </a:lnTo>
                <a:lnTo>
                  <a:pt x="1199522" y="1197778"/>
                </a:lnTo>
                <a:lnTo>
                  <a:pt x="1197302" y="1206979"/>
                </a:lnTo>
                <a:lnTo>
                  <a:pt x="1195398" y="1215863"/>
                </a:lnTo>
                <a:lnTo>
                  <a:pt x="1193177" y="1224747"/>
                </a:lnTo>
                <a:lnTo>
                  <a:pt x="1190956" y="1233314"/>
                </a:lnTo>
                <a:lnTo>
                  <a:pt x="1188418" y="1242199"/>
                </a:lnTo>
                <a:lnTo>
                  <a:pt x="1185563" y="1250448"/>
                </a:lnTo>
                <a:lnTo>
                  <a:pt x="1182708" y="1259015"/>
                </a:lnTo>
                <a:lnTo>
                  <a:pt x="1179218" y="1266947"/>
                </a:lnTo>
                <a:lnTo>
                  <a:pt x="1175728" y="1275197"/>
                </a:lnTo>
                <a:lnTo>
                  <a:pt x="1172239" y="1283129"/>
                </a:lnTo>
                <a:lnTo>
                  <a:pt x="1168749" y="1291062"/>
                </a:lnTo>
                <a:lnTo>
                  <a:pt x="1164625" y="1298677"/>
                </a:lnTo>
                <a:lnTo>
                  <a:pt x="1160183" y="1305974"/>
                </a:lnTo>
                <a:lnTo>
                  <a:pt x="1155742" y="1313589"/>
                </a:lnTo>
                <a:lnTo>
                  <a:pt x="1151300" y="1320570"/>
                </a:lnTo>
                <a:lnTo>
                  <a:pt x="1146542" y="1327867"/>
                </a:lnTo>
                <a:lnTo>
                  <a:pt x="1141148" y="1334531"/>
                </a:lnTo>
                <a:lnTo>
                  <a:pt x="1135755" y="1341194"/>
                </a:lnTo>
                <a:lnTo>
                  <a:pt x="1130362" y="1347857"/>
                </a:lnTo>
                <a:lnTo>
                  <a:pt x="1124334" y="1354203"/>
                </a:lnTo>
                <a:lnTo>
                  <a:pt x="1118306" y="1360548"/>
                </a:lnTo>
                <a:lnTo>
                  <a:pt x="1112278" y="1366577"/>
                </a:lnTo>
                <a:lnTo>
                  <a:pt x="1105299" y="1372288"/>
                </a:lnTo>
                <a:lnTo>
                  <a:pt x="1098637" y="1378000"/>
                </a:lnTo>
                <a:lnTo>
                  <a:pt x="1091657" y="1383394"/>
                </a:lnTo>
                <a:lnTo>
                  <a:pt x="1084360" y="1388470"/>
                </a:lnTo>
                <a:lnTo>
                  <a:pt x="1076746" y="1393230"/>
                </a:lnTo>
                <a:lnTo>
                  <a:pt x="1068815" y="1398306"/>
                </a:lnTo>
                <a:lnTo>
                  <a:pt x="1061201" y="1402748"/>
                </a:lnTo>
                <a:lnTo>
                  <a:pt x="1052636" y="1407190"/>
                </a:lnTo>
                <a:lnTo>
                  <a:pt x="1044070" y="1411633"/>
                </a:lnTo>
                <a:lnTo>
                  <a:pt x="1035187" y="1415440"/>
                </a:lnTo>
                <a:lnTo>
                  <a:pt x="1025986" y="1418930"/>
                </a:lnTo>
                <a:lnTo>
                  <a:pt x="1016469" y="1422420"/>
                </a:lnTo>
                <a:lnTo>
                  <a:pt x="1006634" y="1425593"/>
                </a:lnTo>
                <a:lnTo>
                  <a:pt x="996800" y="1428766"/>
                </a:lnTo>
                <a:lnTo>
                  <a:pt x="986330" y="1431305"/>
                </a:lnTo>
                <a:lnTo>
                  <a:pt x="976178" y="1433843"/>
                </a:lnTo>
                <a:lnTo>
                  <a:pt x="965074" y="1436064"/>
                </a:lnTo>
                <a:lnTo>
                  <a:pt x="953971" y="1437968"/>
                </a:lnTo>
                <a:lnTo>
                  <a:pt x="942550" y="1439554"/>
                </a:lnTo>
                <a:lnTo>
                  <a:pt x="930812" y="1440823"/>
                </a:lnTo>
                <a:lnTo>
                  <a:pt x="918756" y="1442093"/>
                </a:lnTo>
                <a:lnTo>
                  <a:pt x="906383" y="1443044"/>
                </a:lnTo>
                <a:lnTo>
                  <a:pt x="893693" y="1443362"/>
                </a:lnTo>
                <a:lnTo>
                  <a:pt x="740144" y="1448756"/>
                </a:lnTo>
                <a:lnTo>
                  <a:pt x="652583" y="1451611"/>
                </a:lnTo>
                <a:lnTo>
                  <a:pt x="613244" y="1452563"/>
                </a:lnTo>
                <a:lnTo>
                  <a:pt x="604044" y="1452563"/>
                </a:lnTo>
                <a:lnTo>
                  <a:pt x="595161" y="1452563"/>
                </a:lnTo>
                <a:lnTo>
                  <a:pt x="555505" y="1451611"/>
                </a:lnTo>
                <a:lnTo>
                  <a:pt x="467944" y="1448756"/>
                </a:lnTo>
                <a:lnTo>
                  <a:pt x="314395" y="1443362"/>
                </a:lnTo>
                <a:lnTo>
                  <a:pt x="302022" y="1443044"/>
                </a:lnTo>
                <a:lnTo>
                  <a:pt x="289332" y="1442093"/>
                </a:lnTo>
                <a:lnTo>
                  <a:pt x="277276" y="1440823"/>
                </a:lnTo>
                <a:lnTo>
                  <a:pt x="265856" y="1439554"/>
                </a:lnTo>
                <a:lnTo>
                  <a:pt x="254117" y="1437968"/>
                </a:lnTo>
                <a:lnTo>
                  <a:pt x="243014" y="1436064"/>
                </a:lnTo>
                <a:lnTo>
                  <a:pt x="232227" y="1433843"/>
                </a:lnTo>
                <a:lnTo>
                  <a:pt x="221758" y="1431305"/>
                </a:lnTo>
                <a:lnTo>
                  <a:pt x="211288" y="1428766"/>
                </a:lnTo>
                <a:lnTo>
                  <a:pt x="201454" y="1425593"/>
                </a:lnTo>
                <a:lnTo>
                  <a:pt x="191619" y="1422420"/>
                </a:lnTo>
                <a:lnTo>
                  <a:pt x="182419" y="1418930"/>
                </a:lnTo>
                <a:lnTo>
                  <a:pt x="172901" y="1415440"/>
                </a:lnTo>
                <a:lnTo>
                  <a:pt x="164336" y="1411633"/>
                </a:lnTo>
                <a:lnTo>
                  <a:pt x="155452" y="1407190"/>
                </a:lnTo>
                <a:lnTo>
                  <a:pt x="147521" y="1402748"/>
                </a:lnTo>
                <a:lnTo>
                  <a:pt x="139273" y="1398306"/>
                </a:lnTo>
                <a:lnTo>
                  <a:pt x="131342" y="1393230"/>
                </a:lnTo>
                <a:lnTo>
                  <a:pt x="123728" y="1388470"/>
                </a:lnTo>
                <a:lnTo>
                  <a:pt x="116431" y="1383394"/>
                </a:lnTo>
                <a:lnTo>
                  <a:pt x="109768" y="1378000"/>
                </a:lnTo>
                <a:lnTo>
                  <a:pt x="102789" y="1372288"/>
                </a:lnTo>
                <a:lnTo>
                  <a:pt x="96127" y="1366577"/>
                </a:lnTo>
                <a:lnTo>
                  <a:pt x="89782" y="1360548"/>
                </a:lnTo>
                <a:lnTo>
                  <a:pt x="83754" y="1354203"/>
                </a:lnTo>
                <a:lnTo>
                  <a:pt x="78044" y="1347857"/>
                </a:lnTo>
                <a:lnTo>
                  <a:pt x="72333" y="1341194"/>
                </a:lnTo>
                <a:lnTo>
                  <a:pt x="66940" y="1334531"/>
                </a:lnTo>
                <a:lnTo>
                  <a:pt x="61864" y="1327867"/>
                </a:lnTo>
                <a:lnTo>
                  <a:pt x="56788" y="1320570"/>
                </a:lnTo>
                <a:lnTo>
                  <a:pt x="52346" y="1313589"/>
                </a:lnTo>
                <a:lnTo>
                  <a:pt x="47905" y="1305974"/>
                </a:lnTo>
                <a:lnTo>
                  <a:pt x="43780" y="1298677"/>
                </a:lnTo>
                <a:lnTo>
                  <a:pt x="39339" y="1291062"/>
                </a:lnTo>
                <a:lnTo>
                  <a:pt x="35849" y="1283129"/>
                </a:lnTo>
                <a:lnTo>
                  <a:pt x="32360" y="1275197"/>
                </a:lnTo>
                <a:lnTo>
                  <a:pt x="28870" y="1266947"/>
                </a:lnTo>
                <a:lnTo>
                  <a:pt x="25697" y="1259015"/>
                </a:lnTo>
                <a:lnTo>
                  <a:pt x="22525" y="1250448"/>
                </a:lnTo>
                <a:lnTo>
                  <a:pt x="19670" y="1242199"/>
                </a:lnTo>
                <a:lnTo>
                  <a:pt x="17132" y="1233314"/>
                </a:lnTo>
                <a:lnTo>
                  <a:pt x="14911" y="1224747"/>
                </a:lnTo>
                <a:lnTo>
                  <a:pt x="12690" y="1215863"/>
                </a:lnTo>
                <a:lnTo>
                  <a:pt x="10786" y="1206979"/>
                </a:lnTo>
                <a:lnTo>
                  <a:pt x="8883" y="1197778"/>
                </a:lnTo>
                <a:lnTo>
                  <a:pt x="7297" y="1188893"/>
                </a:lnTo>
                <a:lnTo>
                  <a:pt x="4442" y="1170173"/>
                </a:lnTo>
                <a:lnTo>
                  <a:pt x="2221" y="1151453"/>
                </a:lnTo>
                <a:lnTo>
                  <a:pt x="952" y="1131781"/>
                </a:lnTo>
                <a:lnTo>
                  <a:pt x="317" y="1112426"/>
                </a:lnTo>
                <a:lnTo>
                  <a:pt x="0" y="1092437"/>
                </a:lnTo>
                <a:lnTo>
                  <a:pt x="634" y="1072447"/>
                </a:lnTo>
                <a:lnTo>
                  <a:pt x="1586" y="1052458"/>
                </a:lnTo>
                <a:lnTo>
                  <a:pt x="3172" y="1032151"/>
                </a:lnTo>
                <a:lnTo>
                  <a:pt x="5393" y="1011845"/>
                </a:lnTo>
                <a:lnTo>
                  <a:pt x="8248" y="990903"/>
                </a:lnTo>
                <a:lnTo>
                  <a:pt x="11421" y="970279"/>
                </a:lnTo>
                <a:lnTo>
                  <a:pt x="14911" y="949655"/>
                </a:lnTo>
                <a:lnTo>
                  <a:pt x="19035" y="929031"/>
                </a:lnTo>
                <a:lnTo>
                  <a:pt x="23476" y="908407"/>
                </a:lnTo>
                <a:lnTo>
                  <a:pt x="28235" y="887783"/>
                </a:lnTo>
                <a:lnTo>
                  <a:pt x="33628" y="867477"/>
                </a:lnTo>
                <a:lnTo>
                  <a:pt x="39022" y="847170"/>
                </a:lnTo>
                <a:lnTo>
                  <a:pt x="45050" y="826863"/>
                </a:lnTo>
                <a:lnTo>
                  <a:pt x="51077" y="807191"/>
                </a:lnTo>
                <a:lnTo>
                  <a:pt x="58057" y="787519"/>
                </a:lnTo>
                <a:lnTo>
                  <a:pt x="64402" y="768164"/>
                </a:lnTo>
                <a:lnTo>
                  <a:pt x="71381" y="748492"/>
                </a:lnTo>
                <a:lnTo>
                  <a:pt x="78678" y="729772"/>
                </a:lnTo>
                <a:lnTo>
                  <a:pt x="85975" y="711369"/>
                </a:lnTo>
                <a:lnTo>
                  <a:pt x="93906" y="693283"/>
                </a:lnTo>
                <a:lnTo>
                  <a:pt x="101520" y="675832"/>
                </a:lnTo>
                <a:lnTo>
                  <a:pt x="109134" y="658698"/>
                </a:lnTo>
                <a:lnTo>
                  <a:pt x="117065" y="641882"/>
                </a:lnTo>
                <a:lnTo>
                  <a:pt x="124996" y="626017"/>
                </a:lnTo>
                <a:lnTo>
                  <a:pt x="133245" y="610153"/>
                </a:lnTo>
                <a:lnTo>
                  <a:pt x="141176" y="595557"/>
                </a:lnTo>
                <a:lnTo>
                  <a:pt x="149425" y="581279"/>
                </a:lnTo>
                <a:lnTo>
                  <a:pt x="157356" y="567318"/>
                </a:lnTo>
                <a:lnTo>
                  <a:pt x="165604" y="554309"/>
                </a:lnTo>
                <a:lnTo>
                  <a:pt x="173536" y="542252"/>
                </a:lnTo>
                <a:lnTo>
                  <a:pt x="181467" y="530830"/>
                </a:lnTo>
                <a:lnTo>
                  <a:pt x="189081" y="519725"/>
                </a:lnTo>
                <a:lnTo>
                  <a:pt x="197012" y="510206"/>
                </a:lnTo>
                <a:lnTo>
                  <a:pt x="204309" y="501004"/>
                </a:lnTo>
                <a:lnTo>
                  <a:pt x="211606" y="493072"/>
                </a:lnTo>
                <a:lnTo>
                  <a:pt x="218902" y="485457"/>
                </a:lnTo>
                <a:lnTo>
                  <a:pt x="225248" y="479428"/>
                </a:lnTo>
                <a:lnTo>
                  <a:pt x="232862" y="473083"/>
                </a:lnTo>
                <a:lnTo>
                  <a:pt x="248407" y="460074"/>
                </a:lnTo>
                <a:lnTo>
                  <a:pt x="265538" y="446430"/>
                </a:lnTo>
                <a:lnTo>
                  <a:pt x="283622" y="432469"/>
                </a:lnTo>
                <a:lnTo>
                  <a:pt x="322009" y="404548"/>
                </a:lnTo>
                <a:lnTo>
                  <a:pt x="360396" y="375991"/>
                </a:lnTo>
                <a:lnTo>
                  <a:pt x="379114" y="362030"/>
                </a:lnTo>
                <a:lnTo>
                  <a:pt x="396562" y="348387"/>
                </a:lnTo>
                <a:lnTo>
                  <a:pt x="412742" y="335060"/>
                </a:lnTo>
                <a:lnTo>
                  <a:pt x="420039" y="328397"/>
                </a:lnTo>
                <a:lnTo>
                  <a:pt x="427018" y="322369"/>
                </a:lnTo>
                <a:lnTo>
                  <a:pt x="433364" y="316340"/>
                </a:lnTo>
                <a:lnTo>
                  <a:pt x="439391" y="309994"/>
                </a:lnTo>
                <a:lnTo>
                  <a:pt x="444784" y="304283"/>
                </a:lnTo>
                <a:lnTo>
                  <a:pt x="449226" y="298572"/>
                </a:lnTo>
                <a:lnTo>
                  <a:pt x="453033" y="293178"/>
                </a:lnTo>
                <a:lnTo>
                  <a:pt x="456523" y="287784"/>
                </a:lnTo>
                <a:lnTo>
                  <a:pt x="459061" y="283024"/>
                </a:lnTo>
                <a:lnTo>
                  <a:pt x="460647" y="277948"/>
                </a:lnTo>
                <a:lnTo>
                  <a:pt x="461282" y="274775"/>
                </a:lnTo>
                <a:lnTo>
                  <a:pt x="461916" y="271919"/>
                </a:lnTo>
                <a:lnTo>
                  <a:pt x="456840" y="270967"/>
                </a:lnTo>
                <a:lnTo>
                  <a:pt x="452081" y="269698"/>
                </a:lnTo>
                <a:lnTo>
                  <a:pt x="448274" y="267794"/>
                </a:lnTo>
                <a:lnTo>
                  <a:pt x="444784" y="265256"/>
                </a:lnTo>
                <a:lnTo>
                  <a:pt x="441929" y="262083"/>
                </a:lnTo>
                <a:lnTo>
                  <a:pt x="440660" y="260497"/>
                </a:lnTo>
                <a:lnTo>
                  <a:pt x="439708" y="258910"/>
                </a:lnTo>
                <a:lnTo>
                  <a:pt x="438757" y="257324"/>
                </a:lnTo>
                <a:lnTo>
                  <a:pt x="438440" y="255420"/>
                </a:lnTo>
                <a:lnTo>
                  <a:pt x="438122" y="253834"/>
                </a:lnTo>
                <a:lnTo>
                  <a:pt x="437488" y="251930"/>
                </a:lnTo>
                <a:lnTo>
                  <a:pt x="438122" y="250026"/>
                </a:lnTo>
                <a:lnTo>
                  <a:pt x="438440" y="248122"/>
                </a:lnTo>
                <a:lnTo>
                  <a:pt x="438757" y="246536"/>
                </a:lnTo>
                <a:lnTo>
                  <a:pt x="439708" y="244315"/>
                </a:lnTo>
                <a:lnTo>
                  <a:pt x="440660" y="242728"/>
                </a:lnTo>
                <a:lnTo>
                  <a:pt x="441929" y="241142"/>
                </a:lnTo>
                <a:lnTo>
                  <a:pt x="444784" y="238286"/>
                </a:lnTo>
                <a:lnTo>
                  <a:pt x="448274" y="236065"/>
                </a:lnTo>
                <a:lnTo>
                  <a:pt x="452081" y="234161"/>
                </a:lnTo>
                <a:lnTo>
                  <a:pt x="456840" y="232575"/>
                </a:lnTo>
                <a:lnTo>
                  <a:pt x="461916" y="231940"/>
                </a:lnTo>
                <a:lnTo>
                  <a:pt x="460647" y="227498"/>
                </a:lnTo>
                <a:lnTo>
                  <a:pt x="459378" y="223374"/>
                </a:lnTo>
                <a:lnTo>
                  <a:pt x="457792" y="219249"/>
                </a:lnTo>
                <a:lnTo>
                  <a:pt x="456206" y="215124"/>
                </a:lnTo>
                <a:lnTo>
                  <a:pt x="451764" y="206874"/>
                </a:lnTo>
                <a:lnTo>
                  <a:pt x="447005" y="198307"/>
                </a:lnTo>
                <a:lnTo>
                  <a:pt x="441295" y="189423"/>
                </a:lnTo>
                <a:lnTo>
                  <a:pt x="434632" y="180222"/>
                </a:lnTo>
                <a:lnTo>
                  <a:pt x="420039" y="159598"/>
                </a:lnTo>
                <a:lnTo>
                  <a:pt x="412108" y="147541"/>
                </a:lnTo>
                <a:lnTo>
                  <a:pt x="403542" y="134532"/>
                </a:lnTo>
                <a:lnTo>
                  <a:pt x="394024" y="120254"/>
                </a:lnTo>
                <a:lnTo>
                  <a:pt x="384190" y="104706"/>
                </a:lnTo>
                <a:lnTo>
                  <a:pt x="374355" y="87573"/>
                </a:lnTo>
                <a:lnTo>
                  <a:pt x="363886" y="68535"/>
                </a:lnTo>
                <a:lnTo>
                  <a:pt x="353099" y="47911"/>
                </a:lnTo>
                <a:lnTo>
                  <a:pt x="341996" y="25066"/>
                </a:lnTo>
                <a:lnTo>
                  <a:pt x="352782" y="20307"/>
                </a:lnTo>
                <a:lnTo>
                  <a:pt x="362617" y="15865"/>
                </a:lnTo>
                <a:lnTo>
                  <a:pt x="372134" y="13009"/>
                </a:lnTo>
                <a:lnTo>
                  <a:pt x="380700" y="11105"/>
                </a:lnTo>
                <a:lnTo>
                  <a:pt x="388948" y="9836"/>
                </a:lnTo>
                <a:lnTo>
                  <a:pt x="396562" y="9519"/>
                </a:lnTo>
                <a:lnTo>
                  <a:pt x="403859" y="9519"/>
                </a:lnTo>
                <a:lnTo>
                  <a:pt x="410522" y="10471"/>
                </a:lnTo>
                <a:lnTo>
                  <a:pt x="416549" y="12057"/>
                </a:lnTo>
                <a:lnTo>
                  <a:pt x="422894" y="14278"/>
                </a:lnTo>
                <a:lnTo>
                  <a:pt x="428288" y="16816"/>
                </a:lnTo>
                <a:lnTo>
                  <a:pt x="433681" y="19989"/>
                </a:lnTo>
                <a:lnTo>
                  <a:pt x="439074" y="23162"/>
                </a:lnTo>
                <a:lnTo>
                  <a:pt x="443833" y="26970"/>
                </a:lnTo>
                <a:lnTo>
                  <a:pt x="448592" y="30777"/>
                </a:lnTo>
                <a:lnTo>
                  <a:pt x="453033" y="34585"/>
                </a:lnTo>
                <a:lnTo>
                  <a:pt x="462550" y="43152"/>
                </a:lnTo>
                <a:lnTo>
                  <a:pt x="471434" y="51401"/>
                </a:lnTo>
                <a:lnTo>
                  <a:pt x="476510" y="55843"/>
                </a:lnTo>
                <a:lnTo>
                  <a:pt x="481268" y="59651"/>
                </a:lnTo>
                <a:lnTo>
                  <a:pt x="486027" y="63141"/>
                </a:lnTo>
                <a:lnTo>
                  <a:pt x="491738" y="66314"/>
                </a:lnTo>
                <a:lnTo>
                  <a:pt x="497131" y="69170"/>
                </a:lnTo>
                <a:lnTo>
                  <a:pt x="502841" y="72025"/>
                </a:lnTo>
                <a:lnTo>
                  <a:pt x="509186" y="73929"/>
                </a:lnTo>
                <a:lnTo>
                  <a:pt x="515531" y="75198"/>
                </a:lnTo>
                <a:lnTo>
                  <a:pt x="522194" y="76150"/>
                </a:lnTo>
                <a:lnTo>
                  <a:pt x="529808" y="76150"/>
                </a:lnTo>
                <a:lnTo>
                  <a:pt x="537739" y="75515"/>
                </a:lnTo>
                <a:lnTo>
                  <a:pt x="546304" y="74246"/>
                </a:lnTo>
                <a:lnTo>
                  <a:pt x="557408" y="68218"/>
                </a:lnTo>
                <a:lnTo>
                  <a:pt x="568195" y="62824"/>
                </a:lnTo>
                <a:lnTo>
                  <a:pt x="587864" y="51719"/>
                </a:lnTo>
                <a:lnTo>
                  <a:pt x="605313" y="41882"/>
                </a:lnTo>
                <a:lnTo>
                  <a:pt x="620858" y="32681"/>
                </a:lnTo>
                <a:lnTo>
                  <a:pt x="635452" y="24749"/>
                </a:lnTo>
                <a:lnTo>
                  <a:pt x="648776" y="17134"/>
                </a:lnTo>
                <a:lnTo>
                  <a:pt x="655438" y="13961"/>
                </a:lnTo>
                <a:lnTo>
                  <a:pt x="661784" y="11422"/>
                </a:lnTo>
                <a:lnTo>
                  <a:pt x="668446" y="8884"/>
                </a:lnTo>
                <a:lnTo>
                  <a:pt x="675108" y="6663"/>
                </a:lnTo>
                <a:lnTo>
                  <a:pt x="682088" y="4759"/>
                </a:lnTo>
                <a:lnTo>
                  <a:pt x="688750" y="3173"/>
                </a:lnTo>
                <a:lnTo>
                  <a:pt x="695729" y="1586"/>
                </a:lnTo>
                <a:lnTo>
                  <a:pt x="703343" y="635"/>
                </a:lnTo>
                <a:lnTo>
                  <a:pt x="710957" y="31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solidFill>
              <a:latin typeface="Calibri" panose="020F0502020204030204" pitchFamily="34" charset="0"/>
              <a:ea typeface="幼圆" panose="02010509060101010101" pitchFamily="49" charset="-122"/>
            </a:endParaRPr>
          </a:p>
        </p:txBody>
      </p:sp>
    </p:spTree>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标题 3"/>
          <p:cNvSpPr>
            <a:spLocks noGrp="1"/>
          </p:cNvSpPr>
          <p:nvPr>
            <p:ph type="title"/>
          </p:nvPr>
        </p:nvSpPr>
        <p:spPr/>
        <p:txBody>
          <a:bodyPr/>
          <a:lstStyle/>
          <a:p>
            <a:pPr eaLnBrk="1" hangingPunct="1"/>
            <a:r>
              <a:rPr lang="zh-CN" altLang="en-US" dirty="0"/>
              <a:t>请在此输入您的大标题</a:t>
            </a:r>
            <a:endParaRPr lang="en-US" altLang="zh-CN" dirty="0"/>
          </a:p>
        </p:txBody>
      </p:sp>
      <p:sp>
        <p:nvSpPr>
          <p:cNvPr id="24" name="矩形 14"/>
          <p:cNvSpPr/>
          <p:nvPr/>
        </p:nvSpPr>
        <p:spPr>
          <a:xfrm>
            <a:off x="411872" y="4307624"/>
            <a:ext cx="3789419" cy="115111"/>
          </a:xfrm>
          <a:custGeom>
            <a:avLst/>
            <a:gdLst>
              <a:gd name="connsiteX0" fmla="*/ 0 w 1640851"/>
              <a:gd name="connsiteY0" fmla="*/ 0 h 149806"/>
              <a:gd name="connsiteX1" fmla="*/ 1640851 w 1640851"/>
              <a:gd name="connsiteY1" fmla="*/ 0 h 149806"/>
              <a:gd name="connsiteX2" fmla="*/ 1640851 w 1640851"/>
              <a:gd name="connsiteY2" fmla="*/ 149806 h 149806"/>
              <a:gd name="connsiteX3" fmla="*/ 0 w 1640851"/>
              <a:gd name="connsiteY3" fmla="*/ 149806 h 149806"/>
              <a:gd name="connsiteX4" fmla="*/ 0 w 1640851"/>
              <a:gd name="connsiteY4" fmla="*/ 0 h 149806"/>
              <a:gd name="connsiteX0-1" fmla="*/ 144379 w 1640851"/>
              <a:gd name="connsiteY0-2" fmla="*/ 12032 h 149806"/>
              <a:gd name="connsiteX1-3" fmla="*/ 1640851 w 1640851"/>
              <a:gd name="connsiteY1-4" fmla="*/ 0 h 149806"/>
              <a:gd name="connsiteX2-5" fmla="*/ 1640851 w 1640851"/>
              <a:gd name="connsiteY2-6" fmla="*/ 149806 h 149806"/>
              <a:gd name="connsiteX3-7" fmla="*/ 0 w 1640851"/>
              <a:gd name="connsiteY3-8" fmla="*/ 149806 h 149806"/>
              <a:gd name="connsiteX4-9" fmla="*/ 144379 w 1640851"/>
              <a:gd name="connsiteY4-10" fmla="*/ 12032 h 149806"/>
              <a:gd name="connsiteX0-11" fmla="*/ 144379 w 1640851"/>
              <a:gd name="connsiteY0-12" fmla="*/ 24064 h 161838"/>
              <a:gd name="connsiteX1-13" fmla="*/ 1508504 w 1640851"/>
              <a:gd name="connsiteY1-14" fmla="*/ 0 h 161838"/>
              <a:gd name="connsiteX2-15" fmla="*/ 1640851 w 1640851"/>
              <a:gd name="connsiteY2-16" fmla="*/ 161838 h 161838"/>
              <a:gd name="connsiteX3-17" fmla="*/ 0 w 1640851"/>
              <a:gd name="connsiteY3-18" fmla="*/ 161838 h 161838"/>
              <a:gd name="connsiteX4-19" fmla="*/ 144379 w 1640851"/>
              <a:gd name="connsiteY4-20" fmla="*/ 24064 h 161838"/>
              <a:gd name="connsiteX0-21" fmla="*/ 144379 w 1640851"/>
              <a:gd name="connsiteY0-22" fmla="*/ 0 h 137774"/>
              <a:gd name="connsiteX1-23" fmla="*/ 1544599 w 1640851"/>
              <a:gd name="connsiteY1-24" fmla="*/ 0 h 137774"/>
              <a:gd name="connsiteX2-25" fmla="*/ 1640851 w 1640851"/>
              <a:gd name="connsiteY2-26" fmla="*/ 137774 h 137774"/>
              <a:gd name="connsiteX3-27" fmla="*/ 0 w 1640851"/>
              <a:gd name="connsiteY3-28" fmla="*/ 137774 h 137774"/>
              <a:gd name="connsiteX4-29" fmla="*/ 144379 w 1640851"/>
              <a:gd name="connsiteY4-30" fmla="*/ 0 h 13777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40851" h="137774">
                <a:moveTo>
                  <a:pt x="144379" y="0"/>
                </a:moveTo>
                <a:lnTo>
                  <a:pt x="1544599" y="0"/>
                </a:lnTo>
                <a:lnTo>
                  <a:pt x="1640851" y="137774"/>
                </a:lnTo>
                <a:lnTo>
                  <a:pt x="0" y="137774"/>
                </a:lnTo>
                <a:lnTo>
                  <a:pt x="144379" y="0"/>
                </a:lnTo>
                <a:close/>
              </a:path>
            </a:pathLst>
          </a:custGeom>
          <a:solidFill>
            <a:schemeClr val="accent1">
              <a:lumMod val="40000"/>
              <a:lumOff val="60000"/>
            </a:schemeClr>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26" name="KSO_GT1"/>
          <p:cNvSpPr/>
          <p:nvPr/>
        </p:nvSpPr>
        <p:spPr>
          <a:xfrm>
            <a:off x="411872" y="4422735"/>
            <a:ext cx="3789419" cy="756119"/>
          </a:xfrm>
          <a:custGeom>
            <a:avLst/>
            <a:gdLst/>
            <a:ahLst/>
            <a:cxnLst/>
            <a:rect l="l" t="t" r="r" b="b"/>
            <a:pathLst>
              <a:path w="5670222" h="937284">
                <a:moveTo>
                  <a:pt x="0" y="0"/>
                </a:moveTo>
                <a:lnTo>
                  <a:pt x="5670222" y="0"/>
                </a:lnTo>
                <a:lnTo>
                  <a:pt x="5670222" y="5327"/>
                </a:lnTo>
                <a:lnTo>
                  <a:pt x="5105473" y="937284"/>
                </a:lnTo>
                <a:lnTo>
                  <a:pt x="561559" y="937284"/>
                </a:lnTo>
                <a:lnTo>
                  <a:pt x="0" y="10591"/>
                </a:lnTo>
                <a:close/>
              </a:path>
            </a:pathLst>
          </a:custGeom>
          <a:solidFill>
            <a:schemeClr val="accent1"/>
          </a:solidFill>
          <a:ln w="25400" cap="flat" cmpd="sng" algn="ctr">
            <a:noFill/>
            <a:prstDash val="solid"/>
          </a:ln>
          <a:effectLst/>
        </p:spPr>
        <p:txBody>
          <a:bodyPr rot="0" spcFirstLastPara="0" vertOverflow="overflow" horzOverflow="overflow" vert="horz" wrap="square" lIns="432000" tIns="46800" rIns="432000" bIns="46800" numCol="1" spcCol="0" rtlCol="0" fromWordArt="0" anchor="ctr" anchorCtr="0" forceAA="0" compatLnSpc="1">
            <a:noAutofit/>
          </a:bodyPr>
          <a:lstStyle/>
          <a:p>
            <a:pPr lvl="0" algn="ctr">
              <a:lnSpc>
                <a:spcPct val="120000"/>
              </a:lnSpc>
              <a:defRPr/>
            </a:pPr>
            <a:r>
              <a:rPr lang="zh-CN" altLang="en-US" kern="0" dirty="0">
                <a:solidFill>
                  <a:sysClr val="window" lastClr="FFFFFF"/>
                </a:solidFill>
                <a:latin typeface="微软雅黑" panose="020B0503020204020204" pitchFamily="34" charset="-122"/>
                <a:ea typeface="微软雅黑" panose="020B0503020204020204" pitchFamily="34" charset="-122"/>
              </a:rPr>
              <a:t>请输入文本</a:t>
            </a:r>
          </a:p>
        </p:txBody>
      </p:sp>
      <p:sp>
        <p:nvSpPr>
          <p:cNvPr id="28" name="矩形 27"/>
          <p:cNvSpPr/>
          <p:nvPr/>
        </p:nvSpPr>
        <p:spPr>
          <a:xfrm>
            <a:off x="995105" y="1941968"/>
            <a:ext cx="2622952" cy="21597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n-ea"/>
              </a:rPr>
              <a:t>请输入文本请输入文本请输入文本请输入文本请输入文本请输入文本请输入文本请输入文本请输入文本请输入文本</a:t>
            </a:r>
            <a:endParaRPr lang="zh-CN" altLang="zh-CN" sz="1800" dirty="0">
              <a:solidFill>
                <a:schemeClr val="tx1"/>
              </a:solidFill>
              <a:latin typeface="+mn-ea"/>
            </a:endParaRPr>
          </a:p>
        </p:txBody>
      </p:sp>
      <p:sp>
        <p:nvSpPr>
          <p:cNvPr id="41" name="文本框 40"/>
          <p:cNvSpPr txBox="1"/>
          <p:nvPr/>
        </p:nvSpPr>
        <p:spPr>
          <a:xfrm>
            <a:off x="964149" y="5445846"/>
            <a:ext cx="2653908" cy="830997"/>
          </a:xfrm>
          <a:prstGeom prst="rect">
            <a:avLst/>
          </a:prstGeom>
          <a:noFill/>
        </p:spPr>
        <p:txBody>
          <a:bodyPr wrap="square" rtlCol="0">
            <a:spAutoFit/>
          </a:bodyPr>
          <a:lstStyle/>
          <a:p>
            <a:pPr algn="ctr"/>
            <a:r>
              <a:rPr lang="en-US" altLang="zh-CN" sz="4800" b="1" dirty="0">
                <a:latin typeface="+mj-ea"/>
                <a:ea typeface="+mj-ea"/>
              </a:rPr>
              <a:t>8380</a:t>
            </a:r>
            <a:r>
              <a:rPr lang="zh-CN" altLang="en-US" sz="2800" dirty="0">
                <a:latin typeface="+mj-ea"/>
                <a:ea typeface="+mj-ea"/>
              </a:rPr>
              <a:t>万</a:t>
            </a:r>
            <a:endParaRPr lang="zh-CN" altLang="en-US" sz="4800" dirty="0">
              <a:latin typeface="+mj-ea"/>
              <a:ea typeface="+mj-ea"/>
            </a:endParaRPr>
          </a:p>
        </p:txBody>
      </p:sp>
      <p:sp>
        <p:nvSpPr>
          <p:cNvPr id="42" name="矩形 14"/>
          <p:cNvSpPr/>
          <p:nvPr/>
        </p:nvSpPr>
        <p:spPr>
          <a:xfrm>
            <a:off x="4201291" y="4307624"/>
            <a:ext cx="3789419" cy="115111"/>
          </a:xfrm>
          <a:custGeom>
            <a:avLst/>
            <a:gdLst>
              <a:gd name="connsiteX0" fmla="*/ 0 w 1640851"/>
              <a:gd name="connsiteY0" fmla="*/ 0 h 149806"/>
              <a:gd name="connsiteX1" fmla="*/ 1640851 w 1640851"/>
              <a:gd name="connsiteY1" fmla="*/ 0 h 149806"/>
              <a:gd name="connsiteX2" fmla="*/ 1640851 w 1640851"/>
              <a:gd name="connsiteY2" fmla="*/ 149806 h 149806"/>
              <a:gd name="connsiteX3" fmla="*/ 0 w 1640851"/>
              <a:gd name="connsiteY3" fmla="*/ 149806 h 149806"/>
              <a:gd name="connsiteX4" fmla="*/ 0 w 1640851"/>
              <a:gd name="connsiteY4" fmla="*/ 0 h 149806"/>
              <a:gd name="connsiteX0-1" fmla="*/ 144379 w 1640851"/>
              <a:gd name="connsiteY0-2" fmla="*/ 12032 h 149806"/>
              <a:gd name="connsiteX1-3" fmla="*/ 1640851 w 1640851"/>
              <a:gd name="connsiteY1-4" fmla="*/ 0 h 149806"/>
              <a:gd name="connsiteX2-5" fmla="*/ 1640851 w 1640851"/>
              <a:gd name="connsiteY2-6" fmla="*/ 149806 h 149806"/>
              <a:gd name="connsiteX3-7" fmla="*/ 0 w 1640851"/>
              <a:gd name="connsiteY3-8" fmla="*/ 149806 h 149806"/>
              <a:gd name="connsiteX4-9" fmla="*/ 144379 w 1640851"/>
              <a:gd name="connsiteY4-10" fmla="*/ 12032 h 149806"/>
              <a:gd name="connsiteX0-11" fmla="*/ 144379 w 1640851"/>
              <a:gd name="connsiteY0-12" fmla="*/ 24064 h 161838"/>
              <a:gd name="connsiteX1-13" fmla="*/ 1508504 w 1640851"/>
              <a:gd name="connsiteY1-14" fmla="*/ 0 h 161838"/>
              <a:gd name="connsiteX2-15" fmla="*/ 1640851 w 1640851"/>
              <a:gd name="connsiteY2-16" fmla="*/ 161838 h 161838"/>
              <a:gd name="connsiteX3-17" fmla="*/ 0 w 1640851"/>
              <a:gd name="connsiteY3-18" fmla="*/ 161838 h 161838"/>
              <a:gd name="connsiteX4-19" fmla="*/ 144379 w 1640851"/>
              <a:gd name="connsiteY4-20" fmla="*/ 24064 h 161838"/>
              <a:gd name="connsiteX0-21" fmla="*/ 144379 w 1640851"/>
              <a:gd name="connsiteY0-22" fmla="*/ 0 h 137774"/>
              <a:gd name="connsiteX1-23" fmla="*/ 1544599 w 1640851"/>
              <a:gd name="connsiteY1-24" fmla="*/ 0 h 137774"/>
              <a:gd name="connsiteX2-25" fmla="*/ 1640851 w 1640851"/>
              <a:gd name="connsiteY2-26" fmla="*/ 137774 h 137774"/>
              <a:gd name="connsiteX3-27" fmla="*/ 0 w 1640851"/>
              <a:gd name="connsiteY3-28" fmla="*/ 137774 h 137774"/>
              <a:gd name="connsiteX4-29" fmla="*/ 144379 w 1640851"/>
              <a:gd name="connsiteY4-30" fmla="*/ 0 h 13777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40851" h="137774">
                <a:moveTo>
                  <a:pt x="144379" y="0"/>
                </a:moveTo>
                <a:lnTo>
                  <a:pt x="1544599" y="0"/>
                </a:lnTo>
                <a:lnTo>
                  <a:pt x="1640851" y="137774"/>
                </a:lnTo>
                <a:lnTo>
                  <a:pt x="0" y="137774"/>
                </a:lnTo>
                <a:lnTo>
                  <a:pt x="144379" y="0"/>
                </a:lnTo>
                <a:close/>
              </a:path>
            </a:pathLst>
          </a:custGeom>
          <a:solidFill>
            <a:schemeClr val="accent1">
              <a:lumMod val="40000"/>
              <a:lumOff val="60000"/>
            </a:schemeClr>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43" name="KSO_GT1"/>
          <p:cNvSpPr/>
          <p:nvPr/>
        </p:nvSpPr>
        <p:spPr>
          <a:xfrm>
            <a:off x="4201291" y="4422735"/>
            <a:ext cx="3789419" cy="756119"/>
          </a:xfrm>
          <a:custGeom>
            <a:avLst/>
            <a:gdLst/>
            <a:ahLst/>
            <a:cxnLst/>
            <a:rect l="l" t="t" r="r" b="b"/>
            <a:pathLst>
              <a:path w="5670222" h="937284">
                <a:moveTo>
                  <a:pt x="0" y="0"/>
                </a:moveTo>
                <a:lnTo>
                  <a:pt x="5670222" y="0"/>
                </a:lnTo>
                <a:lnTo>
                  <a:pt x="5670222" y="5327"/>
                </a:lnTo>
                <a:lnTo>
                  <a:pt x="5105473" y="937284"/>
                </a:lnTo>
                <a:lnTo>
                  <a:pt x="561559" y="937284"/>
                </a:lnTo>
                <a:lnTo>
                  <a:pt x="0" y="10591"/>
                </a:lnTo>
                <a:close/>
              </a:path>
            </a:pathLst>
          </a:custGeom>
          <a:solidFill>
            <a:schemeClr val="accent1"/>
          </a:solidFill>
          <a:ln w="25400" cap="flat" cmpd="sng" algn="ctr">
            <a:noFill/>
            <a:prstDash val="solid"/>
          </a:ln>
          <a:effectLst/>
        </p:spPr>
        <p:txBody>
          <a:bodyPr rot="0" spcFirstLastPara="0" vertOverflow="overflow" horzOverflow="overflow" vert="horz" wrap="square" lIns="432000" tIns="46800" rIns="432000" bIns="46800" numCol="1" spcCol="0" rtlCol="0" fromWordArt="0" anchor="ctr" anchorCtr="0" forceAA="0" compatLnSpc="1">
            <a:noAutofit/>
          </a:bodyPr>
          <a:lstStyle/>
          <a:p>
            <a:pPr lvl="0" algn="ctr">
              <a:lnSpc>
                <a:spcPct val="120000"/>
              </a:lnSpc>
              <a:defRPr/>
            </a:pPr>
            <a:r>
              <a:rPr lang="zh-CN" altLang="en-US" kern="0" dirty="0">
                <a:solidFill>
                  <a:sysClr val="window" lastClr="FFFFFF"/>
                </a:solidFill>
                <a:latin typeface="微软雅黑" panose="020B0503020204020204" pitchFamily="34" charset="-122"/>
                <a:ea typeface="微软雅黑" panose="020B0503020204020204" pitchFamily="34" charset="-122"/>
              </a:rPr>
              <a:t>请输入文本</a:t>
            </a:r>
          </a:p>
        </p:txBody>
      </p:sp>
      <p:sp>
        <p:nvSpPr>
          <p:cNvPr id="47" name="矩形 46"/>
          <p:cNvSpPr/>
          <p:nvPr/>
        </p:nvSpPr>
        <p:spPr>
          <a:xfrm>
            <a:off x="4784524" y="1941968"/>
            <a:ext cx="2622952" cy="21597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n-ea"/>
              </a:rPr>
              <a:t>  请输入 请输入文本</a:t>
            </a:r>
            <a:endParaRPr lang="zh-CN" altLang="zh-CN" sz="1800" dirty="0">
              <a:solidFill>
                <a:schemeClr val="tx1"/>
              </a:solidFill>
              <a:latin typeface="+mn-ea"/>
            </a:endParaRPr>
          </a:p>
        </p:txBody>
      </p:sp>
      <p:sp>
        <p:nvSpPr>
          <p:cNvPr id="48" name="文本框 47"/>
          <p:cNvSpPr txBox="1"/>
          <p:nvPr/>
        </p:nvSpPr>
        <p:spPr>
          <a:xfrm>
            <a:off x="4753568" y="5445846"/>
            <a:ext cx="2653908" cy="830997"/>
          </a:xfrm>
          <a:prstGeom prst="rect">
            <a:avLst/>
          </a:prstGeom>
          <a:noFill/>
        </p:spPr>
        <p:txBody>
          <a:bodyPr wrap="square" rtlCol="0">
            <a:spAutoFit/>
          </a:bodyPr>
          <a:lstStyle/>
          <a:p>
            <a:pPr algn="ctr"/>
            <a:r>
              <a:rPr lang="en-US" altLang="zh-CN" sz="4800" b="1" dirty="0">
                <a:latin typeface="+mj-ea"/>
                <a:ea typeface="+mj-ea"/>
              </a:rPr>
              <a:t>7480</a:t>
            </a:r>
            <a:r>
              <a:rPr lang="zh-CN" altLang="en-US" sz="2800" dirty="0">
                <a:latin typeface="+mj-ea"/>
                <a:ea typeface="+mj-ea"/>
              </a:rPr>
              <a:t>万</a:t>
            </a:r>
            <a:endParaRPr lang="zh-CN" altLang="en-US" sz="4800" dirty="0">
              <a:latin typeface="+mj-ea"/>
              <a:ea typeface="+mj-ea"/>
            </a:endParaRPr>
          </a:p>
        </p:txBody>
      </p:sp>
      <p:sp>
        <p:nvSpPr>
          <p:cNvPr id="49" name="矩形 14"/>
          <p:cNvSpPr/>
          <p:nvPr/>
        </p:nvSpPr>
        <p:spPr>
          <a:xfrm>
            <a:off x="7990710" y="4307624"/>
            <a:ext cx="3789419" cy="115111"/>
          </a:xfrm>
          <a:custGeom>
            <a:avLst/>
            <a:gdLst>
              <a:gd name="connsiteX0" fmla="*/ 0 w 1640851"/>
              <a:gd name="connsiteY0" fmla="*/ 0 h 149806"/>
              <a:gd name="connsiteX1" fmla="*/ 1640851 w 1640851"/>
              <a:gd name="connsiteY1" fmla="*/ 0 h 149806"/>
              <a:gd name="connsiteX2" fmla="*/ 1640851 w 1640851"/>
              <a:gd name="connsiteY2" fmla="*/ 149806 h 149806"/>
              <a:gd name="connsiteX3" fmla="*/ 0 w 1640851"/>
              <a:gd name="connsiteY3" fmla="*/ 149806 h 149806"/>
              <a:gd name="connsiteX4" fmla="*/ 0 w 1640851"/>
              <a:gd name="connsiteY4" fmla="*/ 0 h 149806"/>
              <a:gd name="connsiteX0-1" fmla="*/ 144379 w 1640851"/>
              <a:gd name="connsiteY0-2" fmla="*/ 12032 h 149806"/>
              <a:gd name="connsiteX1-3" fmla="*/ 1640851 w 1640851"/>
              <a:gd name="connsiteY1-4" fmla="*/ 0 h 149806"/>
              <a:gd name="connsiteX2-5" fmla="*/ 1640851 w 1640851"/>
              <a:gd name="connsiteY2-6" fmla="*/ 149806 h 149806"/>
              <a:gd name="connsiteX3-7" fmla="*/ 0 w 1640851"/>
              <a:gd name="connsiteY3-8" fmla="*/ 149806 h 149806"/>
              <a:gd name="connsiteX4-9" fmla="*/ 144379 w 1640851"/>
              <a:gd name="connsiteY4-10" fmla="*/ 12032 h 149806"/>
              <a:gd name="connsiteX0-11" fmla="*/ 144379 w 1640851"/>
              <a:gd name="connsiteY0-12" fmla="*/ 24064 h 161838"/>
              <a:gd name="connsiteX1-13" fmla="*/ 1508504 w 1640851"/>
              <a:gd name="connsiteY1-14" fmla="*/ 0 h 161838"/>
              <a:gd name="connsiteX2-15" fmla="*/ 1640851 w 1640851"/>
              <a:gd name="connsiteY2-16" fmla="*/ 161838 h 161838"/>
              <a:gd name="connsiteX3-17" fmla="*/ 0 w 1640851"/>
              <a:gd name="connsiteY3-18" fmla="*/ 161838 h 161838"/>
              <a:gd name="connsiteX4-19" fmla="*/ 144379 w 1640851"/>
              <a:gd name="connsiteY4-20" fmla="*/ 24064 h 161838"/>
              <a:gd name="connsiteX0-21" fmla="*/ 144379 w 1640851"/>
              <a:gd name="connsiteY0-22" fmla="*/ 0 h 137774"/>
              <a:gd name="connsiteX1-23" fmla="*/ 1544599 w 1640851"/>
              <a:gd name="connsiteY1-24" fmla="*/ 0 h 137774"/>
              <a:gd name="connsiteX2-25" fmla="*/ 1640851 w 1640851"/>
              <a:gd name="connsiteY2-26" fmla="*/ 137774 h 137774"/>
              <a:gd name="connsiteX3-27" fmla="*/ 0 w 1640851"/>
              <a:gd name="connsiteY3-28" fmla="*/ 137774 h 137774"/>
              <a:gd name="connsiteX4-29" fmla="*/ 144379 w 1640851"/>
              <a:gd name="connsiteY4-30" fmla="*/ 0 h 13777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40851" h="137774">
                <a:moveTo>
                  <a:pt x="144379" y="0"/>
                </a:moveTo>
                <a:lnTo>
                  <a:pt x="1544599" y="0"/>
                </a:lnTo>
                <a:lnTo>
                  <a:pt x="1640851" y="137774"/>
                </a:lnTo>
                <a:lnTo>
                  <a:pt x="0" y="137774"/>
                </a:lnTo>
                <a:lnTo>
                  <a:pt x="144379" y="0"/>
                </a:lnTo>
                <a:close/>
              </a:path>
            </a:pathLst>
          </a:custGeom>
          <a:solidFill>
            <a:schemeClr val="accent1">
              <a:lumMod val="40000"/>
              <a:lumOff val="60000"/>
            </a:schemeClr>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50" name="KSO_GT1"/>
          <p:cNvSpPr/>
          <p:nvPr/>
        </p:nvSpPr>
        <p:spPr>
          <a:xfrm>
            <a:off x="7990710" y="4422735"/>
            <a:ext cx="3789419" cy="756119"/>
          </a:xfrm>
          <a:custGeom>
            <a:avLst/>
            <a:gdLst/>
            <a:ahLst/>
            <a:cxnLst/>
            <a:rect l="l" t="t" r="r" b="b"/>
            <a:pathLst>
              <a:path w="5670222" h="937284">
                <a:moveTo>
                  <a:pt x="0" y="0"/>
                </a:moveTo>
                <a:lnTo>
                  <a:pt x="5670222" y="0"/>
                </a:lnTo>
                <a:lnTo>
                  <a:pt x="5670222" y="5327"/>
                </a:lnTo>
                <a:lnTo>
                  <a:pt x="5105473" y="937284"/>
                </a:lnTo>
                <a:lnTo>
                  <a:pt x="561559" y="937284"/>
                </a:lnTo>
                <a:lnTo>
                  <a:pt x="0" y="10591"/>
                </a:lnTo>
                <a:close/>
              </a:path>
            </a:pathLst>
          </a:custGeom>
          <a:solidFill>
            <a:schemeClr val="accent1"/>
          </a:solidFill>
          <a:ln w="25400" cap="flat" cmpd="sng" algn="ctr">
            <a:noFill/>
            <a:prstDash val="solid"/>
          </a:ln>
          <a:effectLst/>
        </p:spPr>
        <p:txBody>
          <a:bodyPr rot="0" spcFirstLastPara="0" vertOverflow="overflow" horzOverflow="overflow" vert="horz" wrap="square" lIns="432000" tIns="46800" rIns="432000" bIns="46800" numCol="1" spcCol="0" rtlCol="0" fromWordArt="0" anchor="ctr" anchorCtr="0" forceAA="0" compatLnSpc="1">
            <a:noAutofit/>
          </a:bodyPr>
          <a:lstStyle/>
          <a:p>
            <a:pPr lvl="0" algn="ctr">
              <a:lnSpc>
                <a:spcPct val="120000"/>
              </a:lnSpc>
              <a:defRPr/>
            </a:pPr>
            <a:r>
              <a:rPr lang="zh-CN" altLang="en-US" kern="0" dirty="0">
                <a:solidFill>
                  <a:sysClr val="window" lastClr="FFFFFF"/>
                </a:solidFill>
                <a:latin typeface="微软雅黑" panose="020B0503020204020204" pitchFamily="34" charset="-122"/>
                <a:ea typeface="微软雅黑" panose="020B0503020204020204" pitchFamily="34" charset="-122"/>
              </a:rPr>
              <a:t>请输入文本</a:t>
            </a:r>
          </a:p>
        </p:txBody>
      </p:sp>
      <p:sp>
        <p:nvSpPr>
          <p:cNvPr id="51" name="矩形 50"/>
          <p:cNvSpPr/>
          <p:nvPr/>
        </p:nvSpPr>
        <p:spPr>
          <a:xfrm>
            <a:off x="8573943" y="1941968"/>
            <a:ext cx="2622952" cy="21597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n-ea"/>
              </a:rPr>
              <a:t>请输入文本请输入文本请输入文本请输入文本请输入文本请输入文本请输入文本请输入文本请输入文本请输入文本</a:t>
            </a:r>
            <a:endParaRPr lang="zh-CN" altLang="zh-CN" sz="1800" dirty="0">
              <a:solidFill>
                <a:schemeClr val="tx1"/>
              </a:solidFill>
              <a:latin typeface="+mn-ea"/>
            </a:endParaRPr>
          </a:p>
        </p:txBody>
      </p:sp>
      <p:sp>
        <p:nvSpPr>
          <p:cNvPr id="52" name="文本框 51"/>
          <p:cNvSpPr txBox="1"/>
          <p:nvPr/>
        </p:nvSpPr>
        <p:spPr>
          <a:xfrm>
            <a:off x="8542987" y="5445846"/>
            <a:ext cx="2653908" cy="830997"/>
          </a:xfrm>
          <a:prstGeom prst="rect">
            <a:avLst/>
          </a:prstGeom>
          <a:noFill/>
        </p:spPr>
        <p:txBody>
          <a:bodyPr wrap="square" rtlCol="0">
            <a:spAutoFit/>
          </a:bodyPr>
          <a:lstStyle/>
          <a:p>
            <a:pPr algn="ctr"/>
            <a:r>
              <a:rPr lang="en-US" altLang="zh-CN" sz="4800" b="1" dirty="0">
                <a:latin typeface="+mj-ea"/>
                <a:ea typeface="+mj-ea"/>
              </a:rPr>
              <a:t>3806</a:t>
            </a:r>
            <a:r>
              <a:rPr lang="zh-CN" altLang="en-US" sz="2800" dirty="0">
                <a:latin typeface="+mj-ea"/>
                <a:ea typeface="+mj-ea"/>
              </a:rPr>
              <a:t>万</a:t>
            </a:r>
            <a:endParaRPr lang="zh-CN" altLang="en-US" sz="4800" dirty="0">
              <a:latin typeface="+mj-ea"/>
              <a:ea typeface="+mj-ea"/>
            </a:endParaRPr>
          </a:p>
        </p:txBody>
      </p:sp>
    </p:spTree>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标题 3"/>
          <p:cNvSpPr>
            <a:spLocks noGrp="1"/>
          </p:cNvSpPr>
          <p:nvPr>
            <p:ph type="title"/>
          </p:nvPr>
        </p:nvSpPr>
        <p:spPr/>
        <p:txBody>
          <a:bodyPr/>
          <a:lstStyle/>
          <a:p>
            <a:pPr eaLnBrk="1" hangingPunct="1"/>
            <a:r>
              <a:rPr lang="zh-CN" altLang="en-US" dirty="0"/>
              <a:t>请在此输入您的大标题</a:t>
            </a:r>
            <a:endParaRPr lang="en-US" altLang="zh-CN" dirty="0"/>
          </a:p>
        </p:txBody>
      </p:sp>
      <p:sp>
        <p:nvSpPr>
          <p:cNvPr id="12" name="任意多边形 11"/>
          <p:cNvSpPr/>
          <p:nvPr/>
        </p:nvSpPr>
        <p:spPr bwMode="auto">
          <a:xfrm>
            <a:off x="5877606" y="3113995"/>
            <a:ext cx="5834743" cy="2757484"/>
          </a:xfrm>
          <a:custGeom>
            <a:avLst/>
            <a:gdLst>
              <a:gd name="connsiteX0" fmla="*/ 0 w 5834743"/>
              <a:gd name="connsiteY0" fmla="*/ 2685484 h 2757484"/>
              <a:gd name="connsiteX1" fmla="*/ 5834743 w 5834743"/>
              <a:gd name="connsiteY1" fmla="*/ 2685484 h 2757484"/>
              <a:gd name="connsiteX2" fmla="*/ 5834743 w 5834743"/>
              <a:gd name="connsiteY2" fmla="*/ 2757484 h 2757484"/>
              <a:gd name="connsiteX3" fmla="*/ 0 w 5834743"/>
              <a:gd name="connsiteY3" fmla="*/ 2757484 h 2757484"/>
              <a:gd name="connsiteX4" fmla="*/ 2033811 w 5834743"/>
              <a:gd name="connsiteY4" fmla="*/ 0 h 2757484"/>
              <a:gd name="connsiteX5" fmla="*/ 2117656 w 5834743"/>
              <a:gd name="connsiteY5" fmla="*/ 0 h 2757484"/>
              <a:gd name="connsiteX6" fmla="*/ 2117656 w 5834743"/>
              <a:gd name="connsiteY6" fmla="*/ 305368 h 2757484"/>
              <a:gd name="connsiteX7" fmla="*/ 2207489 w 5834743"/>
              <a:gd name="connsiteY7" fmla="*/ 395182 h 2757484"/>
              <a:gd name="connsiteX8" fmla="*/ 2351223 w 5834743"/>
              <a:gd name="connsiteY8" fmla="*/ 413145 h 2757484"/>
              <a:gd name="connsiteX9" fmla="*/ 2432073 w 5834743"/>
              <a:gd name="connsiteY9" fmla="*/ 553853 h 2757484"/>
              <a:gd name="connsiteX10" fmla="*/ 2432073 w 5834743"/>
              <a:gd name="connsiteY10" fmla="*/ 1224464 h 2757484"/>
              <a:gd name="connsiteX11" fmla="*/ 2518912 w 5834743"/>
              <a:gd name="connsiteY11" fmla="*/ 1284340 h 2757484"/>
              <a:gd name="connsiteX12" fmla="*/ 2635695 w 5834743"/>
              <a:gd name="connsiteY12" fmla="*/ 1284340 h 2757484"/>
              <a:gd name="connsiteX13" fmla="*/ 3117801 w 5834743"/>
              <a:gd name="connsiteY13" fmla="*/ 1284340 h 2757484"/>
              <a:gd name="connsiteX14" fmla="*/ 3153735 w 5834743"/>
              <a:gd name="connsiteY14" fmla="*/ 1314278 h 2757484"/>
              <a:gd name="connsiteX15" fmla="*/ 3153735 w 5834743"/>
              <a:gd name="connsiteY15" fmla="*/ 1499894 h 2757484"/>
              <a:gd name="connsiteX16" fmla="*/ 3363346 w 5834743"/>
              <a:gd name="connsiteY16" fmla="*/ 1499894 h 2757484"/>
              <a:gd name="connsiteX17" fmla="*/ 3477135 w 5834743"/>
              <a:gd name="connsiteY17" fmla="*/ 1383136 h 2757484"/>
              <a:gd name="connsiteX18" fmla="*/ 3477135 w 5834743"/>
              <a:gd name="connsiteY18" fmla="*/ 580797 h 2757484"/>
              <a:gd name="connsiteX19" fmla="*/ 3665785 w 5834743"/>
              <a:gd name="connsiteY19" fmla="*/ 428114 h 2757484"/>
              <a:gd name="connsiteX20" fmla="*/ 3773585 w 5834743"/>
              <a:gd name="connsiteY20" fmla="*/ 365244 h 2757484"/>
              <a:gd name="connsiteX21" fmla="*/ 3773585 w 5834743"/>
              <a:gd name="connsiteY21" fmla="*/ 113765 h 2757484"/>
              <a:gd name="connsiteX22" fmla="*/ 3857430 w 5834743"/>
              <a:gd name="connsiteY22" fmla="*/ 113765 h 2757484"/>
              <a:gd name="connsiteX23" fmla="*/ 3857430 w 5834743"/>
              <a:gd name="connsiteY23" fmla="*/ 365244 h 2757484"/>
              <a:gd name="connsiteX24" fmla="*/ 3665785 w 5834743"/>
              <a:gd name="connsiteY24" fmla="*/ 511940 h 2757484"/>
              <a:gd name="connsiteX25" fmla="*/ 3560979 w 5834743"/>
              <a:gd name="connsiteY25" fmla="*/ 580797 h 2757484"/>
              <a:gd name="connsiteX26" fmla="*/ 3560979 w 5834743"/>
              <a:gd name="connsiteY26" fmla="*/ 1383136 h 2757484"/>
              <a:gd name="connsiteX27" fmla="*/ 3363346 w 5834743"/>
              <a:gd name="connsiteY27" fmla="*/ 1583720 h 2757484"/>
              <a:gd name="connsiteX28" fmla="*/ 3153735 w 5834743"/>
              <a:gd name="connsiteY28" fmla="*/ 1583720 h 2757484"/>
              <a:gd name="connsiteX29" fmla="*/ 3153735 w 5834743"/>
              <a:gd name="connsiteY29" fmla="*/ 2020815 h 2757484"/>
              <a:gd name="connsiteX30" fmla="*/ 3608891 w 5834743"/>
              <a:gd name="connsiteY30" fmla="*/ 2020815 h 2757484"/>
              <a:gd name="connsiteX31" fmla="*/ 3722679 w 5834743"/>
              <a:gd name="connsiteY31" fmla="*/ 1916032 h 2757484"/>
              <a:gd name="connsiteX32" fmla="*/ 3722679 w 5834743"/>
              <a:gd name="connsiteY32" fmla="*/ 1110700 h 2757484"/>
              <a:gd name="connsiteX33" fmla="*/ 3917319 w 5834743"/>
              <a:gd name="connsiteY33" fmla="*/ 916103 h 2757484"/>
              <a:gd name="connsiteX34" fmla="*/ 4369480 w 5834743"/>
              <a:gd name="connsiteY34" fmla="*/ 916103 h 2757484"/>
              <a:gd name="connsiteX35" fmla="*/ 4369480 w 5834743"/>
              <a:gd name="connsiteY35" fmla="*/ 999929 h 2757484"/>
              <a:gd name="connsiteX36" fmla="*/ 3917319 w 5834743"/>
              <a:gd name="connsiteY36" fmla="*/ 999929 h 2757484"/>
              <a:gd name="connsiteX37" fmla="*/ 3806524 w 5834743"/>
              <a:gd name="connsiteY37" fmla="*/ 1110700 h 2757484"/>
              <a:gd name="connsiteX38" fmla="*/ 3806524 w 5834743"/>
              <a:gd name="connsiteY38" fmla="*/ 1916032 h 2757484"/>
              <a:gd name="connsiteX39" fmla="*/ 3608891 w 5834743"/>
              <a:gd name="connsiteY39" fmla="*/ 2104642 h 2757484"/>
              <a:gd name="connsiteX40" fmla="*/ 3153735 w 5834743"/>
              <a:gd name="connsiteY40" fmla="*/ 2104642 h 2757484"/>
              <a:gd name="connsiteX41" fmla="*/ 3153735 w 5834743"/>
              <a:gd name="connsiteY41" fmla="*/ 2606045 h 2757484"/>
              <a:gd name="connsiteX42" fmla="*/ 3153735 w 5834743"/>
              <a:gd name="connsiteY42" fmla="*/ 2638425 h 2757484"/>
              <a:gd name="connsiteX43" fmla="*/ 2635695 w 5834743"/>
              <a:gd name="connsiteY43" fmla="*/ 2638425 h 2757484"/>
              <a:gd name="connsiteX44" fmla="*/ 2635695 w 5834743"/>
              <a:gd name="connsiteY44" fmla="*/ 2595151 h 2757484"/>
              <a:gd name="connsiteX45" fmla="*/ 2635695 w 5834743"/>
              <a:gd name="connsiteY45" fmla="*/ 1787299 h 2757484"/>
              <a:gd name="connsiteX46" fmla="*/ 2282350 w 5834743"/>
              <a:gd name="connsiteY46" fmla="*/ 1787299 h 2757484"/>
              <a:gd name="connsiteX47" fmla="*/ 2090706 w 5834743"/>
              <a:gd name="connsiteY47" fmla="*/ 1640603 h 2757484"/>
              <a:gd name="connsiteX48" fmla="*/ 2090706 w 5834743"/>
              <a:gd name="connsiteY48" fmla="*/ 829283 h 2757484"/>
              <a:gd name="connsiteX49" fmla="*/ 1994883 w 5834743"/>
              <a:gd name="connsiteY49" fmla="*/ 697556 h 2757484"/>
              <a:gd name="connsiteX50" fmla="*/ 1578655 w 5834743"/>
              <a:gd name="connsiteY50" fmla="*/ 697556 h 2757484"/>
              <a:gd name="connsiteX51" fmla="*/ 1578655 w 5834743"/>
              <a:gd name="connsiteY51" fmla="*/ 613729 h 2757484"/>
              <a:gd name="connsiteX52" fmla="*/ 1994883 w 5834743"/>
              <a:gd name="connsiteY52" fmla="*/ 613729 h 2757484"/>
              <a:gd name="connsiteX53" fmla="*/ 2174550 w 5834743"/>
              <a:gd name="connsiteY53" fmla="*/ 829283 h 2757484"/>
              <a:gd name="connsiteX54" fmla="*/ 2174550 w 5834743"/>
              <a:gd name="connsiteY54" fmla="*/ 1640603 h 2757484"/>
              <a:gd name="connsiteX55" fmla="*/ 2282350 w 5834743"/>
              <a:gd name="connsiteY55" fmla="*/ 1703472 h 2757484"/>
              <a:gd name="connsiteX56" fmla="*/ 2635695 w 5834743"/>
              <a:gd name="connsiteY56" fmla="*/ 1703472 h 2757484"/>
              <a:gd name="connsiteX57" fmla="*/ 2635695 w 5834743"/>
              <a:gd name="connsiteY57" fmla="*/ 1368167 h 2757484"/>
              <a:gd name="connsiteX58" fmla="*/ 2518912 w 5834743"/>
              <a:gd name="connsiteY58" fmla="*/ 1368167 h 2757484"/>
              <a:gd name="connsiteX59" fmla="*/ 2348228 w 5834743"/>
              <a:gd name="connsiteY59" fmla="*/ 1224464 h 2757484"/>
              <a:gd name="connsiteX60" fmla="*/ 2348228 w 5834743"/>
              <a:gd name="connsiteY60" fmla="*/ 553853 h 2757484"/>
              <a:gd name="connsiteX61" fmla="*/ 2318284 w 5834743"/>
              <a:gd name="connsiteY61" fmla="*/ 490983 h 2757484"/>
              <a:gd name="connsiteX62" fmla="*/ 2207489 w 5834743"/>
              <a:gd name="connsiteY62" fmla="*/ 479008 h 2757484"/>
              <a:gd name="connsiteX63" fmla="*/ 2033811 w 5834743"/>
              <a:gd name="connsiteY63" fmla="*/ 305368 h 2757484"/>
              <a:gd name="connsiteX64" fmla="*/ 2033811 w 5834743"/>
              <a:gd name="connsiteY64" fmla="*/ 0 h 2757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834743" h="2757484">
                <a:moveTo>
                  <a:pt x="0" y="2685484"/>
                </a:moveTo>
                <a:lnTo>
                  <a:pt x="5834743" y="2685484"/>
                </a:lnTo>
                <a:lnTo>
                  <a:pt x="5834743" y="2757484"/>
                </a:lnTo>
                <a:lnTo>
                  <a:pt x="0" y="2757484"/>
                </a:lnTo>
                <a:close/>
                <a:moveTo>
                  <a:pt x="2033811" y="0"/>
                </a:moveTo>
                <a:cubicBezTo>
                  <a:pt x="2033811" y="0"/>
                  <a:pt x="2033811" y="0"/>
                  <a:pt x="2117656" y="0"/>
                </a:cubicBezTo>
                <a:cubicBezTo>
                  <a:pt x="2117656" y="0"/>
                  <a:pt x="2117656" y="0"/>
                  <a:pt x="2117656" y="305368"/>
                </a:cubicBezTo>
                <a:cubicBezTo>
                  <a:pt x="2117656" y="374225"/>
                  <a:pt x="2138617" y="395182"/>
                  <a:pt x="2207489" y="395182"/>
                </a:cubicBezTo>
                <a:cubicBezTo>
                  <a:pt x="2258395" y="395182"/>
                  <a:pt x="2309300" y="395182"/>
                  <a:pt x="2351223" y="413145"/>
                </a:cubicBezTo>
                <a:cubicBezTo>
                  <a:pt x="2405123" y="437095"/>
                  <a:pt x="2432073" y="484996"/>
                  <a:pt x="2432073" y="553853"/>
                </a:cubicBezTo>
                <a:cubicBezTo>
                  <a:pt x="2432073" y="553853"/>
                  <a:pt x="2432073" y="553853"/>
                  <a:pt x="2432073" y="1224464"/>
                </a:cubicBezTo>
                <a:cubicBezTo>
                  <a:pt x="2432073" y="1266378"/>
                  <a:pt x="2441056" y="1284340"/>
                  <a:pt x="2518912" y="1284340"/>
                </a:cubicBezTo>
                <a:cubicBezTo>
                  <a:pt x="2518912" y="1284340"/>
                  <a:pt x="2518912" y="1284340"/>
                  <a:pt x="2635695" y="1284340"/>
                </a:cubicBezTo>
                <a:cubicBezTo>
                  <a:pt x="2635695" y="1284340"/>
                  <a:pt x="2635695" y="1284340"/>
                  <a:pt x="3117801" y="1284340"/>
                </a:cubicBezTo>
                <a:cubicBezTo>
                  <a:pt x="3135768" y="1284340"/>
                  <a:pt x="3150740" y="1296316"/>
                  <a:pt x="3153735" y="1314278"/>
                </a:cubicBezTo>
                <a:cubicBezTo>
                  <a:pt x="3153735" y="1314278"/>
                  <a:pt x="3153735" y="1314278"/>
                  <a:pt x="3153735" y="1499894"/>
                </a:cubicBezTo>
                <a:cubicBezTo>
                  <a:pt x="3153735" y="1499894"/>
                  <a:pt x="3153735" y="1499894"/>
                  <a:pt x="3363346" y="1499894"/>
                </a:cubicBezTo>
                <a:cubicBezTo>
                  <a:pt x="3432218" y="1499894"/>
                  <a:pt x="3477135" y="1490913"/>
                  <a:pt x="3477135" y="1383136"/>
                </a:cubicBezTo>
                <a:cubicBezTo>
                  <a:pt x="3477135" y="1383136"/>
                  <a:pt x="3477135" y="1383136"/>
                  <a:pt x="3477135" y="580797"/>
                </a:cubicBezTo>
                <a:cubicBezTo>
                  <a:pt x="3477135" y="440089"/>
                  <a:pt x="3569963" y="428114"/>
                  <a:pt x="3665785" y="428114"/>
                </a:cubicBezTo>
                <a:cubicBezTo>
                  <a:pt x="3773585" y="428114"/>
                  <a:pt x="3773585" y="410151"/>
                  <a:pt x="3773585" y="365244"/>
                </a:cubicBezTo>
                <a:cubicBezTo>
                  <a:pt x="3773585" y="365244"/>
                  <a:pt x="3773585" y="365244"/>
                  <a:pt x="3773585" y="113765"/>
                </a:cubicBezTo>
                <a:cubicBezTo>
                  <a:pt x="3773585" y="113765"/>
                  <a:pt x="3773585" y="113765"/>
                  <a:pt x="3857430" y="113765"/>
                </a:cubicBezTo>
                <a:cubicBezTo>
                  <a:pt x="3857430" y="113765"/>
                  <a:pt x="3857430" y="113765"/>
                  <a:pt x="3857430" y="365244"/>
                </a:cubicBezTo>
                <a:cubicBezTo>
                  <a:pt x="3857430" y="499965"/>
                  <a:pt x="3758613" y="511940"/>
                  <a:pt x="3665785" y="511940"/>
                </a:cubicBezTo>
                <a:cubicBezTo>
                  <a:pt x="3560979" y="511940"/>
                  <a:pt x="3560979" y="526909"/>
                  <a:pt x="3560979" y="580797"/>
                </a:cubicBezTo>
                <a:cubicBezTo>
                  <a:pt x="3560979" y="580797"/>
                  <a:pt x="3560979" y="580797"/>
                  <a:pt x="3560979" y="1383136"/>
                </a:cubicBezTo>
                <a:cubicBezTo>
                  <a:pt x="3560979" y="1562764"/>
                  <a:pt x="3447190" y="1583720"/>
                  <a:pt x="3363346" y="1583720"/>
                </a:cubicBezTo>
                <a:cubicBezTo>
                  <a:pt x="3363346" y="1583720"/>
                  <a:pt x="3363346" y="1583720"/>
                  <a:pt x="3153735" y="1583720"/>
                </a:cubicBezTo>
                <a:cubicBezTo>
                  <a:pt x="3153735" y="1583720"/>
                  <a:pt x="3153735" y="1583720"/>
                  <a:pt x="3153735" y="2020815"/>
                </a:cubicBezTo>
                <a:cubicBezTo>
                  <a:pt x="3153735" y="2020815"/>
                  <a:pt x="3153735" y="2020815"/>
                  <a:pt x="3608891" y="2020815"/>
                </a:cubicBezTo>
                <a:cubicBezTo>
                  <a:pt x="3689741" y="2020815"/>
                  <a:pt x="3722679" y="1993871"/>
                  <a:pt x="3722679" y="1916032"/>
                </a:cubicBezTo>
                <a:cubicBezTo>
                  <a:pt x="3722679" y="1916032"/>
                  <a:pt x="3722679" y="1916032"/>
                  <a:pt x="3722679" y="1110700"/>
                </a:cubicBezTo>
                <a:cubicBezTo>
                  <a:pt x="3722679" y="937060"/>
                  <a:pt x="3815507" y="916103"/>
                  <a:pt x="3917319" y="916103"/>
                </a:cubicBezTo>
                <a:lnTo>
                  <a:pt x="4369480" y="916103"/>
                </a:lnTo>
                <a:cubicBezTo>
                  <a:pt x="4369480" y="916103"/>
                  <a:pt x="4369480" y="916103"/>
                  <a:pt x="4369480" y="999929"/>
                </a:cubicBezTo>
                <a:cubicBezTo>
                  <a:pt x="4369480" y="999929"/>
                  <a:pt x="4369480" y="999929"/>
                  <a:pt x="3917319" y="999929"/>
                </a:cubicBezTo>
                <a:cubicBezTo>
                  <a:pt x="3833474" y="999929"/>
                  <a:pt x="3806524" y="1008911"/>
                  <a:pt x="3806524" y="1110700"/>
                </a:cubicBezTo>
                <a:cubicBezTo>
                  <a:pt x="3806524" y="1110700"/>
                  <a:pt x="3806524" y="1110700"/>
                  <a:pt x="3806524" y="1916032"/>
                </a:cubicBezTo>
                <a:cubicBezTo>
                  <a:pt x="3806524" y="2002852"/>
                  <a:pt x="3770591" y="2104642"/>
                  <a:pt x="3608891" y="2104642"/>
                </a:cubicBezTo>
                <a:cubicBezTo>
                  <a:pt x="3608891" y="2104642"/>
                  <a:pt x="3608891" y="2104642"/>
                  <a:pt x="3153735" y="2104642"/>
                </a:cubicBezTo>
                <a:cubicBezTo>
                  <a:pt x="3153735" y="2104642"/>
                  <a:pt x="3153735" y="2104642"/>
                  <a:pt x="3153735" y="2606045"/>
                </a:cubicBezTo>
                <a:lnTo>
                  <a:pt x="3153735" y="2638425"/>
                </a:lnTo>
                <a:lnTo>
                  <a:pt x="2635695" y="2638425"/>
                </a:lnTo>
                <a:lnTo>
                  <a:pt x="2635695" y="2595151"/>
                </a:lnTo>
                <a:cubicBezTo>
                  <a:pt x="2635695" y="2438591"/>
                  <a:pt x="2635695" y="2188094"/>
                  <a:pt x="2635695" y="1787299"/>
                </a:cubicBezTo>
                <a:cubicBezTo>
                  <a:pt x="2635695" y="1787299"/>
                  <a:pt x="2635695" y="1787299"/>
                  <a:pt x="2282350" y="1787299"/>
                </a:cubicBezTo>
                <a:cubicBezTo>
                  <a:pt x="2207489" y="1787299"/>
                  <a:pt x="2090706" y="1787299"/>
                  <a:pt x="2090706" y="1640603"/>
                </a:cubicBezTo>
                <a:cubicBezTo>
                  <a:pt x="2090706" y="1640603"/>
                  <a:pt x="2090706" y="1640603"/>
                  <a:pt x="2090706" y="829283"/>
                </a:cubicBezTo>
                <a:cubicBezTo>
                  <a:pt x="2090706" y="736475"/>
                  <a:pt x="2075733" y="697556"/>
                  <a:pt x="1994883" y="697556"/>
                </a:cubicBezTo>
                <a:cubicBezTo>
                  <a:pt x="1994883" y="697556"/>
                  <a:pt x="1994883" y="697556"/>
                  <a:pt x="1578655" y="697556"/>
                </a:cubicBezTo>
                <a:cubicBezTo>
                  <a:pt x="1578655" y="697556"/>
                  <a:pt x="1578655" y="697556"/>
                  <a:pt x="1578655" y="613729"/>
                </a:cubicBezTo>
                <a:cubicBezTo>
                  <a:pt x="1578655" y="613729"/>
                  <a:pt x="1578655" y="613729"/>
                  <a:pt x="1994883" y="613729"/>
                </a:cubicBezTo>
                <a:cubicBezTo>
                  <a:pt x="2174550" y="613729"/>
                  <a:pt x="2174550" y="769407"/>
                  <a:pt x="2174550" y="829283"/>
                </a:cubicBezTo>
                <a:cubicBezTo>
                  <a:pt x="2174550" y="829283"/>
                  <a:pt x="2174550" y="829283"/>
                  <a:pt x="2174550" y="1640603"/>
                </a:cubicBezTo>
                <a:cubicBezTo>
                  <a:pt x="2174550" y="1697485"/>
                  <a:pt x="2186528" y="1703472"/>
                  <a:pt x="2282350" y="1703472"/>
                </a:cubicBezTo>
                <a:cubicBezTo>
                  <a:pt x="2282350" y="1703472"/>
                  <a:pt x="2282350" y="1703472"/>
                  <a:pt x="2635695" y="1703472"/>
                </a:cubicBezTo>
                <a:cubicBezTo>
                  <a:pt x="2635695" y="1703472"/>
                  <a:pt x="2635695" y="1703472"/>
                  <a:pt x="2635695" y="1368167"/>
                </a:cubicBezTo>
                <a:cubicBezTo>
                  <a:pt x="2635695" y="1368167"/>
                  <a:pt x="2635695" y="1368167"/>
                  <a:pt x="2518912" y="1368167"/>
                </a:cubicBezTo>
                <a:cubicBezTo>
                  <a:pt x="2471000" y="1368167"/>
                  <a:pt x="2348228" y="1368167"/>
                  <a:pt x="2348228" y="1224464"/>
                </a:cubicBezTo>
                <a:cubicBezTo>
                  <a:pt x="2348228" y="1224464"/>
                  <a:pt x="2348228" y="1224464"/>
                  <a:pt x="2348228" y="553853"/>
                </a:cubicBezTo>
                <a:cubicBezTo>
                  <a:pt x="2348228" y="502959"/>
                  <a:pt x="2330261" y="493977"/>
                  <a:pt x="2318284" y="490983"/>
                </a:cubicBezTo>
                <a:cubicBezTo>
                  <a:pt x="2291334" y="479008"/>
                  <a:pt x="2249411" y="479008"/>
                  <a:pt x="2207489" y="479008"/>
                </a:cubicBezTo>
                <a:cubicBezTo>
                  <a:pt x="2090706" y="479008"/>
                  <a:pt x="2033811" y="419132"/>
                  <a:pt x="2033811" y="305368"/>
                </a:cubicBezTo>
                <a:cubicBezTo>
                  <a:pt x="2033811" y="305368"/>
                  <a:pt x="2033811" y="305368"/>
                  <a:pt x="2033811" y="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wrap="square">
            <a:noAutofit/>
          </a:bodyPr>
          <a:lstStyle/>
          <a:p>
            <a:endParaRPr lang="zh-CN" altLang="en-US"/>
          </a:p>
        </p:txBody>
      </p:sp>
      <p:sp>
        <p:nvSpPr>
          <p:cNvPr id="13" name="Oval 29"/>
          <p:cNvSpPr>
            <a:spLocks noChangeArrowheads="1"/>
          </p:cNvSpPr>
          <p:nvPr/>
        </p:nvSpPr>
        <p:spPr bwMode="auto">
          <a:xfrm>
            <a:off x="5977959" y="3368905"/>
            <a:ext cx="1446212" cy="1438275"/>
          </a:xfrm>
          <a:prstGeom prst="roundRect">
            <a:avLst/>
          </a:prstGeom>
          <a:solidFill>
            <a:schemeClr val="accent1"/>
          </a:solidFill>
          <a:ln>
            <a:noFill/>
          </a:ln>
          <a:effectLst>
            <a:outerShdw blurRad="50800" dist="38100" dir="16200000" rotWithShape="0">
              <a:prstClr val="black">
                <a:alpha val="40000"/>
              </a:prstClr>
            </a:outerShdw>
          </a:effectLst>
        </p:spPr>
        <p:txBody>
          <a:bodyPr anchor="ctr"/>
          <a:lstStyle/>
          <a:p>
            <a:pPr algn="ctr">
              <a:defRPr/>
            </a:pPr>
            <a:r>
              <a:rPr lang="zh-CN" altLang="en-US" dirty="0">
                <a:solidFill>
                  <a:srgbClr val="FFFFFF"/>
                </a:solidFill>
              </a:rPr>
              <a:t>文本</a:t>
            </a:r>
          </a:p>
        </p:txBody>
      </p:sp>
      <p:sp>
        <p:nvSpPr>
          <p:cNvPr id="14" name="Oval 30"/>
          <p:cNvSpPr>
            <a:spLocks noChangeArrowheads="1"/>
          </p:cNvSpPr>
          <p:nvPr/>
        </p:nvSpPr>
        <p:spPr bwMode="auto">
          <a:xfrm>
            <a:off x="7240361" y="1755095"/>
            <a:ext cx="1443038" cy="1441450"/>
          </a:xfrm>
          <a:prstGeom prst="roundRect">
            <a:avLst/>
          </a:prstGeom>
          <a:solidFill>
            <a:schemeClr val="accent1"/>
          </a:solidFill>
          <a:ln>
            <a:noFill/>
          </a:ln>
          <a:effectLst>
            <a:outerShdw blurRad="50800" dist="38100" dir="16200000"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txBody>
          <a:bodyPr anchor="ctr"/>
          <a:lstStyle/>
          <a:p>
            <a:pPr algn="ctr"/>
            <a:r>
              <a:rPr lang="zh-CN" altLang="en-US" dirty="0">
                <a:solidFill>
                  <a:srgbClr val="FFFFFF"/>
                </a:solidFill>
              </a:rPr>
              <a:t>文本</a:t>
            </a:r>
          </a:p>
        </p:txBody>
      </p:sp>
      <p:sp>
        <p:nvSpPr>
          <p:cNvPr id="15" name="Oval 31"/>
          <p:cNvSpPr>
            <a:spLocks noChangeArrowheads="1"/>
          </p:cNvSpPr>
          <p:nvPr/>
        </p:nvSpPr>
        <p:spPr bwMode="auto">
          <a:xfrm>
            <a:off x="8941708" y="1910669"/>
            <a:ext cx="1446213" cy="1439863"/>
          </a:xfrm>
          <a:prstGeom prst="roundRect">
            <a:avLst/>
          </a:prstGeom>
          <a:solidFill>
            <a:schemeClr val="accent1"/>
          </a:solidFill>
          <a:ln>
            <a:noFill/>
          </a:ln>
          <a:effectLst>
            <a:outerShdw blurRad="50800" dist="38100" dir="16200000" rotWithShape="0">
              <a:prstClr val="black">
                <a:alpha val="40000"/>
              </a:prstClr>
            </a:outerShdw>
          </a:effectLst>
        </p:spPr>
        <p:txBody>
          <a:bodyPr anchor="ctr"/>
          <a:lstStyle/>
          <a:p>
            <a:pPr algn="ctr"/>
            <a:r>
              <a:rPr lang="zh-CN" altLang="en-US" dirty="0">
                <a:solidFill>
                  <a:srgbClr val="FFFFFF"/>
                </a:solidFill>
              </a:rPr>
              <a:t>文本</a:t>
            </a:r>
          </a:p>
        </p:txBody>
      </p:sp>
      <p:sp>
        <p:nvSpPr>
          <p:cNvPr id="16" name="Oval 32"/>
          <p:cNvSpPr>
            <a:spLocks noChangeArrowheads="1"/>
          </p:cNvSpPr>
          <p:nvPr/>
        </p:nvSpPr>
        <p:spPr bwMode="auto">
          <a:xfrm>
            <a:off x="10186309" y="3772805"/>
            <a:ext cx="1446213" cy="1439863"/>
          </a:xfrm>
          <a:prstGeom prst="roundRect">
            <a:avLst/>
          </a:prstGeom>
          <a:solidFill>
            <a:schemeClr val="accent1"/>
          </a:solidFill>
          <a:ln>
            <a:noFill/>
          </a:ln>
          <a:effectLst>
            <a:outerShdw blurRad="50800" dist="38100" dir="16200000" rotWithShape="0">
              <a:prstClr val="black">
                <a:alpha val="40000"/>
              </a:prstClr>
            </a:outerShdw>
          </a:effectLst>
        </p:spPr>
        <p:txBody>
          <a:bodyPr anchor="ctr"/>
          <a:lstStyle/>
          <a:p>
            <a:pPr algn="ctr">
              <a:defRPr/>
            </a:pPr>
            <a:r>
              <a:rPr lang="zh-CN" altLang="en-US" dirty="0">
                <a:solidFill>
                  <a:srgbClr val="FFFFFF"/>
                </a:solidFill>
              </a:rPr>
              <a:t>文本</a:t>
            </a:r>
          </a:p>
        </p:txBody>
      </p:sp>
      <p:sp>
        <p:nvSpPr>
          <p:cNvPr id="9" name="Text Box 8"/>
          <p:cNvSpPr txBox="1">
            <a:spLocks noChangeArrowheads="1"/>
          </p:cNvSpPr>
          <p:nvPr/>
        </p:nvSpPr>
        <p:spPr bwMode="auto">
          <a:xfrm>
            <a:off x="6915441" y="5970128"/>
            <a:ext cx="3876384" cy="63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50000"/>
              </a:lnSpc>
            </a:pPr>
            <a:r>
              <a:rPr lang="zh-CN" altLang="en-US" sz="2800" dirty="0">
                <a:solidFill>
                  <a:schemeClr val="accent1"/>
                </a:solidFill>
                <a:latin typeface="幼圆" panose="02010509060101010101" pitchFamily="49" charset="-122"/>
                <a:ea typeface="幼圆" panose="02010509060101010101" pitchFamily="49" charset="-122"/>
              </a:rPr>
              <a:t>请输入文本请输入文本</a:t>
            </a:r>
            <a:endParaRPr lang="zh-CN" sz="2800" dirty="0">
              <a:solidFill>
                <a:schemeClr val="accent1"/>
              </a:solidFill>
              <a:latin typeface="幼圆" panose="02010509060101010101" pitchFamily="49" charset="-122"/>
              <a:ea typeface="幼圆" panose="02010509060101010101" pitchFamily="49" charset="-122"/>
            </a:endParaRPr>
          </a:p>
        </p:txBody>
      </p:sp>
      <p:pic>
        <p:nvPicPr>
          <p:cNvPr id="10" name="Picture 23" descr="office6\wpsassist\cache\A000220150318C79PPIC"/>
          <p:cNvPicPr>
            <a:picLocks noChangeAspect="1"/>
          </p:cNvPicPr>
          <p:nvPr/>
        </p:nvPicPr>
        <p:blipFill>
          <a:blip r:embed="rId2" cstate="print"/>
          <a:srcRect/>
          <a:stretch>
            <a:fillRect/>
          </a:stretch>
        </p:blipFill>
        <p:spPr>
          <a:xfrm>
            <a:off x="473857" y="2108706"/>
            <a:ext cx="1312746" cy="1005289"/>
          </a:xfrm>
          <a:prstGeom prst="rect">
            <a:avLst/>
          </a:prstGeom>
          <a:noFill/>
          <a:ln w="9525">
            <a:noFill/>
            <a:miter/>
          </a:ln>
        </p:spPr>
      </p:pic>
      <p:sp>
        <p:nvSpPr>
          <p:cNvPr id="11" name="矩形 10"/>
          <p:cNvSpPr/>
          <p:nvPr/>
        </p:nvSpPr>
        <p:spPr>
          <a:xfrm>
            <a:off x="1937443" y="2108657"/>
            <a:ext cx="3273300" cy="11353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1800" dirty="0">
                <a:solidFill>
                  <a:schemeClr val="tx1"/>
                </a:solidFill>
                <a:latin typeface="+mj-ea"/>
                <a:ea typeface="+mj-ea"/>
              </a:rPr>
              <a:t>请输入文本请输入文本请输入文本请输入文本请输入文本</a:t>
            </a:r>
            <a:endParaRPr lang="zh-CN" altLang="zh-CN" sz="1800" dirty="0">
              <a:solidFill>
                <a:schemeClr val="tx1"/>
              </a:solidFill>
              <a:latin typeface="+mj-ea"/>
              <a:ea typeface="+mj-ea"/>
            </a:endParaRPr>
          </a:p>
        </p:txBody>
      </p:sp>
      <p:pic>
        <p:nvPicPr>
          <p:cNvPr id="18" name="Picture 23" descr="office6\wpsassist\cache\A000220150318C79PPIC"/>
          <p:cNvPicPr>
            <a:picLocks noChangeAspect="1"/>
          </p:cNvPicPr>
          <p:nvPr/>
        </p:nvPicPr>
        <p:blipFill>
          <a:blip r:embed="rId2" cstate="print"/>
          <a:srcRect/>
          <a:stretch>
            <a:fillRect/>
          </a:stretch>
        </p:blipFill>
        <p:spPr>
          <a:xfrm>
            <a:off x="473857" y="3566802"/>
            <a:ext cx="1312746" cy="1005289"/>
          </a:xfrm>
          <a:prstGeom prst="rect">
            <a:avLst/>
          </a:prstGeom>
          <a:noFill/>
          <a:ln w="9525">
            <a:noFill/>
            <a:miter/>
          </a:ln>
        </p:spPr>
      </p:pic>
      <p:sp>
        <p:nvSpPr>
          <p:cNvPr id="19" name="矩形 18"/>
          <p:cNvSpPr/>
          <p:nvPr/>
        </p:nvSpPr>
        <p:spPr>
          <a:xfrm>
            <a:off x="1937443" y="3566753"/>
            <a:ext cx="3273300" cy="11353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1800" dirty="0">
                <a:solidFill>
                  <a:schemeClr val="tx1"/>
                </a:solidFill>
                <a:latin typeface="+mj-ea"/>
                <a:ea typeface="+mj-ea"/>
              </a:rPr>
              <a:t>请输入文本请输入文本请输入文本请输入文本请输入文本</a:t>
            </a:r>
            <a:endParaRPr lang="zh-CN" altLang="zh-CN" sz="1800" dirty="0">
              <a:solidFill>
                <a:schemeClr val="tx1"/>
              </a:solidFill>
              <a:latin typeface="+mj-ea"/>
              <a:ea typeface="+mj-ea"/>
            </a:endParaRPr>
          </a:p>
        </p:txBody>
      </p:sp>
      <p:pic>
        <p:nvPicPr>
          <p:cNvPr id="20" name="Picture 23" descr="office6\wpsassist\cache\A000220150318C79PPIC"/>
          <p:cNvPicPr>
            <a:picLocks noChangeAspect="1"/>
          </p:cNvPicPr>
          <p:nvPr/>
        </p:nvPicPr>
        <p:blipFill>
          <a:blip r:embed="rId2" cstate="print"/>
          <a:srcRect/>
          <a:stretch>
            <a:fillRect/>
          </a:stretch>
        </p:blipFill>
        <p:spPr>
          <a:xfrm>
            <a:off x="473857" y="5024898"/>
            <a:ext cx="1312746" cy="1005289"/>
          </a:xfrm>
          <a:prstGeom prst="rect">
            <a:avLst/>
          </a:prstGeom>
          <a:noFill/>
          <a:ln w="9525">
            <a:noFill/>
            <a:miter/>
          </a:ln>
        </p:spPr>
      </p:pic>
      <p:sp>
        <p:nvSpPr>
          <p:cNvPr id="21" name="矩形 20"/>
          <p:cNvSpPr/>
          <p:nvPr/>
        </p:nvSpPr>
        <p:spPr>
          <a:xfrm>
            <a:off x="1937443" y="5024849"/>
            <a:ext cx="3273300" cy="11353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1800" dirty="0">
                <a:solidFill>
                  <a:schemeClr val="tx1"/>
                </a:solidFill>
                <a:latin typeface="+mj-ea"/>
                <a:ea typeface="+mj-ea"/>
              </a:rPr>
              <a:t>请输入文本请输入文本请输入文本请输入文本请输入文本</a:t>
            </a:r>
            <a:endParaRPr lang="zh-CN" altLang="zh-CN" sz="1800" dirty="0">
              <a:solidFill>
                <a:schemeClr val="tx1"/>
              </a:solidFill>
              <a:latin typeface="+mj-ea"/>
              <a:ea typeface="+mj-ea"/>
            </a:endParaRPr>
          </a:p>
        </p:txBody>
      </p:sp>
    </p:spTree>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标题 3"/>
          <p:cNvSpPr>
            <a:spLocks noGrp="1"/>
          </p:cNvSpPr>
          <p:nvPr>
            <p:ph type="title"/>
          </p:nvPr>
        </p:nvSpPr>
        <p:spPr/>
        <p:txBody>
          <a:bodyPr/>
          <a:lstStyle/>
          <a:p>
            <a:pPr eaLnBrk="1" hangingPunct="1"/>
            <a:r>
              <a:rPr lang="zh-CN" altLang="en-US" dirty="0"/>
              <a:t>请在此输入您的大标题</a:t>
            </a:r>
            <a:endParaRPr lang="en-US" altLang="zh-CN" dirty="0"/>
          </a:p>
        </p:txBody>
      </p:sp>
      <p:sp>
        <p:nvSpPr>
          <p:cNvPr id="15" name="矩形 14"/>
          <p:cNvSpPr/>
          <p:nvPr/>
        </p:nvSpPr>
        <p:spPr>
          <a:xfrm>
            <a:off x="1811060" y="4278084"/>
            <a:ext cx="2648052" cy="22968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2000" dirty="0">
                <a:solidFill>
                  <a:schemeClr val="tx1"/>
                </a:solidFill>
                <a:latin typeface="+mj-ea"/>
                <a:ea typeface="+mj-ea"/>
              </a:rPr>
              <a:t>请输入文本请输入文本请输入文本请输入文本请输入文本请输入文本请输入文本请输入文本请输入文本</a:t>
            </a:r>
            <a:endParaRPr lang="zh-CN" altLang="zh-CN" sz="2000" dirty="0">
              <a:solidFill>
                <a:schemeClr val="tx1"/>
              </a:solidFill>
              <a:latin typeface="+mj-ea"/>
              <a:ea typeface="+mj-ea"/>
            </a:endParaRPr>
          </a:p>
        </p:txBody>
      </p:sp>
      <p:sp>
        <p:nvSpPr>
          <p:cNvPr id="16" name="矩形 15"/>
          <p:cNvSpPr/>
          <p:nvPr/>
        </p:nvSpPr>
        <p:spPr>
          <a:xfrm>
            <a:off x="4771974" y="4278084"/>
            <a:ext cx="2648052" cy="22968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2000" dirty="0">
                <a:solidFill>
                  <a:schemeClr val="tx1"/>
                </a:solidFill>
                <a:latin typeface="+mj-ea"/>
                <a:ea typeface="+mj-ea"/>
              </a:rPr>
              <a:t>请输入文本请输入文本请输入文本</a:t>
            </a:r>
            <a:endParaRPr lang="zh-CN" altLang="zh-CN" sz="2000" dirty="0">
              <a:solidFill>
                <a:schemeClr val="tx1"/>
              </a:solidFill>
              <a:latin typeface="+mj-ea"/>
              <a:ea typeface="+mj-ea"/>
            </a:endParaRPr>
          </a:p>
        </p:txBody>
      </p:sp>
      <p:sp>
        <p:nvSpPr>
          <p:cNvPr id="17" name="矩形 16"/>
          <p:cNvSpPr/>
          <p:nvPr/>
        </p:nvSpPr>
        <p:spPr>
          <a:xfrm>
            <a:off x="7732888" y="4278084"/>
            <a:ext cx="2648052" cy="22968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2000" dirty="0">
                <a:solidFill>
                  <a:schemeClr val="tx1"/>
                </a:solidFill>
                <a:latin typeface="+mj-ea"/>
                <a:ea typeface="+mj-ea"/>
              </a:rPr>
              <a:t>请输入文本请输入文本请输入文本请输入文本请输入文本请输入文本请输入文本请输入文本请输入文本</a:t>
            </a:r>
            <a:endParaRPr lang="zh-CN" altLang="zh-CN" sz="2000" dirty="0">
              <a:solidFill>
                <a:schemeClr val="tx1"/>
              </a:solidFill>
              <a:latin typeface="+mj-ea"/>
              <a:ea typeface="+mj-ea"/>
            </a:endParaRPr>
          </a:p>
        </p:txBody>
      </p:sp>
      <p:sp>
        <p:nvSpPr>
          <p:cNvPr id="18" name="Oval 6"/>
          <p:cNvSpPr>
            <a:spLocks noChangeArrowheads="1"/>
          </p:cNvSpPr>
          <p:nvPr/>
        </p:nvSpPr>
        <p:spPr bwMode="auto">
          <a:xfrm>
            <a:off x="2553607" y="2017101"/>
            <a:ext cx="1051386" cy="1058949"/>
          </a:xfrm>
          <a:prstGeom prst="ellipse">
            <a:avLst/>
          </a:prstGeom>
          <a:solidFill>
            <a:schemeClr val="accent1"/>
          </a:solidFill>
          <a:ln w="9525">
            <a:solidFill>
              <a:srgbClr val="FFFFFF"/>
            </a:solidFill>
          </a:ln>
        </p:spPr>
        <p:txBody>
          <a:bodyPr/>
          <a:lstStyle/>
          <a:p>
            <a:pPr>
              <a:defRPr/>
            </a:pPr>
            <a:endParaRPr lang="zh-CN" altLang="en-US" sz="6000">
              <a:solidFill>
                <a:schemeClr val="tx1">
                  <a:lumMod val="60000"/>
                  <a:lumOff val="40000"/>
                </a:schemeClr>
              </a:solidFill>
              <a:latin typeface="+mn-lt"/>
            </a:endParaRPr>
          </a:p>
        </p:txBody>
      </p:sp>
      <p:sp>
        <p:nvSpPr>
          <p:cNvPr id="19" name="KSO_Shape"/>
          <p:cNvSpPr/>
          <p:nvPr/>
        </p:nvSpPr>
        <p:spPr bwMode="auto">
          <a:xfrm>
            <a:off x="2783947" y="2301925"/>
            <a:ext cx="590707" cy="489302"/>
          </a:xfrm>
          <a:custGeom>
            <a:avLst/>
            <a:gdLst>
              <a:gd name="T0" fmla="*/ 334092 w 2468563"/>
              <a:gd name="T1" fmla="*/ 1163517 h 2043113"/>
              <a:gd name="T2" fmla="*/ 311629 w 2468563"/>
              <a:gd name="T3" fmla="*/ 1134978 h 2043113"/>
              <a:gd name="T4" fmla="*/ 315291 w 2468563"/>
              <a:gd name="T5" fmla="*/ 1112098 h 2043113"/>
              <a:gd name="T6" fmla="*/ 370471 w 2468563"/>
              <a:gd name="T7" fmla="*/ 1125137 h 2043113"/>
              <a:gd name="T8" fmla="*/ 424186 w 2468563"/>
              <a:gd name="T9" fmla="*/ 1113082 h 2043113"/>
              <a:gd name="T10" fmla="*/ 435173 w 2468563"/>
              <a:gd name="T11" fmla="*/ 1130550 h 2043113"/>
              <a:gd name="T12" fmla="*/ 412711 w 2468563"/>
              <a:gd name="T13" fmla="*/ 1163025 h 2043113"/>
              <a:gd name="T14" fmla="*/ 523600 w 2468563"/>
              <a:gd name="T15" fmla="*/ 1053218 h 2043113"/>
              <a:gd name="T16" fmla="*/ 584854 w 2468563"/>
              <a:gd name="T17" fmla="*/ 1098646 h 2043113"/>
              <a:gd name="T18" fmla="*/ 636062 w 2468563"/>
              <a:gd name="T19" fmla="*/ 1158562 h 2043113"/>
              <a:gd name="T20" fmla="*/ 677960 w 2468563"/>
              <a:gd name="T21" fmla="*/ 1230511 h 2043113"/>
              <a:gd name="T22" fmla="*/ 733823 w 2468563"/>
              <a:gd name="T23" fmla="*/ 1397981 h 2043113"/>
              <a:gd name="T24" fmla="*/ 752199 w 2468563"/>
              <a:gd name="T25" fmla="*/ 1577975 h 2043113"/>
              <a:gd name="T26" fmla="*/ 10291 w 2468563"/>
              <a:gd name="T27" fmla="*/ 1413943 h 2043113"/>
              <a:gd name="T28" fmla="*/ 47533 w 2468563"/>
              <a:gd name="T29" fmla="*/ 1260469 h 2043113"/>
              <a:gd name="T30" fmla="*/ 83061 w 2468563"/>
              <a:gd name="T31" fmla="*/ 1184591 h 2043113"/>
              <a:gd name="T32" fmla="*/ 130839 w 2468563"/>
              <a:gd name="T33" fmla="*/ 1119764 h 2043113"/>
              <a:gd name="T34" fmla="*/ 193318 w 2468563"/>
              <a:gd name="T35" fmla="*/ 1068688 h 2043113"/>
              <a:gd name="T36" fmla="*/ 234235 w 2468563"/>
              <a:gd name="T37" fmla="*/ 1047079 h 2043113"/>
              <a:gd name="T38" fmla="*/ 399937 w 2468563"/>
              <a:gd name="T39" fmla="*/ 643940 h 2043113"/>
              <a:gd name="T40" fmla="*/ 463019 w 2468563"/>
              <a:gd name="T41" fmla="*/ 664037 h 2043113"/>
              <a:gd name="T42" fmla="*/ 516320 w 2468563"/>
              <a:gd name="T43" fmla="*/ 710847 h 2043113"/>
              <a:gd name="T44" fmla="*/ 530746 w 2468563"/>
              <a:gd name="T45" fmla="*/ 746874 h 2043113"/>
              <a:gd name="T46" fmla="*/ 532457 w 2468563"/>
              <a:gd name="T47" fmla="*/ 792704 h 2043113"/>
              <a:gd name="T48" fmla="*/ 542237 w 2468563"/>
              <a:gd name="T49" fmla="*/ 811575 h 2043113"/>
              <a:gd name="T50" fmla="*/ 549083 w 2468563"/>
              <a:gd name="T51" fmla="*/ 856424 h 2043113"/>
              <a:gd name="T52" fmla="*/ 538814 w 2468563"/>
              <a:gd name="T53" fmla="*/ 885343 h 2043113"/>
              <a:gd name="T54" fmla="*/ 523900 w 2468563"/>
              <a:gd name="T55" fmla="*/ 921860 h 2043113"/>
              <a:gd name="T56" fmla="*/ 502383 w 2468563"/>
              <a:gd name="T57" fmla="*/ 982150 h 2043113"/>
              <a:gd name="T58" fmla="*/ 460574 w 2468563"/>
              <a:gd name="T59" fmla="*/ 1037783 h 2043113"/>
              <a:gd name="T60" fmla="*/ 403849 w 2468563"/>
              <a:gd name="T61" fmla="*/ 1072340 h 2043113"/>
              <a:gd name="T62" fmla="*/ 340279 w 2468563"/>
              <a:gd name="T63" fmla="*/ 1069888 h 2043113"/>
              <a:gd name="T64" fmla="*/ 284777 w 2468563"/>
              <a:gd name="T65" fmla="*/ 1032391 h 2043113"/>
              <a:gd name="T66" fmla="*/ 244923 w 2468563"/>
              <a:gd name="T67" fmla="*/ 975288 h 2043113"/>
              <a:gd name="T68" fmla="*/ 226341 w 2468563"/>
              <a:gd name="T69" fmla="*/ 915733 h 2043113"/>
              <a:gd name="T70" fmla="*/ 209471 w 2468563"/>
              <a:gd name="T71" fmla="*/ 881177 h 2043113"/>
              <a:gd name="T72" fmla="*/ 200913 w 2468563"/>
              <a:gd name="T73" fmla="*/ 837308 h 2043113"/>
              <a:gd name="T74" fmla="*/ 212405 w 2468563"/>
              <a:gd name="T75" fmla="*/ 808388 h 2043113"/>
              <a:gd name="T76" fmla="*/ 217539 w 2468563"/>
              <a:gd name="T77" fmla="*/ 781675 h 2043113"/>
              <a:gd name="T78" fmla="*/ 222429 w 2468563"/>
              <a:gd name="T79" fmla="*/ 738051 h 2043113"/>
              <a:gd name="T80" fmla="*/ 244190 w 2468563"/>
              <a:gd name="T81" fmla="*/ 697613 h 2043113"/>
              <a:gd name="T82" fmla="*/ 302137 w 2468563"/>
              <a:gd name="T83" fmla="*/ 657419 h 2043113"/>
              <a:gd name="T84" fmla="*/ 363996 w 2468563"/>
              <a:gd name="T85" fmla="*/ 642225 h 2043113"/>
              <a:gd name="T86" fmla="*/ 1153781 w 2468563"/>
              <a:gd name="T87" fmla="*/ 571772 h 2043113"/>
              <a:gd name="T88" fmla="*/ 1202294 w 2468563"/>
              <a:gd name="T89" fmla="*/ 716875 h 2043113"/>
              <a:gd name="T90" fmla="*/ 1214545 w 2468563"/>
              <a:gd name="T91" fmla="*/ 827907 h 2043113"/>
              <a:gd name="T92" fmla="*/ 1535760 w 2468563"/>
              <a:gd name="T93" fmla="*/ 502163 h 2043113"/>
              <a:gd name="T94" fmla="*/ 1197638 w 2468563"/>
              <a:gd name="T95" fmla="*/ 845309 h 2043113"/>
              <a:gd name="T96" fmla="*/ 1149861 w 2468563"/>
              <a:gd name="T97" fmla="*/ 775454 h 2043113"/>
              <a:gd name="T98" fmla="*/ 1189798 w 2468563"/>
              <a:gd name="T99" fmla="*/ 617117 h 2043113"/>
              <a:gd name="T100" fmla="*/ 1104778 w 2468563"/>
              <a:gd name="T101" fmla="*/ 675207 h 2043113"/>
              <a:gd name="T102" fmla="*/ 1238555 w 2468563"/>
              <a:gd name="T103" fmla="*/ 84454 h 2043113"/>
              <a:gd name="T104" fmla="*/ 1264336 w 2468563"/>
              <a:gd name="T105" fmla="*/ 11016 h 2043113"/>
              <a:gd name="T106" fmla="*/ 1886365 w 2468563"/>
              <a:gd name="T107" fmla="*/ 234891 h 2043113"/>
              <a:gd name="T108" fmla="*/ 1905000 w 2468563"/>
              <a:gd name="T109" fmla="*/ 274522 h 2043113"/>
              <a:gd name="T110" fmla="*/ 1886365 w 2468563"/>
              <a:gd name="T111" fmla="*/ 314397 h 2043113"/>
              <a:gd name="T112" fmla="*/ 1809444 w 2468563"/>
              <a:gd name="T113" fmla="*/ 1074053 h 2043113"/>
              <a:gd name="T114" fmla="*/ 595895 w 2468563"/>
              <a:gd name="T115" fmla="*/ 317332 h 2043113"/>
              <a:gd name="T116" fmla="*/ 573582 w 2468563"/>
              <a:gd name="T117" fmla="*/ 279903 h 2043113"/>
              <a:gd name="T118" fmla="*/ 588539 w 2468563"/>
              <a:gd name="T119" fmla="*/ 238315 h 2043113"/>
              <a:gd name="T120" fmla="*/ 1011611 w 2468563"/>
              <a:gd name="T121" fmla="*/ 223148 h 2043113"/>
              <a:gd name="T122" fmla="*/ 1228980 w 2468563"/>
              <a:gd name="T123" fmla="*/ 1714 h 204311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468563" h="2043113">
                <a:moveTo>
                  <a:pt x="303264" y="1355839"/>
                </a:moveTo>
                <a:lnTo>
                  <a:pt x="429743" y="1638966"/>
                </a:lnTo>
                <a:lnTo>
                  <a:pt x="463711" y="1520110"/>
                </a:lnTo>
                <a:lnTo>
                  <a:pt x="460769" y="1519546"/>
                </a:lnTo>
                <a:lnTo>
                  <a:pt x="454442" y="1517635"/>
                </a:lnTo>
                <a:lnTo>
                  <a:pt x="448747" y="1515087"/>
                </a:lnTo>
                <a:lnTo>
                  <a:pt x="443052" y="1512857"/>
                </a:lnTo>
                <a:lnTo>
                  <a:pt x="437989" y="1509671"/>
                </a:lnTo>
                <a:lnTo>
                  <a:pt x="432927" y="1506486"/>
                </a:lnTo>
                <a:lnTo>
                  <a:pt x="428814" y="1502663"/>
                </a:lnTo>
                <a:lnTo>
                  <a:pt x="424385" y="1499159"/>
                </a:lnTo>
                <a:lnTo>
                  <a:pt x="420588" y="1495018"/>
                </a:lnTo>
                <a:lnTo>
                  <a:pt x="417108" y="1491196"/>
                </a:lnTo>
                <a:lnTo>
                  <a:pt x="413944" y="1486736"/>
                </a:lnTo>
                <a:lnTo>
                  <a:pt x="411096" y="1482595"/>
                </a:lnTo>
                <a:lnTo>
                  <a:pt x="408249" y="1478454"/>
                </a:lnTo>
                <a:lnTo>
                  <a:pt x="406034" y="1473994"/>
                </a:lnTo>
                <a:lnTo>
                  <a:pt x="403819" y="1469534"/>
                </a:lnTo>
                <a:lnTo>
                  <a:pt x="400022" y="1460934"/>
                </a:lnTo>
                <a:lnTo>
                  <a:pt x="397175" y="1453289"/>
                </a:lnTo>
                <a:lnTo>
                  <a:pt x="394960" y="1445962"/>
                </a:lnTo>
                <a:lnTo>
                  <a:pt x="393378" y="1439910"/>
                </a:lnTo>
                <a:lnTo>
                  <a:pt x="392746" y="1435450"/>
                </a:lnTo>
                <a:lnTo>
                  <a:pt x="392113" y="1430990"/>
                </a:lnTo>
                <a:lnTo>
                  <a:pt x="396542" y="1433857"/>
                </a:lnTo>
                <a:lnTo>
                  <a:pt x="401604" y="1436406"/>
                </a:lnTo>
                <a:lnTo>
                  <a:pt x="408565" y="1439910"/>
                </a:lnTo>
                <a:lnTo>
                  <a:pt x="417740" y="1443414"/>
                </a:lnTo>
                <a:lnTo>
                  <a:pt x="427548" y="1447236"/>
                </a:lnTo>
                <a:lnTo>
                  <a:pt x="439255" y="1450422"/>
                </a:lnTo>
                <a:lnTo>
                  <a:pt x="445583" y="1452333"/>
                </a:lnTo>
                <a:lnTo>
                  <a:pt x="451910" y="1453607"/>
                </a:lnTo>
                <a:lnTo>
                  <a:pt x="458555" y="1454881"/>
                </a:lnTo>
                <a:lnTo>
                  <a:pt x="465515" y="1455518"/>
                </a:lnTo>
                <a:lnTo>
                  <a:pt x="472476" y="1456474"/>
                </a:lnTo>
                <a:lnTo>
                  <a:pt x="480069" y="1456793"/>
                </a:lnTo>
                <a:lnTo>
                  <a:pt x="487346" y="1456793"/>
                </a:lnTo>
                <a:lnTo>
                  <a:pt x="494939" y="1456474"/>
                </a:lnTo>
                <a:lnTo>
                  <a:pt x="502533" y="1455837"/>
                </a:lnTo>
                <a:lnTo>
                  <a:pt x="510443" y="1454881"/>
                </a:lnTo>
                <a:lnTo>
                  <a:pt x="518036" y="1453289"/>
                </a:lnTo>
                <a:lnTo>
                  <a:pt x="526262" y="1450740"/>
                </a:lnTo>
                <a:lnTo>
                  <a:pt x="533855" y="1448192"/>
                </a:lnTo>
                <a:lnTo>
                  <a:pt x="541765" y="1445006"/>
                </a:lnTo>
                <a:lnTo>
                  <a:pt x="549675" y="1441184"/>
                </a:lnTo>
                <a:lnTo>
                  <a:pt x="557585" y="1436724"/>
                </a:lnTo>
                <a:lnTo>
                  <a:pt x="565178" y="1431309"/>
                </a:lnTo>
                <a:lnTo>
                  <a:pt x="573088" y="1425575"/>
                </a:lnTo>
                <a:lnTo>
                  <a:pt x="572455" y="1429716"/>
                </a:lnTo>
                <a:lnTo>
                  <a:pt x="571822" y="1434494"/>
                </a:lnTo>
                <a:lnTo>
                  <a:pt x="570873" y="1440228"/>
                </a:lnTo>
                <a:lnTo>
                  <a:pt x="568975" y="1447555"/>
                </a:lnTo>
                <a:lnTo>
                  <a:pt x="566760" y="1455200"/>
                </a:lnTo>
                <a:lnTo>
                  <a:pt x="563912" y="1463801"/>
                </a:lnTo>
                <a:lnTo>
                  <a:pt x="559799" y="1472720"/>
                </a:lnTo>
                <a:lnTo>
                  <a:pt x="557901" y="1477180"/>
                </a:lnTo>
                <a:lnTo>
                  <a:pt x="555054" y="1481639"/>
                </a:lnTo>
                <a:lnTo>
                  <a:pt x="552522" y="1486099"/>
                </a:lnTo>
                <a:lnTo>
                  <a:pt x="549359" y="1490240"/>
                </a:lnTo>
                <a:lnTo>
                  <a:pt x="546195" y="1494381"/>
                </a:lnTo>
                <a:lnTo>
                  <a:pt x="542714" y="1498522"/>
                </a:lnTo>
                <a:lnTo>
                  <a:pt x="538918" y="1502345"/>
                </a:lnTo>
                <a:lnTo>
                  <a:pt x="534805" y="1505849"/>
                </a:lnTo>
                <a:lnTo>
                  <a:pt x="530375" y="1509034"/>
                </a:lnTo>
                <a:lnTo>
                  <a:pt x="525946" y="1512220"/>
                </a:lnTo>
                <a:lnTo>
                  <a:pt x="520567" y="1514768"/>
                </a:lnTo>
                <a:lnTo>
                  <a:pt x="515188" y="1517316"/>
                </a:lnTo>
                <a:lnTo>
                  <a:pt x="511422" y="1518580"/>
                </a:lnTo>
                <a:lnTo>
                  <a:pt x="529292" y="1632494"/>
                </a:lnTo>
                <a:lnTo>
                  <a:pt x="666898" y="1361111"/>
                </a:lnTo>
                <a:lnTo>
                  <a:pt x="668973" y="1358269"/>
                </a:lnTo>
                <a:lnTo>
                  <a:pt x="678498" y="1363674"/>
                </a:lnTo>
                <a:lnTo>
                  <a:pt x="688023" y="1369079"/>
                </a:lnTo>
                <a:lnTo>
                  <a:pt x="697230" y="1374802"/>
                </a:lnTo>
                <a:lnTo>
                  <a:pt x="706438" y="1380524"/>
                </a:lnTo>
                <a:lnTo>
                  <a:pt x="715328" y="1386883"/>
                </a:lnTo>
                <a:lnTo>
                  <a:pt x="723900" y="1393560"/>
                </a:lnTo>
                <a:lnTo>
                  <a:pt x="732790" y="1400555"/>
                </a:lnTo>
                <a:lnTo>
                  <a:pt x="741045" y="1407549"/>
                </a:lnTo>
                <a:lnTo>
                  <a:pt x="749300" y="1414862"/>
                </a:lnTo>
                <a:lnTo>
                  <a:pt x="757873" y="1422493"/>
                </a:lnTo>
                <a:lnTo>
                  <a:pt x="765810" y="1430123"/>
                </a:lnTo>
                <a:lnTo>
                  <a:pt x="773430" y="1438072"/>
                </a:lnTo>
                <a:lnTo>
                  <a:pt x="781050" y="1446656"/>
                </a:lnTo>
                <a:lnTo>
                  <a:pt x="788670" y="1454923"/>
                </a:lnTo>
                <a:lnTo>
                  <a:pt x="796290" y="1463507"/>
                </a:lnTo>
                <a:lnTo>
                  <a:pt x="803593" y="1472409"/>
                </a:lnTo>
                <a:lnTo>
                  <a:pt x="810578" y="1481312"/>
                </a:lnTo>
                <a:lnTo>
                  <a:pt x="817563" y="1490850"/>
                </a:lnTo>
                <a:lnTo>
                  <a:pt x="824230" y="1500070"/>
                </a:lnTo>
                <a:lnTo>
                  <a:pt x="830898" y="1509608"/>
                </a:lnTo>
                <a:lnTo>
                  <a:pt x="837565" y="1519783"/>
                </a:lnTo>
                <a:lnTo>
                  <a:pt x="843915" y="1529957"/>
                </a:lnTo>
                <a:lnTo>
                  <a:pt x="849948" y="1539813"/>
                </a:lnTo>
                <a:lnTo>
                  <a:pt x="855980" y="1550305"/>
                </a:lnTo>
                <a:lnTo>
                  <a:pt x="862013" y="1560797"/>
                </a:lnTo>
                <a:lnTo>
                  <a:pt x="867728" y="1571289"/>
                </a:lnTo>
                <a:lnTo>
                  <a:pt x="873443" y="1582417"/>
                </a:lnTo>
                <a:lnTo>
                  <a:pt x="878523" y="1593227"/>
                </a:lnTo>
                <a:lnTo>
                  <a:pt x="889000" y="1615483"/>
                </a:lnTo>
                <a:lnTo>
                  <a:pt x="899160" y="1638374"/>
                </a:lnTo>
                <a:lnTo>
                  <a:pt x="908050" y="1661902"/>
                </a:lnTo>
                <a:lnTo>
                  <a:pt x="916623" y="1685748"/>
                </a:lnTo>
                <a:lnTo>
                  <a:pt x="924878" y="1709593"/>
                </a:lnTo>
                <a:lnTo>
                  <a:pt x="932180" y="1734393"/>
                </a:lnTo>
                <a:lnTo>
                  <a:pt x="939165" y="1759510"/>
                </a:lnTo>
                <a:lnTo>
                  <a:pt x="945515" y="1784627"/>
                </a:lnTo>
                <a:lnTo>
                  <a:pt x="950913" y="1810062"/>
                </a:lnTo>
                <a:lnTo>
                  <a:pt x="955675" y="1835816"/>
                </a:lnTo>
                <a:lnTo>
                  <a:pt x="960438" y="1861569"/>
                </a:lnTo>
                <a:lnTo>
                  <a:pt x="964248" y="1887322"/>
                </a:lnTo>
                <a:lnTo>
                  <a:pt x="967423" y="1913393"/>
                </a:lnTo>
                <a:lnTo>
                  <a:pt x="970280" y="1939464"/>
                </a:lnTo>
                <a:lnTo>
                  <a:pt x="972185" y="1965536"/>
                </a:lnTo>
                <a:lnTo>
                  <a:pt x="973773" y="1991289"/>
                </a:lnTo>
                <a:lnTo>
                  <a:pt x="974408" y="2017360"/>
                </a:lnTo>
                <a:lnTo>
                  <a:pt x="974725" y="2043113"/>
                </a:lnTo>
                <a:lnTo>
                  <a:pt x="0" y="2043113"/>
                </a:lnTo>
                <a:lnTo>
                  <a:pt x="0" y="2016406"/>
                </a:lnTo>
                <a:lnTo>
                  <a:pt x="635" y="1990017"/>
                </a:lnTo>
                <a:lnTo>
                  <a:pt x="1588" y="1963310"/>
                </a:lnTo>
                <a:lnTo>
                  <a:pt x="2858" y="1936603"/>
                </a:lnTo>
                <a:lnTo>
                  <a:pt x="5080" y="1909578"/>
                </a:lnTo>
                <a:lnTo>
                  <a:pt x="7303" y="1883189"/>
                </a:lnTo>
                <a:lnTo>
                  <a:pt x="10160" y="1856800"/>
                </a:lnTo>
                <a:lnTo>
                  <a:pt x="13335" y="1830729"/>
                </a:lnTo>
                <a:lnTo>
                  <a:pt x="17463" y="1804657"/>
                </a:lnTo>
                <a:lnTo>
                  <a:pt x="21590" y="1778904"/>
                </a:lnTo>
                <a:lnTo>
                  <a:pt x="26670" y="1753469"/>
                </a:lnTo>
                <a:lnTo>
                  <a:pt x="32385" y="1728352"/>
                </a:lnTo>
                <a:lnTo>
                  <a:pt x="38735" y="1703870"/>
                </a:lnTo>
                <a:lnTo>
                  <a:pt x="45403" y="1679389"/>
                </a:lnTo>
                <a:lnTo>
                  <a:pt x="53023" y="1655543"/>
                </a:lnTo>
                <a:lnTo>
                  <a:pt x="57150" y="1643779"/>
                </a:lnTo>
                <a:lnTo>
                  <a:pt x="61595" y="1632016"/>
                </a:lnTo>
                <a:lnTo>
                  <a:pt x="65723" y="1620888"/>
                </a:lnTo>
                <a:lnTo>
                  <a:pt x="70168" y="1609442"/>
                </a:lnTo>
                <a:lnTo>
                  <a:pt x="75248" y="1597996"/>
                </a:lnTo>
                <a:lnTo>
                  <a:pt x="79693" y="1586868"/>
                </a:lnTo>
                <a:lnTo>
                  <a:pt x="85090" y="1576058"/>
                </a:lnTo>
                <a:lnTo>
                  <a:pt x="90170" y="1565248"/>
                </a:lnTo>
                <a:lnTo>
                  <a:pt x="95885" y="1554438"/>
                </a:lnTo>
                <a:lnTo>
                  <a:pt x="101600" y="1544264"/>
                </a:lnTo>
                <a:lnTo>
                  <a:pt x="107633" y="1533772"/>
                </a:lnTo>
                <a:lnTo>
                  <a:pt x="113665" y="1523916"/>
                </a:lnTo>
                <a:lnTo>
                  <a:pt x="120015" y="1514060"/>
                </a:lnTo>
                <a:lnTo>
                  <a:pt x="126365" y="1504203"/>
                </a:lnTo>
                <a:lnTo>
                  <a:pt x="133033" y="1494665"/>
                </a:lnTo>
                <a:lnTo>
                  <a:pt x="140018" y="1485445"/>
                </a:lnTo>
                <a:lnTo>
                  <a:pt x="147003" y="1476225"/>
                </a:lnTo>
                <a:lnTo>
                  <a:pt x="154305" y="1467322"/>
                </a:lnTo>
                <a:lnTo>
                  <a:pt x="161925" y="1458738"/>
                </a:lnTo>
                <a:lnTo>
                  <a:pt x="169545" y="1449836"/>
                </a:lnTo>
                <a:lnTo>
                  <a:pt x="177800" y="1441569"/>
                </a:lnTo>
                <a:lnTo>
                  <a:pt x="186055" y="1433621"/>
                </a:lnTo>
                <a:lnTo>
                  <a:pt x="194310" y="1425672"/>
                </a:lnTo>
                <a:lnTo>
                  <a:pt x="202883" y="1418041"/>
                </a:lnTo>
                <a:lnTo>
                  <a:pt x="212090" y="1410729"/>
                </a:lnTo>
                <a:lnTo>
                  <a:pt x="221298" y="1403416"/>
                </a:lnTo>
                <a:lnTo>
                  <a:pt x="230823" y="1396739"/>
                </a:lnTo>
                <a:lnTo>
                  <a:pt x="240348" y="1390063"/>
                </a:lnTo>
                <a:lnTo>
                  <a:pt x="250508" y="1383704"/>
                </a:lnTo>
                <a:lnTo>
                  <a:pt x="260350" y="1377345"/>
                </a:lnTo>
                <a:lnTo>
                  <a:pt x="270828" y="1371622"/>
                </a:lnTo>
                <a:lnTo>
                  <a:pt x="281623" y="1365899"/>
                </a:lnTo>
                <a:lnTo>
                  <a:pt x="292418" y="1360494"/>
                </a:lnTo>
                <a:lnTo>
                  <a:pt x="303264" y="1355839"/>
                </a:lnTo>
                <a:close/>
                <a:moveTo>
                  <a:pt x="303530" y="1355725"/>
                </a:moveTo>
                <a:lnTo>
                  <a:pt x="303532" y="1355727"/>
                </a:lnTo>
                <a:lnTo>
                  <a:pt x="303525" y="1355727"/>
                </a:lnTo>
                <a:lnTo>
                  <a:pt x="303530" y="1355725"/>
                </a:lnTo>
                <a:close/>
                <a:moveTo>
                  <a:pt x="1481455" y="1064649"/>
                </a:moveTo>
                <a:lnTo>
                  <a:pt x="1492568" y="1069647"/>
                </a:lnTo>
                <a:lnTo>
                  <a:pt x="1492568" y="1069726"/>
                </a:lnTo>
                <a:lnTo>
                  <a:pt x="1481455" y="1064649"/>
                </a:lnTo>
                <a:close/>
                <a:moveTo>
                  <a:pt x="486569" y="830263"/>
                </a:moveTo>
                <a:lnTo>
                  <a:pt x="493856" y="830898"/>
                </a:lnTo>
                <a:lnTo>
                  <a:pt x="501460" y="831533"/>
                </a:lnTo>
                <a:lnTo>
                  <a:pt x="509381" y="832484"/>
                </a:lnTo>
                <a:lnTo>
                  <a:pt x="518252" y="833754"/>
                </a:lnTo>
                <a:lnTo>
                  <a:pt x="526807" y="835340"/>
                </a:lnTo>
                <a:lnTo>
                  <a:pt x="535361" y="836927"/>
                </a:lnTo>
                <a:lnTo>
                  <a:pt x="544549" y="839148"/>
                </a:lnTo>
                <a:lnTo>
                  <a:pt x="553737" y="841687"/>
                </a:lnTo>
                <a:lnTo>
                  <a:pt x="563242" y="844225"/>
                </a:lnTo>
                <a:lnTo>
                  <a:pt x="572431" y="847716"/>
                </a:lnTo>
                <a:lnTo>
                  <a:pt x="581619" y="851206"/>
                </a:lnTo>
                <a:lnTo>
                  <a:pt x="590807" y="855332"/>
                </a:lnTo>
                <a:lnTo>
                  <a:pt x="599995" y="859774"/>
                </a:lnTo>
                <a:lnTo>
                  <a:pt x="609183" y="864217"/>
                </a:lnTo>
                <a:lnTo>
                  <a:pt x="617738" y="869611"/>
                </a:lnTo>
                <a:lnTo>
                  <a:pt x="625975" y="875323"/>
                </a:lnTo>
                <a:lnTo>
                  <a:pt x="634530" y="881669"/>
                </a:lnTo>
                <a:lnTo>
                  <a:pt x="642134" y="888333"/>
                </a:lnTo>
                <a:lnTo>
                  <a:pt x="649738" y="895631"/>
                </a:lnTo>
                <a:lnTo>
                  <a:pt x="656708" y="903247"/>
                </a:lnTo>
                <a:lnTo>
                  <a:pt x="663045" y="911498"/>
                </a:lnTo>
                <a:lnTo>
                  <a:pt x="669065" y="920383"/>
                </a:lnTo>
                <a:lnTo>
                  <a:pt x="671599" y="924825"/>
                </a:lnTo>
                <a:lnTo>
                  <a:pt x="674451" y="929585"/>
                </a:lnTo>
                <a:lnTo>
                  <a:pt x="676669" y="934345"/>
                </a:lnTo>
                <a:lnTo>
                  <a:pt x="679203" y="939422"/>
                </a:lnTo>
                <a:lnTo>
                  <a:pt x="681421" y="944816"/>
                </a:lnTo>
                <a:lnTo>
                  <a:pt x="683005" y="950211"/>
                </a:lnTo>
                <a:lnTo>
                  <a:pt x="684590" y="955605"/>
                </a:lnTo>
                <a:lnTo>
                  <a:pt x="686491" y="961000"/>
                </a:lnTo>
                <a:lnTo>
                  <a:pt x="687758" y="967029"/>
                </a:lnTo>
                <a:lnTo>
                  <a:pt x="689025" y="973058"/>
                </a:lnTo>
                <a:lnTo>
                  <a:pt x="689659" y="979087"/>
                </a:lnTo>
                <a:lnTo>
                  <a:pt x="690609" y="985433"/>
                </a:lnTo>
                <a:lnTo>
                  <a:pt x="690926" y="991780"/>
                </a:lnTo>
                <a:lnTo>
                  <a:pt x="691560" y="998444"/>
                </a:lnTo>
                <a:lnTo>
                  <a:pt x="691560" y="1005107"/>
                </a:lnTo>
                <a:lnTo>
                  <a:pt x="690926" y="1012088"/>
                </a:lnTo>
                <a:lnTo>
                  <a:pt x="690609" y="1019069"/>
                </a:lnTo>
                <a:lnTo>
                  <a:pt x="689976" y="1026368"/>
                </a:lnTo>
                <a:lnTo>
                  <a:pt x="689025" y="1034301"/>
                </a:lnTo>
                <a:lnTo>
                  <a:pt x="688075" y="1041599"/>
                </a:lnTo>
                <a:lnTo>
                  <a:pt x="689025" y="1041916"/>
                </a:lnTo>
                <a:lnTo>
                  <a:pt x="691877" y="1042868"/>
                </a:lnTo>
                <a:lnTo>
                  <a:pt x="693778" y="1043820"/>
                </a:lnTo>
                <a:lnTo>
                  <a:pt x="695679" y="1044772"/>
                </a:lnTo>
                <a:lnTo>
                  <a:pt x="698213" y="1046676"/>
                </a:lnTo>
                <a:lnTo>
                  <a:pt x="700431" y="1048580"/>
                </a:lnTo>
                <a:lnTo>
                  <a:pt x="702649" y="1050802"/>
                </a:lnTo>
                <a:lnTo>
                  <a:pt x="704867" y="1053975"/>
                </a:lnTo>
                <a:lnTo>
                  <a:pt x="707085" y="1057148"/>
                </a:lnTo>
                <a:lnTo>
                  <a:pt x="708669" y="1061273"/>
                </a:lnTo>
                <a:lnTo>
                  <a:pt x="710253" y="1066033"/>
                </a:lnTo>
                <a:lnTo>
                  <a:pt x="711837" y="1071110"/>
                </a:lnTo>
                <a:lnTo>
                  <a:pt x="712471" y="1077139"/>
                </a:lnTo>
                <a:lnTo>
                  <a:pt x="712788" y="1084120"/>
                </a:lnTo>
                <a:lnTo>
                  <a:pt x="712471" y="1097765"/>
                </a:lnTo>
                <a:lnTo>
                  <a:pt x="711520" y="1108871"/>
                </a:lnTo>
                <a:lnTo>
                  <a:pt x="710887" y="1114266"/>
                </a:lnTo>
                <a:lnTo>
                  <a:pt x="709619" y="1119026"/>
                </a:lnTo>
                <a:lnTo>
                  <a:pt x="708669" y="1123468"/>
                </a:lnTo>
                <a:lnTo>
                  <a:pt x="707402" y="1127276"/>
                </a:lnTo>
                <a:lnTo>
                  <a:pt x="706451" y="1131401"/>
                </a:lnTo>
                <a:lnTo>
                  <a:pt x="704867" y="1134574"/>
                </a:lnTo>
                <a:lnTo>
                  <a:pt x="703283" y="1138065"/>
                </a:lnTo>
                <a:lnTo>
                  <a:pt x="701699" y="1140921"/>
                </a:lnTo>
                <a:lnTo>
                  <a:pt x="698213" y="1146315"/>
                </a:lnTo>
                <a:lnTo>
                  <a:pt x="694411" y="1151392"/>
                </a:lnTo>
                <a:lnTo>
                  <a:pt x="690293" y="1156470"/>
                </a:lnTo>
                <a:lnTo>
                  <a:pt x="688392" y="1159325"/>
                </a:lnTo>
                <a:lnTo>
                  <a:pt x="686174" y="1163133"/>
                </a:lnTo>
                <a:lnTo>
                  <a:pt x="684273" y="1167259"/>
                </a:lnTo>
                <a:lnTo>
                  <a:pt x="682372" y="1172653"/>
                </a:lnTo>
                <a:lnTo>
                  <a:pt x="681104" y="1178682"/>
                </a:lnTo>
                <a:lnTo>
                  <a:pt x="680154" y="1185663"/>
                </a:lnTo>
                <a:lnTo>
                  <a:pt x="678887" y="1193596"/>
                </a:lnTo>
                <a:lnTo>
                  <a:pt x="677302" y="1202164"/>
                </a:lnTo>
                <a:lnTo>
                  <a:pt x="675401" y="1210414"/>
                </a:lnTo>
                <a:lnTo>
                  <a:pt x="673184" y="1218982"/>
                </a:lnTo>
                <a:lnTo>
                  <a:pt x="670332" y="1227867"/>
                </a:lnTo>
                <a:lnTo>
                  <a:pt x="667164" y="1236435"/>
                </a:lnTo>
                <a:lnTo>
                  <a:pt x="663679" y="1245002"/>
                </a:lnTo>
                <a:lnTo>
                  <a:pt x="659877" y="1254205"/>
                </a:lnTo>
                <a:lnTo>
                  <a:pt x="655758" y="1262772"/>
                </a:lnTo>
                <a:lnTo>
                  <a:pt x="651005" y="1271657"/>
                </a:lnTo>
                <a:lnTo>
                  <a:pt x="646570" y="1280225"/>
                </a:lnTo>
                <a:lnTo>
                  <a:pt x="641183" y="1288793"/>
                </a:lnTo>
                <a:lnTo>
                  <a:pt x="635797" y="1297360"/>
                </a:lnTo>
                <a:lnTo>
                  <a:pt x="629777" y="1305611"/>
                </a:lnTo>
                <a:lnTo>
                  <a:pt x="623758" y="1313544"/>
                </a:lnTo>
                <a:lnTo>
                  <a:pt x="617421" y="1321477"/>
                </a:lnTo>
                <a:lnTo>
                  <a:pt x="610767" y="1329410"/>
                </a:lnTo>
                <a:lnTo>
                  <a:pt x="604114" y="1336708"/>
                </a:lnTo>
                <a:lnTo>
                  <a:pt x="596827" y="1343689"/>
                </a:lnTo>
                <a:lnTo>
                  <a:pt x="589540" y="1350353"/>
                </a:lnTo>
                <a:lnTo>
                  <a:pt x="581619" y="1356699"/>
                </a:lnTo>
                <a:lnTo>
                  <a:pt x="574015" y="1362729"/>
                </a:lnTo>
                <a:lnTo>
                  <a:pt x="566094" y="1368123"/>
                </a:lnTo>
                <a:lnTo>
                  <a:pt x="557856" y="1373200"/>
                </a:lnTo>
                <a:lnTo>
                  <a:pt x="549302" y="1377643"/>
                </a:lnTo>
                <a:lnTo>
                  <a:pt x="541064" y="1382085"/>
                </a:lnTo>
                <a:lnTo>
                  <a:pt x="532510" y="1385258"/>
                </a:lnTo>
                <a:lnTo>
                  <a:pt x="523321" y="1388432"/>
                </a:lnTo>
                <a:lnTo>
                  <a:pt x="514450" y="1390653"/>
                </a:lnTo>
                <a:lnTo>
                  <a:pt x="505262" y="1392239"/>
                </a:lnTo>
                <a:lnTo>
                  <a:pt x="496074" y="1393191"/>
                </a:lnTo>
                <a:lnTo>
                  <a:pt x="486569" y="1393826"/>
                </a:lnTo>
                <a:lnTo>
                  <a:pt x="477064" y="1393191"/>
                </a:lnTo>
                <a:lnTo>
                  <a:pt x="467876" y="1392239"/>
                </a:lnTo>
                <a:lnTo>
                  <a:pt x="458687" y="1390653"/>
                </a:lnTo>
                <a:lnTo>
                  <a:pt x="449816" y="1388432"/>
                </a:lnTo>
                <a:lnTo>
                  <a:pt x="440945" y="1385258"/>
                </a:lnTo>
                <a:lnTo>
                  <a:pt x="432073" y="1382085"/>
                </a:lnTo>
                <a:lnTo>
                  <a:pt x="423836" y="1377643"/>
                </a:lnTo>
                <a:lnTo>
                  <a:pt x="415281" y="1373200"/>
                </a:lnTo>
                <a:lnTo>
                  <a:pt x="407044" y="1368123"/>
                </a:lnTo>
                <a:lnTo>
                  <a:pt x="399123" y="1362729"/>
                </a:lnTo>
                <a:lnTo>
                  <a:pt x="391202" y="1356699"/>
                </a:lnTo>
                <a:lnTo>
                  <a:pt x="383915" y="1350353"/>
                </a:lnTo>
                <a:lnTo>
                  <a:pt x="376628" y="1343689"/>
                </a:lnTo>
                <a:lnTo>
                  <a:pt x="369024" y="1336708"/>
                </a:lnTo>
                <a:lnTo>
                  <a:pt x="362370" y="1329410"/>
                </a:lnTo>
                <a:lnTo>
                  <a:pt x="355717" y="1321477"/>
                </a:lnTo>
                <a:lnTo>
                  <a:pt x="349380" y="1313544"/>
                </a:lnTo>
                <a:lnTo>
                  <a:pt x="343360" y="1305611"/>
                </a:lnTo>
                <a:lnTo>
                  <a:pt x="337340" y="1297360"/>
                </a:lnTo>
                <a:lnTo>
                  <a:pt x="332271" y="1288793"/>
                </a:lnTo>
                <a:lnTo>
                  <a:pt x="326885" y="1280225"/>
                </a:lnTo>
                <a:lnTo>
                  <a:pt x="322132" y="1271657"/>
                </a:lnTo>
                <a:lnTo>
                  <a:pt x="317380" y="1262772"/>
                </a:lnTo>
                <a:lnTo>
                  <a:pt x="313261" y="1254205"/>
                </a:lnTo>
                <a:lnTo>
                  <a:pt x="309459" y="1245002"/>
                </a:lnTo>
                <a:lnTo>
                  <a:pt x="306291" y="1236435"/>
                </a:lnTo>
                <a:lnTo>
                  <a:pt x="302805" y="1227867"/>
                </a:lnTo>
                <a:lnTo>
                  <a:pt x="300271" y="1218982"/>
                </a:lnTo>
                <a:lnTo>
                  <a:pt x="297736" y="1210414"/>
                </a:lnTo>
                <a:lnTo>
                  <a:pt x="295835" y="1202164"/>
                </a:lnTo>
                <a:lnTo>
                  <a:pt x="294251" y="1193596"/>
                </a:lnTo>
                <a:lnTo>
                  <a:pt x="293300" y="1185663"/>
                </a:lnTo>
                <a:lnTo>
                  <a:pt x="292033" y="1178682"/>
                </a:lnTo>
                <a:lnTo>
                  <a:pt x="290766" y="1172653"/>
                </a:lnTo>
                <a:lnTo>
                  <a:pt x="288865" y="1167259"/>
                </a:lnTo>
                <a:lnTo>
                  <a:pt x="286964" y="1163133"/>
                </a:lnTo>
                <a:lnTo>
                  <a:pt x="284746" y="1159325"/>
                </a:lnTo>
                <a:lnTo>
                  <a:pt x="282845" y="1156470"/>
                </a:lnTo>
                <a:lnTo>
                  <a:pt x="278726" y="1151392"/>
                </a:lnTo>
                <a:lnTo>
                  <a:pt x="274924" y="1146315"/>
                </a:lnTo>
                <a:lnTo>
                  <a:pt x="271439" y="1140921"/>
                </a:lnTo>
                <a:lnTo>
                  <a:pt x="268271" y="1134574"/>
                </a:lnTo>
                <a:lnTo>
                  <a:pt x="266686" y="1131401"/>
                </a:lnTo>
                <a:lnTo>
                  <a:pt x="265419" y="1127276"/>
                </a:lnTo>
                <a:lnTo>
                  <a:pt x="264469" y="1123468"/>
                </a:lnTo>
                <a:lnTo>
                  <a:pt x="263518" y="1119026"/>
                </a:lnTo>
                <a:lnTo>
                  <a:pt x="262568" y="1114266"/>
                </a:lnTo>
                <a:lnTo>
                  <a:pt x="261934" y="1108871"/>
                </a:lnTo>
                <a:lnTo>
                  <a:pt x="260983" y="1097765"/>
                </a:lnTo>
                <a:lnTo>
                  <a:pt x="260350" y="1084120"/>
                </a:lnTo>
                <a:lnTo>
                  <a:pt x="260983" y="1077139"/>
                </a:lnTo>
                <a:lnTo>
                  <a:pt x="261617" y="1071110"/>
                </a:lnTo>
                <a:lnTo>
                  <a:pt x="262884" y="1066033"/>
                </a:lnTo>
                <a:lnTo>
                  <a:pt x="264469" y="1061273"/>
                </a:lnTo>
                <a:lnTo>
                  <a:pt x="266053" y="1057148"/>
                </a:lnTo>
                <a:lnTo>
                  <a:pt x="268271" y="1053975"/>
                </a:lnTo>
                <a:lnTo>
                  <a:pt x="270488" y="1050802"/>
                </a:lnTo>
                <a:lnTo>
                  <a:pt x="272706" y="1048580"/>
                </a:lnTo>
                <a:lnTo>
                  <a:pt x="275241" y="1046676"/>
                </a:lnTo>
                <a:lnTo>
                  <a:pt x="277459" y="1044772"/>
                </a:lnTo>
                <a:lnTo>
                  <a:pt x="279360" y="1043820"/>
                </a:lnTo>
                <a:lnTo>
                  <a:pt x="281578" y="1042868"/>
                </a:lnTo>
                <a:lnTo>
                  <a:pt x="284112" y="1041916"/>
                </a:lnTo>
                <a:lnTo>
                  <a:pt x="285063" y="1041599"/>
                </a:lnTo>
                <a:lnTo>
                  <a:pt x="283795" y="1034301"/>
                </a:lnTo>
                <a:lnTo>
                  <a:pt x="283162" y="1026368"/>
                </a:lnTo>
                <a:lnTo>
                  <a:pt x="282528" y="1019069"/>
                </a:lnTo>
                <a:lnTo>
                  <a:pt x="281894" y="1012088"/>
                </a:lnTo>
                <a:lnTo>
                  <a:pt x="281894" y="1005107"/>
                </a:lnTo>
                <a:lnTo>
                  <a:pt x="281894" y="998444"/>
                </a:lnTo>
                <a:lnTo>
                  <a:pt x="282211" y="991780"/>
                </a:lnTo>
                <a:lnTo>
                  <a:pt x="282528" y="985433"/>
                </a:lnTo>
                <a:lnTo>
                  <a:pt x="283162" y="979087"/>
                </a:lnTo>
                <a:lnTo>
                  <a:pt x="284112" y="973058"/>
                </a:lnTo>
                <a:lnTo>
                  <a:pt x="285063" y="967029"/>
                </a:lnTo>
                <a:lnTo>
                  <a:pt x="286964" y="961000"/>
                </a:lnTo>
                <a:lnTo>
                  <a:pt x="288231" y="955605"/>
                </a:lnTo>
                <a:lnTo>
                  <a:pt x="289815" y="950211"/>
                </a:lnTo>
                <a:lnTo>
                  <a:pt x="291716" y="944816"/>
                </a:lnTo>
                <a:lnTo>
                  <a:pt x="293934" y="939422"/>
                </a:lnTo>
                <a:lnTo>
                  <a:pt x="296152" y="934345"/>
                </a:lnTo>
                <a:lnTo>
                  <a:pt x="298687" y="929585"/>
                </a:lnTo>
                <a:lnTo>
                  <a:pt x="301221" y="924825"/>
                </a:lnTo>
                <a:lnTo>
                  <a:pt x="304073" y="920383"/>
                </a:lnTo>
                <a:lnTo>
                  <a:pt x="309776" y="911498"/>
                </a:lnTo>
                <a:lnTo>
                  <a:pt x="316429" y="903247"/>
                </a:lnTo>
                <a:lnTo>
                  <a:pt x="323400" y="895631"/>
                </a:lnTo>
                <a:lnTo>
                  <a:pt x="330687" y="888333"/>
                </a:lnTo>
                <a:lnTo>
                  <a:pt x="338924" y="881669"/>
                </a:lnTo>
                <a:lnTo>
                  <a:pt x="346845" y="875323"/>
                </a:lnTo>
                <a:lnTo>
                  <a:pt x="355400" y="869611"/>
                </a:lnTo>
                <a:lnTo>
                  <a:pt x="364271" y="864217"/>
                </a:lnTo>
                <a:lnTo>
                  <a:pt x="373142" y="859774"/>
                </a:lnTo>
                <a:lnTo>
                  <a:pt x="382014" y="855332"/>
                </a:lnTo>
                <a:lnTo>
                  <a:pt x="391519" y="851206"/>
                </a:lnTo>
                <a:lnTo>
                  <a:pt x="400707" y="847716"/>
                </a:lnTo>
                <a:lnTo>
                  <a:pt x="410212" y="844225"/>
                </a:lnTo>
                <a:lnTo>
                  <a:pt x="419400" y="841687"/>
                </a:lnTo>
                <a:lnTo>
                  <a:pt x="428588" y="839148"/>
                </a:lnTo>
                <a:lnTo>
                  <a:pt x="437776" y="836927"/>
                </a:lnTo>
                <a:lnTo>
                  <a:pt x="446331" y="835340"/>
                </a:lnTo>
                <a:lnTo>
                  <a:pt x="455202" y="833754"/>
                </a:lnTo>
                <a:lnTo>
                  <a:pt x="463440" y="832484"/>
                </a:lnTo>
                <a:lnTo>
                  <a:pt x="471678" y="831533"/>
                </a:lnTo>
                <a:lnTo>
                  <a:pt x="479598" y="830898"/>
                </a:lnTo>
                <a:lnTo>
                  <a:pt x="486569" y="830263"/>
                </a:lnTo>
                <a:close/>
                <a:moveTo>
                  <a:pt x="977804" y="422275"/>
                </a:moveTo>
                <a:lnTo>
                  <a:pt x="977804" y="1118375"/>
                </a:lnTo>
                <a:lnTo>
                  <a:pt x="1390015" y="817113"/>
                </a:lnTo>
                <a:lnTo>
                  <a:pt x="1449070" y="773953"/>
                </a:lnTo>
                <a:lnTo>
                  <a:pt x="1478598" y="752373"/>
                </a:lnTo>
                <a:lnTo>
                  <a:pt x="1493520" y="741583"/>
                </a:lnTo>
                <a:lnTo>
                  <a:pt x="1495108" y="740313"/>
                </a:lnTo>
                <a:lnTo>
                  <a:pt x="1495743" y="739996"/>
                </a:lnTo>
                <a:lnTo>
                  <a:pt x="1499235" y="741583"/>
                </a:lnTo>
                <a:lnTo>
                  <a:pt x="1491298" y="737457"/>
                </a:lnTo>
                <a:lnTo>
                  <a:pt x="1551940" y="766971"/>
                </a:lnTo>
                <a:lnTo>
                  <a:pt x="1551940" y="767288"/>
                </a:lnTo>
                <a:lnTo>
                  <a:pt x="1551940" y="768240"/>
                </a:lnTo>
                <a:lnTo>
                  <a:pt x="1552258" y="773001"/>
                </a:lnTo>
                <a:lnTo>
                  <a:pt x="1552575" y="781887"/>
                </a:lnTo>
                <a:lnTo>
                  <a:pt x="1557973" y="928187"/>
                </a:lnTo>
                <a:lnTo>
                  <a:pt x="1560361" y="996818"/>
                </a:lnTo>
                <a:lnTo>
                  <a:pt x="1511300" y="1036404"/>
                </a:lnTo>
                <a:lnTo>
                  <a:pt x="1507808" y="1039260"/>
                </a:lnTo>
                <a:lnTo>
                  <a:pt x="1505903" y="1040847"/>
                </a:lnTo>
                <a:lnTo>
                  <a:pt x="1505903" y="1041165"/>
                </a:lnTo>
                <a:lnTo>
                  <a:pt x="1549083" y="1060841"/>
                </a:lnTo>
                <a:lnTo>
                  <a:pt x="1563053" y="1067106"/>
                </a:lnTo>
                <a:lnTo>
                  <a:pt x="1563053" y="1067188"/>
                </a:lnTo>
                <a:lnTo>
                  <a:pt x="1573848" y="1071948"/>
                </a:lnTo>
                <a:lnTo>
                  <a:pt x="1563053" y="1067106"/>
                </a:lnTo>
                <a:lnTo>
                  <a:pt x="1563053" y="1066553"/>
                </a:lnTo>
                <a:lnTo>
                  <a:pt x="1563053" y="1065284"/>
                </a:lnTo>
                <a:lnTo>
                  <a:pt x="1562735" y="1056080"/>
                </a:lnTo>
                <a:lnTo>
                  <a:pt x="1562100" y="1037991"/>
                </a:lnTo>
                <a:lnTo>
                  <a:pt x="1560513" y="1001178"/>
                </a:lnTo>
                <a:lnTo>
                  <a:pt x="1560361" y="996818"/>
                </a:lnTo>
                <a:lnTo>
                  <a:pt x="1624965" y="944689"/>
                </a:lnTo>
                <a:lnTo>
                  <a:pt x="1990090" y="650185"/>
                </a:lnTo>
                <a:lnTo>
                  <a:pt x="2001202" y="641616"/>
                </a:lnTo>
                <a:lnTo>
                  <a:pt x="1911350" y="530225"/>
                </a:lnTo>
                <a:lnTo>
                  <a:pt x="2162175" y="556883"/>
                </a:lnTo>
                <a:lnTo>
                  <a:pt x="2135188" y="807592"/>
                </a:lnTo>
                <a:lnTo>
                  <a:pt x="2045652" y="696518"/>
                </a:lnTo>
                <a:lnTo>
                  <a:pt x="2034540" y="705087"/>
                </a:lnTo>
                <a:lnTo>
                  <a:pt x="1669415" y="999591"/>
                </a:lnTo>
                <a:lnTo>
                  <a:pt x="1555750" y="1091307"/>
                </a:lnTo>
                <a:lnTo>
                  <a:pt x="1551940" y="1094480"/>
                </a:lnTo>
                <a:lnTo>
                  <a:pt x="1550353" y="1095749"/>
                </a:lnTo>
                <a:lnTo>
                  <a:pt x="1550035" y="1095749"/>
                </a:lnTo>
                <a:lnTo>
                  <a:pt x="1506855" y="1076074"/>
                </a:lnTo>
                <a:lnTo>
                  <a:pt x="1492568" y="1069647"/>
                </a:lnTo>
                <a:lnTo>
                  <a:pt x="1492568" y="1069092"/>
                </a:lnTo>
                <a:lnTo>
                  <a:pt x="1492568" y="1068140"/>
                </a:lnTo>
                <a:lnTo>
                  <a:pt x="1492250" y="1058619"/>
                </a:lnTo>
                <a:lnTo>
                  <a:pt x="1491615" y="1040847"/>
                </a:lnTo>
                <a:lnTo>
                  <a:pt x="1490028" y="1004034"/>
                </a:lnTo>
                <a:lnTo>
                  <a:pt x="1487488" y="930726"/>
                </a:lnTo>
                <a:lnTo>
                  <a:pt x="1483991" y="836157"/>
                </a:lnTo>
                <a:lnTo>
                  <a:pt x="1490980" y="831076"/>
                </a:lnTo>
                <a:lnTo>
                  <a:pt x="1520190" y="809496"/>
                </a:lnTo>
                <a:lnTo>
                  <a:pt x="1534795" y="798706"/>
                </a:lnTo>
                <a:lnTo>
                  <a:pt x="1537018" y="797437"/>
                </a:lnTo>
                <a:lnTo>
                  <a:pt x="1537335" y="797120"/>
                </a:lnTo>
                <a:lnTo>
                  <a:pt x="1535492" y="795947"/>
                </a:lnTo>
                <a:lnTo>
                  <a:pt x="1541780" y="799024"/>
                </a:lnTo>
                <a:lnTo>
                  <a:pt x="1533843" y="794898"/>
                </a:lnTo>
                <a:lnTo>
                  <a:pt x="1535492" y="795947"/>
                </a:lnTo>
                <a:lnTo>
                  <a:pt x="1481455" y="769510"/>
                </a:lnTo>
                <a:lnTo>
                  <a:pt x="1481455" y="769827"/>
                </a:lnTo>
                <a:lnTo>
                  <a:pt x="1481455" y="771097"/>
                </a:lnTo>
                <a:lnTo>
                  <a:pt x="1481773" y="775540"/>
                </a:lnTo>
                <a:lnTo>
                  <a:pt x="1482090" y="784743"/>
                </a:lnTo>
                <a:lnTo>
                  <a:pt x="1483991" y="836157"/>
                </a:lnTo>
                <a:lnTo>
                  <a:pt x="1431608" y="874237"/>
                </a:lnTo>
                <a:lnTo>
                  <a:pt x="977804" y="1205369"/>
                </a:lnTo>
                <a:lnTo>
                  <a:pt x="977804" y="1279208"/>
                </a:lnTo>
                <a:lnTo>
                  <a:pt x="2233708" y="1279208"/>
                </a:lnTo>
                <a:lnTo>
                  <a:pt x="2233708" y="422275"/>
                </a:lnTo>
                <a:lnTo>
                  <a:pt x="977804" y="422275"/>
                </a:lnTo>
                <a:close/>
                <a:moveTo>
                  <a:pt x="1604961" y="109349"/>
                </a:moveTo>
                <a:lnTo>
                  <a:pt x="1432317" y="288925"/>
                </a:lnTo>
                <a:lnTo>
                  <a:pt x="1770657" y="288925"/>
                </a:lnTo>
                <a:lnTo>
                  <a:pt x="1604961" y="109349"/>
                </a:lnTo>
                <a:close/>
                <a:moveTo>
                  <a:pt x="1605916" y="0"/>
                </a:moveTo>
                <a:lnTo>
                  <a:pt x="1610688" y="317"/>
                </a:lnTo>
                <a:lnTo>
                  <a:pt x="1615461" y="951"/>
                </a:lnTo>
                <a:lnTo>
                  <a:pt x="1619915" y="2219"/>
                </a:lnTo>
                <a:lnTo>
                  <a:pt x="1623733" y="4121"/>
                </a:lnTo>
                <a:lnTo>
                  <a:pt x="1627870" y="6022"/>
                </a:lnTo>
                <a:lnTo>
                  <a:pt x="1631688" y="8241"/>
                </a:lnTo>
                <a:lnTo>
                  <a:pt x="1635188" y="11410"/>
                </a:lnTo>
                <a:lnTo>
                  <a:pt x="1638369" y="14263"/>
                </a:lnTo>
                <a:lnTo>
                  <a:pt x="1892057" y="288925"/>
                </a:lnTo>
                <a:lnTo>
                  <a:pt x="2401839" y="288925"/>
                </a:lnTo>
                <a:lnTo>
                  <a:pt x="2408511" y="289242"/>
                </a:lnTo>
                <a:lnTo>
                  <a:pt x="2415184" y="290192"/>
                </a:lnTo>
                <a:lnTo>
                  <a:pt x="2421538" y="291776"/>
                </a:lnTo>
                <a:lnTo>
                  <a:pt x="2427893" y="294310"/>
                </a:lnTo>
                <a:lnTo>
                  <a:pt x="2433612" y="297160"/>
                </a:lnTo>
                <a:lnTo>
                  <a:pt x="2439332" y="300645"/>
                </a:lnTo>
                <a:lnTo>
                  <a:pt x="2444415" y="304129"/>
                </a:lnTo>
                <a:lnTo>
                  <a:pt x="2448864" y="308563"/>
                </a:lnTo>
                <a:lnTo>
                  <a:pt x="2453312" y="313314"/>
                </a:lnTo>
                <a:lnTo>
                  <a:pt x="2457442" y="318699"/>
                </a:lnTo>
                <a:lnTo>
                  <a:pt x="2460620" y="323767"/>
                </a:lnTo>
                <a:lnTo>
                  <a:pt x="2463162" y="329785"/>
                </a:lnTo>
                <a:lnTo>
                  <a:pt x="2465703" y="335803"/>
                </a:lnTo>
                <a:lnTo>
                  <a:pt x="2467292" y="342138"/>
                </a:lnTo>
                <a:lnTo>
                  <a:pt x="2468245" y="348790"/>
                </a:lnTo>
                <a:lnTo>
                  <a:pt x="2468563" y="355442"/>
                </a:lnTo>
                <a:lnTo>
                  <a:pt x="2468245" y="362410"/>
                </a:lnTo>
                <a:lnTo>
                  <a:pt x="2467292" y="369062"/>
                </a:lnTo>
                <a:lnTo>
                  <a:pt x="2465703" y="375397"/>
                </a:lnTo>
                <a:lnTo>
                  <a:pt x="2463162" y="381415"/>
                </a:lnTo>
                <a:lnTo>
                  <a:pt x="2460620" y="387433"/>
                </a:lnTo>
                <a:lnTo>
                  <a:pt x="2457442" y="392818"/>
                </a:lnTo>
                <a:lnTo>
                  <a:pt x="2453312" y="397886"/>
                </a:lnTo>
                <a:lnTo>
                  <a:pt x="2448864" y="402954"/>
                </a:lnTo>
                <a:lnTo>
                  <a:pt x="2444415" y="407071"/>
                </a:lnTo>
                <a:lnTo>
                  <a:pt x="2439332" y="410872"/>
                </a:lnTo>
                <a:lnTo>
                  <a:pt x="2433612" y="414040"/>
                </a:lnTo>
                <a:lnTo>
                  <a:pt x="2427893" y="417207"/>
                </a:lnTo>
                <a:lnTo>
                  <a:pt x="2421538" y="419108"/>
                </a:lnTo>
                <a:lnTo>
                  <a:pt x="2415184" y="420691"/>
                </a:lnTo>
                <a:lnTo>
                  <a:pt x="2408511" y="421958"/>
                </a:lnTo>
                <a:lnTo>
                  <a:pt x="2401839" y="422275"/>
                </a:lnTo>
                <a:lnTo>
                  <a:pt x="2344738" y="422275"/>
                </a:lnTo>
                <a:lnTo>
                  <a:pt x="2344738" y="1390650"/>
                </a:lnTo>
                <a:lnTo>
                  <a:pt x="866775" y="1390650"/>
                </a:lnTo>
                <a:lnTo>
                  <a:pt x="866775" y="422275"/>
                </a:lnTo>
                <a:lnTo>
                  <a:pt x="809674" y="422275"/>
                </a:lnTo>
                <a:lnTo>
                  <a:pt x="803001" y="421958"/>
                </a:lnTo>
                <a:lnTo>
                  <a:pt x="796329" y="420691"/>
                </a:lnTo>
                <a:lnTo>
                  <a:pt x="789974" y="419108"/>
                </a:lnTo>
                <a:lnTo>
                  <a:pt x="783620" y="417207"/>
                </a:lnTo>
                <a:lnTo>
                  <a:pt x="777900" y="414040"/>
                </a:lnTo>
                <a:lnTo>
                  <a:pt x="772181" y="410872"/>
                </a:lnTo>
                <a:lnTo>
                  <a:pt x="767098" y="407071"/>
                </a:lnTo>
                <a:lnTo>
                  <a:pt x="762649" y="402954"/>
                </a:lnTo>
                <a:lnTo>
                  <a:pt x="758201" y="397886"/>
                </a:lnTo>
                <a:lnTo>
                  <a:pt x="754070" y="392818"/>
                </a:lnTo>
                <a:lnTo>
                  <a:pt x="750893" y="387433"/>
                </a:lnTo>
                <a:lnTo>
                  <a:pt x="748033" y="381415"/>
                </a:lnTo>
                <a:lnTo>
                  <a:pt x="745809" y="375397"/>
                </a:lnTo>
                <a:lnTo>
                  <a:pt x="744221" y="369062"/>
                </a:lnTo>
                <a:lnTo>
                  <a:pt x="743267" y="362410"/>
                </a:lnTo>
                <a:lnTo>
                  <a:pt x="742950" y="355442"/>
                </a:lnTo>
                <a:lnTo>
                  <a:pt x="743267" y="348790"/>
                </a:lnTo>
                <a:lnTo>
                  <a:pt x="744221" y="342138"/>
                </a:lnTo>
                <a:lnTo>
                  <a:pt x="745809" y="335803"/>
                </a:lnTo>
                <a:lnTo>
                  <a:pt x="748033" y="329785"/>
                </a:lnTo>
                <a:lnTo>
                  <a:pt x="750893" y="323767"/>
                </a:lnTo>
                <a:lnTo>
                  <a:pt x="754070" y="318699"/>
                </a:lnTo>
                <a:lnTo>
                  <a:pt x="758201" y="313314"/>
                </a:lnTo>
                <a:lnTo>
                  <a:pt x="762649" y="308563"/>
                </a:lnTo>
                <a:lnTo>
                  <a:pt x="767098" y="304129"/>
                </a:lnTo>
                <a:lnTo>
                  <a:pt x="772181" y="300645"/>
                </a:lnTo>
                <a:lnTo>
                  <a:pt x="777900" y="297160"/>
                </a:lnTo>
                <a:lnTo>
                  <a:pt x="783620" y="294310"/>
                </a:lnTo>
                <a:lnTo>
                  <a:pt x="789974" y="291776"/>
                </a:lnTo>
                <a:lnTo>
                  <a:pt x="796329" y="290192"/>
                </a:lnTo>
                <a:lnTo>
                  <a:pt x="803001" y="289242"/>
                </a:lnTo>
                <a:lnTo>
                  <a:pt x="809674" y="288925"/>
                </a:lnTo>
                <a:lnTo>
                  <a:pt x="1310879" y="288925"/>
                </a:lnTo>
                <a:lnTo>
                  <a:pt x="1311607" y="287475"/>
                </a:lnTo>
                <a:lnTo>
                  <a:pt x="1314152" y="283672"/>
                </a:lnTo>
                <a:lnTo>
                  <a:pt x="1317334" y="280502"/>
                </a:lnTo>
                <a:lnTo>
                  <a:pt x="1573462" y="13629"/>
                </a:lnTo>
                <a:lnTo>
                  <a:pt x="1576962" y="10777"/>
                </a:lnTo>
                <a:lnTo>
                  <a:pt x="1580780" y="7924"/>
                </a:lnTo>
                <a:lnTo>
                  <a:pt x="1584280" y="5705"/>
                </a:lnTo>
                <a:lnTo>
                  <a:pt x="1588735" y="3804"/>
                </a:lnTo>
                <a:lnTo>
                  <a:pt x="1592553" y="2219"/>
                </a:lnTo>
                <a:lnTo>
                  <a:pt x="1597007" y="951"/>
                </a:lnTo>
                <a:lnTo>
                  <a:pt x="1601780" y="317"/>
                </a:lnTo>
                <a:lnTo>
                  <a:pt x="1605916" y="0"/>
                </a:lnTo>
                <a:close/>
              </a:path>
            </a:pathLst>
          </a:custGeom>
          <a:solidFill>
            <a:srgbClr val="FFFFFF"/>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29" name="Oval 6"/>
          <p:cNvSpPr>
            <a:spLocks noChangeArrowheads="1"/>
          </p:cNvSpPr>
          <p:nvPr/>
        </p:nvSpPr>
        <p:spPr bwMode="auto">
          <a:xfrm>
            <a:off x="5551712" y="2017101"/>
            <a:ext cx="1051386" cy="1058949"/>
          </a:xfrm>
          <a:prstGeom prst="ellipse">
            <a:avLst/>
          </a:prstGeom>
          <a:solidFill>
            <a:schemeClr val="accent1"/>
          </a:solidFill>
          <a:ln w="9525">
            <a:solidFill>
              <a:srgbClr val="FFFFFF"/>
            </a:solidFill>
          </a:ln>
        </p:spPr>
        <p:txBody>
          <a:bodyPr/>
          <a:lstStyle/>
          <a:p>
            <a:pPr>
              <a:defRPr/>
            </a:pPr>
            <a:endParaRPr lang="zh-CN" altLang="en-US" sz="6000">
              <a:solidFill>
                <a:schemeClr val="tx1">
                  <a:lumMod val="60000"/>
                  <a:lumOff val="40000"/>
                </a:schemeClr>
              </a:solidFill>
              <a:latin typeface="+mn-lt"/>
            </a:endParaRPr>
          </a:p>
        </p:txBody>
      </p:sp>
      <p:sp>
        <p:nvSpPr>
          <p:cNvPr id="30" name="KSO_Shape"/>
          <p:cNvSpPr/>
          <p:nvPr/>
        </p:nvSpPr>
        <p:spPr bwMode="auto">
          <a:xfrm>
            <a:off x="5782052" y="2295525"/>
            <a:ext cx="590707" cy="502101"/>
          </a:xfrm>
          <a:custGeom>
            <a:avLst/>
            <a:gdLst>
              <a:gd name="T0" fmla="*/ 751859 w 3897313"/>
              <a:gd name="T1" fmla="*/ 3070865 h 3311525"/>
              <a:gd name="T2" fmla="*/ 255585 w 3897313"/>
              <a:gd name="T3" fmla="*/ 3040088 h 3311525"/>
              <a:gd name="T4" fmla="*/ 743927 w 3897313"/>
              <a:gd name="T5" fmla="*/ 2593335 h 3311525"/>
              <a:gd name="T6" fmla="*/ 1413894 w 3897313"/>
              <a:gd name="T7" fmla="*/ 3077845 h 3311525"/>
              <a:gd name="T8" fmla="*/ 936625 w 3897313"/>
              <a:gd name="T9" fmla="*/ 3015560 h 3311525"/>
              <a:gd name="T10" fmla="*/ 2154553 w 3897313"/>
              <a:gd name="T11" fmla="*/ 3028286 h 3311525"/>
              <a:gd name="T12" fmla="*/ 1664757 w 3897313"/>
              <a:gd name="T13" fmla="*/ 3075622 h 3311525"/>
              <a:gd name="T14" fmla="*/ 1758006 w 3897313"/>
              <a:gd name="T15" fmla="*/ 2237553 h 3311525"/>
              <a:gd name="T16" fmla="*/ 2834647 w 3897313"/>
              <a:gd name="T17" fmla="*/ 3040063 h 3311525"/>
              <a:gd name="T18" fmla="*/ 2339302 w 3897313"/>
              <a:gd name="T19" fmla="*/ 3070861 h 3311525"/>
              <a:gd name="T20" fmla="*/ 2569533 w 3897313"/>
              <a:gd name="T21" fmla="*/ 1738630 h 3311525"/>
              <a:gd name="T22" fmla="*/ 3498851 w 3897313"/>
              <a:gd name="T23" fmla="*/ 3067687 h 3311525"/>
              <a:gd name="T24" fmla="*/ 2999741 w 3897313"/>
              <a:gd name="T25" fmla="*/ 3045465 h 3311525"/>
              <a:gd name="T26" fmla="*/ 3400426 w 3897313"/>
              <a:gd name="T27" fmla="*/ 924221 h 3311525"/>
              <a:gd name="T28" fmla="*/ 684213 w 3897313"/>
              <a:gd name="T29" fmla="*/ 392109 h 3311525"/>
              <a:gd name="T30" fmla="*/ 907734 w 3897313"/>
              <a:gd name="T31" fmla="*/ 594315 h 3311525"/>
              <a:gd name="T32" fmla="*/ 1026479 w 3897313"/>
              <a:gd name="T33" fmla="*/ 723193 h 3311525"/>
              <a:gd name="T34" fmla="*/ 975996 w 3897313"/>
              <a:gd name="T35" fmla="*/ 832073 h 3311525"/>
              <a:gd name="T36" fmla="*/ 863919 w 3897313"/>
              <a:gd name="T37" fmla="*/ 848262 h 3311525"/>
              <a:gd name="T38" fmla="*/ 730251 w 3897313"/>
              <a:gd name="T39" fmla="*/ 739382 h 3311525"/>
              <a:gd name="T40" fmla="*/ 539433 w 3897313"/>
              <a:gd name="T41" fmla="*/ 721606 h 3311525"/>
              <a:gd name="T42" fmla="*/ 414656 w 3897313"/>
              <a:gd name="T43" fmla="*/ 828264 h 3311525"/>
              <a:gd name="T44" fmla="*/ 476886 w 3897313"/>
              <a:gd name="T45" fmla="*/ 961586 h 3311525"/>
              <a:gd name="T46" fmla="*/ 899479 w 3897313"/>
              <a:gd name="T47" fmla="*/ 1159030 h 3311525"/>
              <a:gd name="T48" fmla="*/ 1054101 w 3897313"/>
              <a:gd name="T49" fmla="*/ 1345364 h 3311525"/>
              <a:gd name="T50" fmla="*/ 1035369 w 3897313"/>
              <a:gd name="T51" fmla="*/ 1555187 h 3311525"/>
              <a:gd name="T52" fmla="*/ 868999 w 3897313"/>
              <a:gd name="T53" fmla="*/ 1723110 h 3311525"/>
              <a:gd name="T54" fmla="*/ 679451 w 3897313"/>
              <a:gd name="T55" fmla="*/ 1888811 h 3311525"/>
              <a:gd name="T56" fmla="*/ 528003 w 3897313"/>
              <a:gd name="T57" fmla="*/ 1891033 h 3311525"/>
              <a:gd name="T58" fmla="*/ 367666 w 3897313"/>
              <a:gd name="T59" fmla="*/ 1718349 h 3311525"/>
              <a:gd name="T60" fmla="*/ 191136 w 3897313"/>
              <a:gd name="T61" fmla="*/ 1594867 h 3311525"/>
              <a:gd name="T62" fmla="*/ 180341 w 3897313"/>
              <a:gd name="T63" fmla="*/ 1485987 h 3311525"/>
              <a:gd name="T64" fmla="*/ 300038 w 3897313"/>
              <a:gd name="T65" fmla="*/ 1414247 h 3311525"/>
              <a:gd name="T66" fmla="*/ 369253 w 3897313"/>
              <a:gd name="T67" fmla="*/ 1467258 h 3311525"/>
              <a:gd name="T68" fmla="*/ 645478 w 3897313"/>
              <a:gd name="T69" fmla="*/ 1564393 h 3311525"/>
              <a:gd name="T70" fmla="*/ 785496 w 3897313"/>
              <a:gd name="T71" fmla="*/ 1520905 h 3311525"/>
              <a:gd name="T72" fmla="*/ 793434 w 3897313"/>
              <a:gd name="T73" fmla="*/ 1370123 h 3311525"/>
              <a:gd name="T74" fmla="*/ 334328 w 3897313"/>
              <a:gd name="T75" fmla="*/ 1127604 h 3311525"/>
              <a:gd name="T76" fmla="*/ 199073 w 3897313"/>
              <a:gd name="T77" fmla="*/ 972061 h 3311525"/>
              <a:gd name="T78" fmla="*/ 197803 w 3897313"/>
              <a:gd name="T79" fmla="*/ 758428 h 3311525"/>
              <a:gd name="T80" fmla="*/ 356553 w 3897313"/>
              <a:gd name="T81" fmla="*/ 575903 h 3311525"/>
              <a:gd name="T82" fmla="*/ 525781 w 3897313"/>
              <a:gd name="T83" fmla="*/ 384491 h 3311525"/>
              <a:gd name="T84" fmla="*/ 3649008 w 3897313"/>
              <a:gd name="T85" fmla="*/ 6033 h 3311525"/>
              <a:gd name="T86" fmla="*/ 3716323 w 3897313"/>
              <a:gd name="T87" fmla="*/ 71764 h 3311525"/>
              <a:gd name="T88" fmla="*/ 3884930 w 3897313"/>
              <a:gd name="T89" fmla="*/ 709702 h 3311525"/>
              <a:gd name="T90" fmla="*/ 3809358 w 3897313"/>
              <a:gd name="T91" fmla="*/ 766859 h 3311525"/>
              <a:gd name="T92" fmla="*/ 3717911 w 3897313"/>
              <a:gd name="T93" fmla="*/ 745584 h 3311525"/>
              <a:gd name="T94" fmla="*/ 3455952 w 3897313"/>
              <a:gd name="T95" fmla="*/ 648099 h 3311525"/>
              <a:gd name="T96" fmla="*/ 2896154 w 3897313"/>
              <a:gd name="T97" fmla="*/ 1275241 h 3311525"/>
              <a:gd name="T98" fmla="*/ 2256022 w 3897313"/>
              <a:gd name="T99" fmla="*/ 1779812 h 3311525"/>
              <a:gd name="T100" fmla="*/ 1575246 w 3897313"/>
              <a:gd name="T101" fmla="*/ 2148158 h 3311525"/>
              <a:gd name="T102" fmla="*/ 927493 w 3897313"/>
              <a:gd name="T103" fmla="*/ 2376787 h 3311525"/>
              <a:gd name="T104" fmla="*/ 113356 w 3897313"/>
              <a:gd name="T105" fmla="*/ 2517140 h 3311525"/>
              <a:gd name="T106" fmla="*/ 384206 w 3897313"/>
              <a:gd name="T107" fmla="*/ 2221192 h 3311525"/>
              <a:gd name="T108" fmla="*/ 1118644 w 3897313"/>
              <a:gd name="T109" fmla="*/ 2040830 h 3311525"/>
              <a:gd name="T110" fmla="*/ 2028673 w 3897313"/>
              <a:gd name="T111" fmla="*/ 1609610 h 3311525"/>
              <a:gd name="T112" fmla="*/ 2530999 w 3897313"/>
              <a:gd name="T113" fmla="*/ 1244757 h 3311525"/>
              <a:gd name="T114" fmla="*/ 3068570 w 3897313"/>
              <a:gd name="T115" fmla="*/ 708114 h 3311525"/>
              <a:gd name="T116" fmla="*/ 3069841 w 3897313"/>
              <a:gd name="T117" fmla="*/ 393750 h 3311525"/>
              <a:gd name="T118" fmla="*/ 2984744 w 3897313"/>
              <a:gd name="T119" fmla="*/ 355010 h 3311525"/>
              <a:gd name="T120" fmla="*/ 2960294 w 3897313"/>
              <a:gd name="T121" fmla="*/ 262288 h 3311525"/>
              <a:gd name="T122" fmla="*/ 3015226 w 3897313"/>
              <a:gd name="T123" fmla="*/ 186713 h 3311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897313" h="3311525">
                <a:moveTo>
                  <a:pt x="0" y="3178175"/>
                </a:moveTo>
                <a:lnTo>
                  <a:pt x="3803650" y="3178175"/>
                </a:lnTo>
                <a:lnTo>
                  <a:pt x="3803650" y="3311525"/>
                </a:lnTo>
                <a:lnTo>
                  <a:pt x="0" y="3311525"/>
                </a:lnTo>
                <a:lnTo>
                  <a:pt x="0" y="3178175"/>
                </a:lnTo>
                <a:close/>
                <a:moveTo>
                  <a:pt x="784225" y="2584450"/>
                </a:moveTo>
                <a:lnTo>
                  <a:pt x="784225" y="3015656"/>
                </a:lnTo>
                <a:lnTo>
                  <a:pt x="783908" y="3022002"/>
                </a:lnTo>
                <a:lnTo>
                  <a:pt x="782956" y="3028348"/>
                </a:lnTo>
                <a:lnTo>
                  <a:pt x="781369" y="3034059"/>
                </a:lnTo>
                <a:lnTo>
                  <a:pt x="779465" y="3040088"/>
                </a:lnTo>
                <a:lnTo>
                  <a:pt x="776610" y="3045482"/>
                </a:lnTo>
                <a:lnTo>
                  <a:pt x="773437" y="3050558"/>
                </a:lnTo>
                <a:lnTo>
                  <a:pt x="769946" y="3055318"/>
                </a:lnTo>
                <a:lnTo>
                  <a:pt x="766138" y="3059760"/>
                </a:lnTo>
                <a:lnTo>
                  <a:pt x="761696" y="3064202"/>
                </a:lnTo>
                <a:lnTo>
                  <a:pt x="756936" y="3067692"/>
                </a:lnTo>
                <a:lnTo>
                  <a:pt x="751859" y="3070865"/>
                </a:lnTo>
                <a:lnTo>
                  <a:pt x="746465" y="3073086"/>
                </a:lnTo>
                <a:lnTo>
                  <a:pt x="740436" y="3075625"/>
                </a:lnTo>
                <a:lnTo>
                  <a:pt x="734407" y="3077211"/>
                </a:lnTo>
                <a:lnTo>
                  <a:pt x="728696" y="3077846"/>
                </a:lnTo>
                <a:lnTo>
                  <a:pt x="722349" y="3078163"/>
                </a:lnTo>
                <a:lnTo>
                  <a:pt x="312701" y="3078163"/>
                </a:lnTo>
                <a:lnTo>
                  <a:pt x="306355" y="3077846"/>
                </a:lnTo>
                <a:lnTo>
                  <a:pt x="300643" y="3077211"/>
                </a:lnTo>
                <a:lnTo>
                  <a:pt x="294614" y="3075625"/>
                </a:lnTo>
                <a:lnTo>
                  <a:pt x="288585" y="3073086"/>
                </a:lnTo>
                <a:lnTo>
                  <a:pt x="283191" y="3070865"/>
                </a:lnTo>
                <a:lnTo>
                  <a:pt x="278114" y="3067692"/>
                </a:lnTo>
                <a:lnTo>
                  <a:pt x="273354" y="3064202"/>
                </a:lnTo>
                <a:lnTo>
                  <a:pt x="268912" y="3059760"/>
                </a:lnTo>
                <a:lnTo>
                  <a:pt x="265104" y="3055318"/>
                </a:lnTo>
                <a:lnTo>
                  <a:pt x="261614" y="3050558"/>
                </a:lnTo>
                <a:lnTo>
                  <a:pt x="258441" y="3045482"/>
                </a:lnTo>
                <a:lnTo>
                  <a:pt x="255585" y="3040088"/>
                </a:lnTo>
                <a:lnTo>
                  <a:pt x="253681" y="3034059"/>
                </a:lnTo>
                <a:lnTo>
                  <a:pt x="252094" y="3028348"/>
                </a:lnTo>
                <a:lnTo>
                  <a:pt x="251142" y="3022002"/>
                </a:lnTo>
                <a:lnTo>
                  <a:pt x="250825" y="3015656"/>
                </a:lnTo>
                <a:lnTo>
                  <a:pt x="250825" y="2675514"/>
                </a:lnTo>
                <a:lnTo>
                  <a:pt x="303181" y="2669486"/>
                </a:lnTo>
                <a:lnTo>
                  <a:pt x="359980" y="2662505"/>
                </a:lnTo>
                <a:lnTo>
                  <a:pt x="390125" y="2658380"/>
                </a:lnTo>
                <a:lnTo>
                  <a:pt x="421221" y="2653621"/>
                </a:lnTo>
                <a:lnTo>
                  <a:pt x="453587" y="2648861"/>
                </a:lnTo>
                <a:lnTo>
                  <a:pt x="486587" y="2643785"/>
                </a:lnTo>
                <a:lnTo>
                  <a:pt x="520540" y="2638073"/>
                </a:lnTo>
                <a:lnTo>
                  <a:pt x="555444" y="2631727"/>
                </a:lnTo>
                <a:lnTo>
                  <a:pt x="591300" y="2625381"/>
                </a:lnTo>
                <a:lnTo>
                  <a:pt x="628425" y="2618401"/>
                </a:lnTo>
                <a:lnTo>
                  <a:pt x="665868" y="2610469"/>
                </a:lnTo>
                <a:lnTo>
                  <a:pt x="704580" y="2602219"/>
                </a:lnTo>
                <a:lnTo>
                  <a:pt x="743927" y="2593335"/>
                </a:lnTo>
                <a:lnTo>
                  <a:pt x="784225" y="2584450"/>
                </a:lnTo>
                <a:close/>
                <a:moveTo>
                  <a:pt x="1470025" y="2365375"/>
                </a:moveTo>
                <a:lnTo>
                  <a:pt x="1470025" y="3015560"/>
                </a:lnTo>
                <a:lnTo>
                  <a:pt x="1469708" y="3021916"/>
                </a:lnTo>
                <a:lnTo>
                  <a:pt x="1468757" y="3028271"/>
                </a:lnTo>
                <a:lnTo>
                  <a:pt x="1467171" y="3033991"/>
                </a:lnTo>
                <a:lnTo>
                  <a:pt x="1464951" y="3040029"/>
                </a:lnTo>
                <a:lnTo>
                  <a:pt x="1462414" y="3045432"/>
                </a:lnTo>
                <a:lnTo>
                  <a:pt x="1459243" y="3050516"/>
                </a:lnTo>
                <a:lnTo>
                  <a:pt x="1455755" y="3055283"/>
                </a:lnTo>
                <a:lnTo>
                  <a:pt x="1451949" y="3059732"/>
                </a:lnTo>
                <a:lnTo>
                  <a:pt x="1447192" y="3064181"/>
                </a:lnTo>
                <a:lnTo>
                  <a:pt x="1442435" y="3067676"/>
                </a:lnTo>
                <a:lnTo>
                  <a:pt x="1437362" y="3070854"/>
                </a:lnTo>
                <a:lnTo>
                  <a:pt x="1431653" y="3073079"/>
                </a:lnTo>
                <a:lnTo>
                  <a:pt x="1426262" y="3075621"/>
                </a:lnTo>
                <a:lnTo>
                  <a:pt x="1420237" y="3077210"/>
                </a:lnTo>
                <a:lnTo>
                  <a:pt x="1413894" y="3077845"/>
                </a:lnTo>
                <a:lnTo>
                  <a:pt x="1407869" y="3078163"/>
                </a:lnTo>
                <a:lnTo>
                  <a:pt x="998781" y="3078163"/>
                </a:lnTo>
                <a:lnTo>
                  <a:pt x="992439" y="3077845"/>
                </a:lnTo>
                <a:lnTo>
                  <a:pt x="986096" y="3077210"/>
                </a:lnTo>
                <a:lnTo>
                  <a:pt x="980388" y="3075621"/>
                </a:lnTo>
                <a:lnTo>
                  <a:pt x="974680" y="3073079"/>
                </a:lnTo>
                <a:lnTo>
                  <a:pt x="969289" y="3070854"/>
                </a:lnTo>
                <a:lnTo>
                  <a:pt x="964215" y="3067676"/>
                </a:lnTo>
                <a:lnTo>
                  <a:pt x="959458" y="3064181"/>
                </a:lnTo>
                <a:lnTo>
                  <a:pt x="955018" y="3059732"/>
                </a:lnTo>
                <a:lnTo>
                  <a:pt x="950896" y="3055283"/>
                </a:lnTo>
                <a:lnTo>
                  <a:pt x="947090" y="3050516"/>
                </a:lnTo>
                <a:lnTo>
                  <a:pt x="943919" y="3045432"/>
                </a:lnTo>
                <a:lnTo>
                  <a:pt x="941699" y="3040029"/>
                </a:lnTo>
                <a:lnTo>
                  <a:pt x="939479" y="3033991"/>
                </a:lnTo>
                <a:lnTo>
                  <a:pt x="937894" y="3028271"/>
                </a:lnTo>
                <a:lnTo>
                  <a:pt x="936942" y="3021916"/>
                </a:lnTo>
                <a:lnTo>
                  <a:pt x="936625" y="3015560"/>
                </a:lnTo>
                <a:lnTo>
                  <a:pt x="936625" y="2545241"/>
                </a:lnTo>
                <a:lnTo>
                  <a:pt x="994024" y="2529034"/>
                </a:lnTo>
                <a:lnTo>
                  <a:pt x="1053326" y="2512191"/>
                </a:lnTo>
                <a:lnTo>
                  <a:pt x="1112628" y="2493442"/>
                </a:lnTo>
                <a:lnTo>
                  <a:pt x="1173833" y="2474375"/>
                </a:lnTo>
                <a:lnTo>
                  <a:pt x="1235672" y="2453401"/>
                </a:lnTo>
                <a:lnTo>
                  <a:pt x="1266750" y="2442597"/>
                </a:lnTo>
                <a:lnTo>
                  <a:pt x="1298145" y="2431156"/>
                </a:lnTo>
                <a:lnTo>
                  <a:pt x="1330174" y="2419716"/>
                </a:lnTo>
                <a:lnTo>
                  <a:pt x="1361886" y="2407958"/>
                </a:lnTo>
                <a:lnTo>
                  <a:pt x="1394233" y="2395565"/>
                </a:lnTo>
                <a:lnTo>
                  <a:pt x="1426579" y="2383171"/>
                </a:lnTo>
                <a:lnTo>
                  <a:pt x="1448144" y="2374273"/>
                </a:lnTo>
                <a:lnTo>
                  <a:pt x="1470025" y="2365375"/>
                </a:lnTo>
                <a:close/>
                <a:moveTo>
                  <a:pt x="2155826" y="2020888"/>
                </a:moveTo>
                <a:lnTo>
                  <a:pt x="2155826" y="3015578"/>
                </a:lnTo>
                <a:lnTo>
                  <a:pt x="2155190" y="3021932"/>
                </a:lnTo>
                <a:lnTo>
                  <a:pt x="2154553" y="3028286"/>
                </a:lnTo>
                <a:lnTo>
                  <a:pt x="2152962" y="3034004"/>
                </a:lnTo>
                <a:lnTo>
                  <a:pt x="2151052" y="3040040"/>
                </a:lnTo>
                <a:lnTo>
                  <a:pt x="2148188" y="3045441"/>
                </a:lnTo>
                <a:lnTo>
                  <a:pt x="2145006" y="3050524"/>
                </a:lnTo>
                <a:lnTo>
                  <a:pt x="2141505" y="3055289"/>
                </a:lnTo>
                <a:lnTo>
                  <a:pt x="2137367" y="3059737"/>
                </a:lnTo>
                <a:lnTo>
                  <a:pt x="2133230" y="3064185"/>
                </a:lnTo>
                <a:lnTo>
                  <a:pt x="2128456" y="3067679"/>
                </a:lnTo>
                <a:lnTo>
                  <a:pt x="2123364" y="3070856"/>
                </a:lnTo>
                <a:lnTo>
                  <a:pt x="2117636" y="3073080"/>
                </a:lnTo>
                <a:lnTo>
                  <a:pt x="2111907" y="3075622"/>
                </a:lnTo>
                <a:lnTo>
                  <a:pt x="2105860" y="3077210"/>
                </a:lnTo>
                <a:lnTo>
                  <a:pt x="2099813" y="3077845"/>
                </a:lnTo>
                <a:lnTo>
                  <a:pt x="2093766" y="3078163"/>
                </a:lnTo>
                <a:lnTo>
                  <a:pt x="1682898" y="3078163"/>
                </a:lnTo>
                <a:lnTo>
                  <a:pt x="1676533" y="3077845"/>
                </a:lnTo>
                <a:lnTo>
                  <a:pt x="1670486" y="3077210"/>
                </a:lnTo>
                <a:lnTo>
                  <a:pt x="1664757" y="3075622"/>
                </a:lnTo>
                <a:lnTo>
                  <a:pt x="1658711" y="3073080"/>
                </a:lnTo>
                <a:lnTo>
                  <a:pt x="1653300" y="3070856"/>
                </a:lnTo>
                <a:lnTo>
                  <a:pt x="1648208" y="3067679"/>
                </a:lnTo>
                <a:lnTo>
                  <a:pt x="1643434" y="3064185"/>
                </a:lnTo>
                <a:lnTo>
                  <a:pt x="1638979" y="3059737"/>
                </a:lnTo>
                <a:lnTo>
                  <a:pt x="1635160" y="3055289"/>
                </a:lnTo>
                <a:lnTo>
                  <a:pt x="1631341" y="3050524"/>
                </a:lnTo>
                <a:lnTo>
                  <a:pt x="1628158" y="3045441"/>
                </a:lnTo>
                <a:lnTo>
                  <a:pt x="1625612" y="3040040"/>
                </a:lnTo>
                <a:lnTo>
                  <a:pt x="1623702" y="3034004"/>
                </a:lnTo>
                <a:lnTo>
                  <a:pt x="1622111" y="3028286"/>
                </a:lnTo>
                <a:lnTo>
                  <a:pt x="1621156" y="3021932"/>
                </a:lnTo>
                <a:lnTo>
                  <a:pt x="1620838" y="3015578"/>
                </a:lnTo>
                <a:lnTo>
                  <a:pt x="1620838" y="2301092"/>
                </a:lnTo>
                <a:lnTo>
                  <a:pt x="1655210" y="2285842"/>
                </a:lnTo>
                <a:lnTo>
                  <a:pt x="1689581" y="2269958"/>
                </a:lnTo>
                <a:lnTo>
                  <a:pt x="1723953" y="2253756"/>
                </a:lnTo>
                <a:lnTo>
                  <a:pt x="1758006" y="2237553"/>
                </a:lnTo>
                <a:lnTo>
                  <a:pt x="1792060" y="2221033"/>
                </a:lnTo>
                <a:lnTo>
                  <a:pt x="1825477" y="2203878"/>
                </a:lnTo>
                <a:lnTo>
                  <a:pt x="1859530" y="2187041"/>
                </a:lnTo>
                <a:lnTo>
                  <a:pt x="1892629" y="2169568"/>
                </a:lnTo>
                <a:lnTo>
                  <a:pt x="1926364" y="2151777"/>
                </a:lnTo>
                <a:lnTo>
                  <a:pt x="1959462" y="2133668"/>
                </a:lnTo>
                <a:lnTo>
                  <a:pt x="1992879" y="2115560"/>
                </a:lnTo>
                <a:lnTo>
                  <a:pt x="2025660" y="2097452"/>
                </a:lnTo>
                <a:lnTo>
                  <a:pt x="2058440" y="2078390"/>
                </a:lnTo>
                <a:lnTo>
                  <a:pt x="2090902" y="2059647"/>
                </a:lnTo>
                <a:lnTo>
                  <a:pt x="2123682" y="2040267"/>
                </a:lnTo>
                <a:lnTo>
                  <a:pt x="2155826" y="2020888"/>
                </a:lnTo>
                <a:close/>
                <a:moveTo>
                  <a:pt x="2840038" y="1514475"/>
                </a:moveTo>
                <a:lnTo>
                  <a:pt x="2840038" y="3015616"/>
                </a:lnTo>
                <a:lnTo>
                  <a:pt x="2839404" y="3021966"/>
                </a:lnTo>
                <a:lnTo>
                  <a:pt x="2838770" y="3028316"/>
                </a:lnTo>
                <a:lnTo>
                  <a:pt x="2837184" y="3034031"/>
                </a:lnTo>
                <a:lnTo>
                  <a:pt x="2834647" y="3040063"/>
                </a:lnTo>
                <a:lnTo>
                  <a:pt x="2832427" y="3045461"/>
                </a:lnTo>
                <a:lnTo>
                  <a:pt x="2829256" y="3050541"/>
                </a:lnTo>
                <a:lnTo>
                  <a:pt x="2825768" y="3055303"/>
                </a:lnTo>
                <a:lnTo>
                  <a:pt x="2821328" y="3059748"/>
                </a:lnTo>
                <a:lnTo>
                  <a:pt x="2817205" y="3064193"/>
                </a:lnTo>
                <a:lnTo>
                  <a:pt x="2812449" y="3067686"/>
                </a:lnTo>
                <a:lnTo>
                  <a:pt x="2807057" y="3070861"/>
                </a:lnTo>
                <a:lnTo>
                  <a:pt x="2801666" y="3073083"/>
                </a:lnTo>
                <a:lnTo>
                  <a:pt x="2796275" y="3075623"/>
                </a:lnTo>
                <a:lnTo>
                  <a:pt x="2790250" y="3077211"/>
                </a:lnTo>
                <a:lnTo>
                  <a:pt x="2783908" y="3077846"/>
                </a:lnTo>
                <a:lnTo>
                  <a:pt x="2777565" y="3078163"/>
                </a:lnTo>
                <a:lnTo>
                  <a:pt x="2368794" y="3078163"/>
                </a:lnTo>
                <a:lnTo>
                  <a:pt x="2362452" y="3077846"/>
                </a:lnTo>
                <a:lnTo>
                  <a:pt x="2356109" y="3077211"/>
                </a:lnTo>
                <a:lnTo>
                  <a:pt x="2350084" y="3075623"/>
                </a:lnTo>
                <a:lnTo>
                  <a:pt x="2344693" y="3073083"/>
                </a:lnTo>
                <a:lnTo>
                  <a:pt x="2339302" y="3070861"/>
                </a:lnTo>
                <a:lnTo>
                  <a:pt x="2334228" y="3067686"/>
                </a:lnTo>
                <a:lnTo>
                  <a:pt x="2329471" y="3064193"/>
                </a:lnTo>
                <a:lnTo>
                  <a:pt x="2324714" y="3059748"/>
                </a:lnTo>
                <a:lnTo>
                  <a:pt x="2320592" y="3055303"/>
                </a:lnTo>
                <a:lnTo>
                  <a:pt x="2317103" y="3050541"/>
                </a:lnTo>
                <a:lnTo>
                  <a:pt x="2313932" y="3045461"/>
                </a:lnTo>
                <a:lnTo>
                  <a:pt x="2311712" y="3040063"/>
                </a:lnTo>
                <a:lnTo>
                  <a:pt x="2309175" y="3034031"/>
                </a:lnTo>
                <a:lnTo>
                  <a:pt x="2307590" y="3028316"/>
                </a:lnTo>
                <a:lnTo>
                  <a:pt x="2306955" y="3021966"/>
                </a:lnTo>
                <a:lnTo>
                  <a:pt x="2306638" y="3015616"/>
                </a:lnTo>
                <a:lnTo>
                  <a:pt x="2306638" y="1925320"/>
                </a:lnTo>
                <a:lnTo>
                  <a:pt x="2351035" y="1895158"/>
                </a:lnTo>
                <a:lnTo>
                  <a:pt x="2395433" y="1864995"/>
                </a:lnTo>
                <a:lnTo>
                  <a:pt x="2439513" y="1834198"/>
                </a:lnTo>
                <a:lnTo>
                  <a:pt x="2483275" y="1803083"/>
                </a:lnTo>
                <a:lnTo>
                  <a:pt x="2526721" y="1771015"/>
                </a:lnTo>
                <a:lnTo>
                  <a:pt x="2569533" y="1738630"/>
                </a:lnTo>
                <a:lnTo>
                  <a:pt x="2612344" y="1705610"/>
                </a:lnTo>
                <a:lnTo>
                  <a:pt x="2654204" y="1671955"/>
                </a:lnTo>
                <a:lnTo>
                  <a:pt x="2701139" y="1633855"/>
                </a:lnTo>
                <a:lnTo>
                  <a:pt x="2748073" y="1594803"/>
                </a:lnTo>
                <a:lnTo>
                  <a:pt x="2794055" y="1554798"/>
                </a:lnTo>
                <a:lnTo>
                  <a:pt x="2840038" y="1514475"/>
                </a:lnTo>
                <a:close/>
                <a:moveTo>
                  <a:pt x="3525838" y="762000"/>
                </a:moveTo>
                <a:lnTo>
                  <a:pt x="3525838" y="3015624"/>
                </a:lnTo>
                <a:lnTo>
                  <a:pt x="3525521" y="3021973"/>
                </a:lnTo>
                <a:lnTo>
                  <a:pt x="3524886" y="3028322"/>
                </a:lnTo>
                <a:lnTo>
                  <a:pt x="3523298" y="3034037"/>
                </a:lnTo>
                <a:lnTo>
                  <a:pt x="3521076" y="3040068"/>
                </a:lnTo>
                <a:lnTo>
                  <a:pt x="3518536" y="3045465"/>
                </a:lnTo>
                <a:lnTo>
                  <a:pt x="3515361" y="3050544"/>
                </a:lnTo>
                <a:lnTo>
                  <a:pt x="3511868" y="3055306"/>
                </a:lnTo>
                <a:lnTo>
                  <a:pt x="3507741" y="3059751"/>
                </a:lnTo>
                <a:lnTo>
                  <a:pt x="3503613" y="3064195"/>
                </a:lnTo>
                <a:lnTo>
                  <a:pt x="3498851" y="3067687"/>
                </a:lnTo>
                <a:lnTo>
                  <a:pt x="3493453" y="3070862"/>
                </a:lnTo>
                <a:lnTo>
                  <a:pt x="3488056" y="3073084"/>
                </a:lnTo>
                <a:lnTo>
                  <a:pt x="3482023" y="3075623"/>
                </a:lnTo>
                <a:lnTo>
                  <a:pt x="3476308" y="3077211"/>
                </a:lnTo>
                <a:lnTo>
                  <a:pt x="3470276" y="3077846"/>
                </a:lnTo>
                <a:lnTo>
                  <a:pt x="3463926" y="3078163"/>
                </a:lnTo>
                <a:lnTo>
                  <a:pt x="3054351" y="3078163"/>
                </a:lnTo>
                <a:lnTo>
                  <a:pt x="3048001" y="3077846"/>
                </a:lnTo>
                <a:lnTo>
                  <a:pt x="3041968" y="3077211"/>
                </a:lnTo>
                <a:lnTo>
                  <a:pt x="3035936" y="3075623"/>
                </a:lnTo>
                <a:lnTo>
                  <a:pt x="3030221" y="3073084"/>
                </a:lnTo>
                <a:lnTo>
                  <a:pt x="3024506" y="3070862"/>
                </a:lnTo>
                <a:lnTo>
                  <a:pt x="3019426" y="3067687"/>
                </a:lnTo>
                <a:lnTo>
                  <a:pt x="3014663" y="3064195"/>
                </a:lnTo>
                <a:lnTo>
                  <a:pt x="3010536" y="3059751"/>
                </a:lnTo>
                <a:lnTo>
                  <a:pt x="3006408" y="3055306"/>
                </a:lnTo>
                <a:lnTo>
                  <a:pt x="3002916" y="3050544"/>
                </a:lnTo>
                <a:lnTo>
                  <a:pt x="2999741" y="3045465"/>
                </a:lnTo>
                <a:lnTo>
                  <a:pt x="2997201" y="3040068"/>
                </a:lnTo>
                <a:lnTo>
                  <a:pt x="2994978" y="3034037"/>
                </a:lnTo>
                <a:lnTo>
                  <a:pt x="2993391" y="3028322"/>
                </a:lnTo>
                <a:lnTo>
                  <a:pt x="2992756" y="3021973"/>
                </a:lnTo>
                <a:lnTo>
                  <a:pt x="2992438" y="3015624"/>
                </a:lnTo>
                <a:lnTo>
                  <a:pt x="2992438" y="1374374"/>
                </a:lnTo>
                <a:lnTo>
                  <a:pt x="3028316" y="1338819"/>
                </a:lnTo>
                <a:lnTo>
                  <a:pt x="3063558" y="1303264"/>
                </a:lnTo>
                <a:lnTo>
                  <a:pt x="3098801" y="1267391"/>
                </a:lnTo>
                <a:lnTo>
                  <a:pt x="3133408" y="1230884"/>
                </a:lnTo>
                <a:lnTo>
                  <a:pt x="3168333" y="1194059"/>
                </a:lnTo>
                <a:lnTo>
                  <a:pt x="3201988" y="1156599"/>
                </a:lnTo>
                <a:lnTo>
                  <a:pt x="3235961" y="1119139"/>
                </a:lnTo>
                <a:lnTo>
                  <a:pt x="3269616" y="1081044"/>
                </a:lnTo>
                <a:lnTo>
                  <a:pt x="3302636" y="1042314"/>
                </a:lnTo>
                <a:lnTo>
                  <a:pt x="3335973" y="1003585"/>
                </a:lnTo>
                <a:lnTo>
                  <a:pt x="3368041" y="964220"/>
                </a:lnTo>
                <a:lnTo>
                  <a:pt x="3400426" y="924221"/>
                </a:lnTo>
                <a:lnTo>
                  <a:pt x="3432493" y="884221"/>
                </a:lnTo>
                <a:lnTo>
                  <a:pt x="3463926" y="843904"/>
                </a:lnTo>
                <a:lnTo>
                  <a:pt x="3495041" y="802952"/>
                </a:lnTo>
                <a:lnTo>
                  <a:pt x="3525838" y="762000"/>
                </a:lnTo>
                <a:close/>
                <a:moveTo>
                  <a:pt x="549911" y="373063"/>
                </a:moveTo>
                <a:lnTo>
                  <a:pt x="655638" y="373063"/>
                </a:lnTo>
                <a:lnTo>
                  <a:pt x="658813" y="373381"/>
                </a:lnTo>
                <a:lnTo>
                  <a:pt x="661988" y="373698"/>
                </a:lnTo>
                <a:lnTo>
                  <a:pt x="664846" y="374650"/>
                </a:lnTo>
                <a:lnTo>
                  <a:pt x="667386" y="375920"/>
                </a:lnTo>
                <a:lnTo>
                  <a:pt x="670243" y="376872"/>
                </a:lnTo>
                <a:lnTo>
                  <a:pt x="673101" y="378460"/>
                </a:lnTo>
                <a:lnTo>
                  <a:pt x="675323" y="380047"/>
                </a:lnTo>
                <a:lnTo>
                  <a:pt x="677228" y="382269"/>
                </a:lnTo>
                <a:lnTo>
                  <a:pt x="679451" y="384491"/>
                </a:lnTo>
                <a:lnTo>
                  <a:pt x="681356" y="386713"/>
                </a:lnTo>
                <a:lnTo>
                  <a:pt x="682943" y="389252"/>
                </a:lnTo>
                <a:lnTo>
                  <a:pt x="684213" y="392109"/>
                </a:lnTo>
                <a:lnTo>
                  <a:pt x="684848" y="394649"/>
                </a:lnTo>
                <a:lnTo>
                  <a:pt x="685483" y="397823"/>
                </a:lnTo>
                <a:lnTo>
                  <a:pt x="686436" y="400680"/>
                </a:lnTo>
                <a:lnTo>
                  <a:pt x="686436" y="403854"/>
                </a:lnTo>
                <a:lnTo>
                  <a:pt x="686436" y="515908"/>
                </a:lnTo>
                <a:lnTo>
                  <a:pt x="708026" y="518448"/>
                </a:lnTo>
                <a:lnTo>
                  <a:pt x="729933" y="522257"/>
                </a:lnTo>
                <a:lnTo>
                  <a:pt x="751206" y="526384"/>
                </a:lnTo>
                <a:lnTo>
                  <a:pt x="761366" y="528923"/>
                </a:lnTo>
                <a:lnTo>
                  <a:pt x="772161" y="531463"/>
                </a:lnTo>
                <a:lnTo>
                  <a:pt x="788036" y="536859"/>
                </a:lnTo>
                <a:lnTo>
                  <a:pt x="804864" y="542573"/>
                </a:lnTo>
                <a:lnTo>
                  <a:pt x="821691" y="548922"/>
                </a:lnTo>
                <a:lnTo>
                  <a:pt x="839154" y="556857"/>
                </a:lnTo>
                <a:lnTo>
                  <a:pt x="856299" y="565111"/>
                </a:lnTo>
                <a:lnTo>
                  <a:pt x="873761" y="574316"/>
                </a:lnTo>
                <a:lnTo>
                  <a:pt x="890589" y="584157"/>
                </a:lnTo>
                <a:lnTo>
                  <a:pt x="907734" y="594315"/>
                </a:lnTo>
                <a:lnTo>
                  <a:pt x="924244" y="605425"/>
                </a:lnTo>
                <a:lnTo>
                  <a:pt x="940119" y="617170"/>
                </a:lnTo>
                <a:lnTo>
                  <a:pt x="955359" y="629550"/>
                </a:lnTo>
                <a:lnTo>
                  <a:pt x="962661" y="635581"/>
                </a:lnTo>
                <a:lnTo>
                  <a:pt x="969646" y="641930"/>
                </a:lnTo>
                <a:lnTo>
                  <a:pt x="976314" y="648596"/>
                </a:lnTo>
                <a:lnTo>
                  <a:pt x="982981" y="655579"/>
                </a:lnTo>
                <a:lnTo>
                  <a:pt x="989331" y="662246"/>
                </a:lnTo>
                <a:lnTo>
                  <a:pt x="995364" y="668912"/>
                </a:lnTo>
                <a:lnTo>
                  <a:pt x="1001079" y="675895"/>
                </a:lnTo>
                <a:lnTo>
                  <a:pt x="1006794" y="683196"/>
                </a:lnTo>
                <a:lnTo>
                  <a:pt x="1011556" y="690180"/>
                </a:lnTo>
                <a:lnTo>
                  <a:pt x="1016001" y="697163"/>
                </a:lnTo>
                <a:lnTo>
                  <a:pt x="1019176" y="702242"/>
                </a:lnTo>
                <a:lnTo>
                  <a:pt x="1021716" y="707639"/>
                </a:lnTo>
                <a:lnTo>
                  <a:pt x="1023621" y="712718"/>
                </a:lnTo>
                <a:lnTo>
                  <a:pt x="1025209" y="717797"/>
                </a:lnTo>
                <a:lnTo>
                  <a:pt x="1026479" y="723193"/>
                </a:lnTo>
                <a:lnTo>
                  <a:pt x="1027114" y="728907"/>
                </a:lnTo>
                <a:lnTo>
                  <a:pt x="1028066" y="734621"/>
                </a:lnTo>
                <a:lnTo>
                  <a:pt x="1028066" y="740334"/>
                </a:lnTo>
                <a:lnTo>
                  <a:pt x="1027749" y="746048"/>
                </a:lnTo>
                <a:lnTo>
                  <a:pt x="1026796" y="752079"/>
                </a:lnTo>
                <a:lnTo>
                  <a:pt x="1025526" y="758111"/>
                </a:lnTo>
                <a:lnTo>
                  <a:pt x="1023939" y="763824"/>
                </a:lnTo>
                <a:lnTo>
                  <a:pt x="1022034" y="769856"/>
                </a:lnTo>
                <a:lnTo>
                  <a:pt x="1019811" y="775887"/>
                </a:lnTo>
                <a:lnTo>
                  <a:pt x="1017271" y="781601"/>
                </a:lnTo>
                <a:lnTo>
                  <a:pt x="1014096" y="787632"/>
                </a:lnTo>
                <a:lnTo>
                  <a:pt x="1010286" y="794616"/>
                </a:lnTo>
                <a:lnTo>
                  <a:pt x="1005524" y="800964"/>
                </a:lnTo>
                <a:lnTo>
                  <a:pt x="1000444" y="807630"/>
                </a:lnTo>
                <a:lnTo>
                  <a:pt x="994729" y="813979"/>
                </a:lnTo>
                <a:lnTo>
                  <a:pt x="989014" y="820328"/>
                </a:lnTo>
                <a:lnTo>
                  <a:pt x="982664" y="826359"/>
                </a:lnTo>
                <a:lnTo>
                  <a:pt x="975996" y="832073"/>
                </a:lnTo>
                <a:lnTo>
                  <a:pt x="969329" y="837152"/>
                </a:lnTo>
                <a:lnTo>
                  <a:pt x="961709" y="841913"/>
                </a:lnTo>
                <a:lnTo>
                  <a:pt x="954089" y="846675"/>
                </a:lnTo>
                <a:lnTo>
                  <a:pt x="946469" y="850167"/>
                </a:lnTo>
                <a:lnTo>
                  <a:pt x="938214" y="853976"/>
                </a:lnTo>
                <a:lnTo>
                  <a:pt x="930276" y="856198"/>
                </a:lnTo>
                <a:lnTo>
                  <a:pt x="922021" y="858102"/>
                </a:lnTo>
                <a:lnTo>
                  <a:pt x="913131" y="859690"/>
                </a:lnTo>
                <a:lnTo>
                  <a:pt x="904876" y="860007"/>
                </a:lnTo>
                <a:lnTo>
                  <a:pt x="899796" y="859690"/>
                </a:lnTo>
                <a:lnTo>
                  <a:pt x="894716" y="859372"/>
                </a:lnTo>
                <a:lnTo>
                  <a:pt x="889954" y="858420"/>
                </a:lnTo>
                <a:lnTo>
                  <a:pt x="885191" y="857785"/>
                </a:lnTo>
                <a:lnTo>
                  <a:pt x="880746" y="856198"/>
                </a:lnTo>
                <a:lnTo>
                  <a:pt x="876619" y="854611"/>
                </a:lnTo>
                <a:lnTo>
                  <a:pt x="872174" y="852706"/>
                </a:lnTo>
                <a:lnTo>
                  <a:pt x="867729" y="850801"/>
                </a:lnTo>
                <a:lnTo>
                  <a:pt x="863919" y="848262"/>
                </a:lnTo>
                <a:lnTo>
                  <a:pt x="860109" y="845405"/>
                </a:lnTo>
                <a:lnTo>
                  <a:pt x="856299" y="842548"/>
                </a:lnTo>
                <a:lnTo>
                  <a:pt x="852806" y="839374"/>
                </a:lnTo>
                <a:lnTo>
                  <a:pt x="849314" y="835565"/>
                </a:lnTo>
                <a:lnTo>
                  <a:pt x="846139" y="832073"/>
                </a:lnTo>
                <a:lnTo>
                  <a:pt x="843281" y="828264"/>
                </a:lnTo>
                <a:lnTo>
                  <a:pt x="840106" y="823820"/>
                </a:lnTo>
                <a:lnTo>
                  <a:pt x="834709" y="816519"/>
                </a:lnTo>
                <a:lnTo>
                  <a:pt x="831534" y="812392"/>
                </a:lnTo>
                <a:lnTo>
                  <a:pt x="825184" y="806361"/>
                </a:lnTo>
                <a:lnTo>
                  <a:pt x="819469" y="800647"/>
                </a:lnTo>
                <a:lnTo>
                  <a:pt x="807086" y="790172"/>
                </a:lnTo>
                <a:lnTo>
                  <a:pt x="793751" y="780014"/>
                </a:lnTo>
                <a:lnTo>
                  <a:pt x="779781" y="769856"/>
                </a:lnTo>
                <a:lnTo>
                  <a:pt x="765176" y="760015"/>
                </a:lnTo>
                <a:lnTo>
                  <a:pt x="750571" y="750810"/>
                </a:lnTo>
                <a:lnTo>
                  <a:pt x="736918" y="742874"/>
                </a:lnTo>
                <a:lnTo>
                  <a:pt x="730251" y="739382"/>
                </a:lnTo>
                <a:lnTo>
                  <a:pt x="723901" y="736208"/>
                </a:lnTo>
                <a:lnTo>
                  <a:pt x="717551" y="733668"/>
                </a:lnTo>
                <a:lnTo>
                  <a:pt x="711518" y="731446"/>
                </a:lnTo>
                <a:lnTo>
                  <a:pt x="698501" y="727320"/>
                </a:lnTo>
                <a:lnTo>
                  <a:pt x="685483" y="723828"/>
                </a:lnTo>
                <a:lnTo>
                  <a:pt x="672148" y="720653"/>
                </a:lnTo>
                <a:lnTo>
                  <a:pt x="658813" y="718114"/>
                </a:lnTo>
                <a:lnTo>
                  <a:pt x="645796" y="716209"/>
                </a:lnTo>
                <a:lnTo>
                  <a:pt x="632461" y="714622"/>
                </a:lnTo>
                <a:lnTo>
                  <a:pt x="619443" y="713670"/>
                </a:lnTo>
                <a:lnTo>
                  <a:pt x="606426" y="713352"/>
                </a:lnTo>
                <a:lnTo>
                  <a:pt x="597536" y="713352"/>
                </a:lnTo>
                <a:lnTo>
                  <a:pt x="588646" y="713670"/>
                </a:lnTo>
                <a:lnTo>
                  <a:pt x="579438" y="714622"/>
                </a:lnTo>
                <a:lnTo>
                  <a:pt x="569596" y="715892"/>
                </a:lnTo>
                <a:lnTo>
                  <a:pt x="559753" y="717479"/>
                </a:lnTo>
                <a:lnTo>
                  <a:pt x="549593" y="719066"/>
                </a:lnTo>
                <a:lnTo>
                  <a:pt x="539433" y="721606"/>
                </a:lnTo>
                <a:lnTo>
                  <a:pt x="528638" y="724463"/>
                </a:lnTo>
                <a:lnTo>
                  <a:pt x="518161" y="727954"/>
                </a:lnTo>
                <a:lnTo>
                  <a:pt x="507366" y="732081"/>
                </a:lnTo>
                <a:lnTo>
                  <a:pt x="496571" y="736843"/>
                </a:lnTo>
                <a:lnTo>
                  <a:pt x="486093" y="742239"/>
                </a:lnTo>
                <a:lnTo>
                  <a:pt x="474981" y="748588"/>
                </a:lnTo>
                <a:lnTo>
                  <a:pt x="464821" y="755254"/>
                </a:lnTo>
                <a:lnTo>
                  <a:pt x="454026" y="763190"/>
                </a:lnTo>
                <a:lnTo>
                  <a:pt x="443866" y="771760"/>
                </a:lnTo>
                <a:lnTo>
                  <a:pt x="440691" y="774935"/>
                </a:lnTo>
                <a:lnTo>
                  <a:pt x="437516" y="778109"/>
                </a:lnTo>
                <a:lnTo>
                  <a:pt x="434658" y="781283"/>
                </a:lnTo>
                <a:lnTo>
                  <a:pt x="432118" y="784775"/>
                </a:lnTo>
                <a:lnTo>
                  <a:pt x="427356" y="792711"/>
                </a:lnTo>
                <a:lnTo>
                  <a:pt x="422911" y="800647"/>
                </a:lnTo>
                <a:lnTo>
                  <a:pt x="419418" y="809535"/>
                </a:lnTo>
                <a:lnTo>
                  <a:pt x="416561" y="818741"/>
                </a:lnTo>
                <a:lnTo>
                  <a:pt x="414656" y="828264"/>
                </a:lnTo>
                <a:lnTo>
                  <a:pt x="413068" y="837787"/>
                </a:lnTo>
                <a:lnTo>
                  <a:pt x="412751" y="847627"/>
                </a:lnTo>
                <a:lnTo>
                  <a:pt x="412751" y="857785"/>
                </a:lnTo>
                <a:lnTo>
                  <a:pt x="413386" y="867625"/>
                </a:lnTo>
                <a:lnTo>
                  <a:pt x="414973" y="877466"/>
                </a:lnTo>
                <a:lnTo>
                  <a:pt x="417513" y="887306"/>
                </a:lnTo>
                <a:lnTo>
                  <a:pt x="420688" y="896829"/>
                </a:lnTo>
                <a:lnTo>
                  <a:pt x="424498" y="906035"/>
                </a:lnTo>
                <a:lnTo>
                  <a:pt x="429261" y="914606"/>
                </a:lnTo>
                <a:lnTo>
                  <a:pt x="434023" y="921272"/>
                </a:lnTo>
                <a:lnTo>
                  <a:pt x="438468" y="927620"/>
                </a:lnTo>
                <a:lnTo>
                  <a:pt x="443231" y="933652"/>
                </a:lnTo>
                <a:lnTo>
                  <a:pt x="448311" y="939048"/>
                </a:lnTo>
                <a:lnTo>
                  <a:pt x="453391" y="944127"/>
                </a:lnTo>
                <a:lnTo>
                  <a:pt x="458788" y="948571"/>
                </a:lnTo>
                <a:lnTo>
                  <a:pt x="464821" y="953333"/>
                </a:lnTo>
                <a:lnTo>
                  <a:pt x="470536" y="957142"/>
                </a:lnTo>
                <a:lnTo>
                  <a:pt x="476886" y="961586"/>
                </a:lnTo>
                <a:lnTo>
                  <a:pt x="483236" y="965078"/>
                </a:lnTo>
                <a:lnTo>
                  <a:pt x="497523" y="972696"/>
                </a:lnTo>
                <a:lnTo>
                  <a:pt x="512763" y="979997"/>
                </a:lnTo>
                <a:lnTo>
                  <a:pt x="529591" y="987933"/>
                </a:lnTo>
                <a:lnTo>
                  <a:pt x="538163" y="991742"/>
                </a:lnTo>
                <a:lnTo>
                  <a:pt x="592138" y="1015232"/>
                </a:lnTo>
                <a:lnTo>
                  <a:pt x="629286" y="1031421"/>
                </a:lnTo>
                <a:lnTo>
                  <a:pt x="664211" y="1047610"/>
                </a:lnTo>
                <a:lnTo>
                  <a:pt x="686436" y="1056181"/>
                </a:lnTo>
                <a:lnTo>
                  <a:pt x="738188" y="1077767"/>
                </a:lnTo>
                <a:lnTo>
                  <a:pt x="764858" y="1089829"/>
                </a:lnTo>
                <a:lnTo>
                  <a:pt x="792164" y="1101892"/>
                </a:lnTo>
                <a:lnTo>
                  <a:pt x="819786" y="1114906"/>
                </a:lnTo>
                <a:lnTo>
                  <a:pt x="846456" y="1129191"/>
                </a:lnTo>
                <a:lnTo>
                  <a:pt x="860109" y="1136175"/>
                </a:lnTo>
                <a:lnTo>
                  <a:pt x="873444" y="1143793"/>
                </a:lnTo>
                <a:lnTo>
                  <a:pt x="886461" y="1151094"/>
                </a:lnTo>
                <a:lnTo>
                  <a:pt x="899479" y="1159030"/>
                </a:lnTo>
                <a:lnTo>
                  <a:pt x="912179" y="1166966"/>
                </a:lnTo>
                <a:lnTo>
                  <a:pt x="924244" y="1175536"/>
                </a:lnTo>
                <a:lnTo>
                  <a:pt x="935991" y="1183790"/>
                </a:lnTo>
                <a:lnTo>
                  <a:pt x="948056" y="1192995"/>
                </a:lnTo>
                <a:lnTo>
                  <a:pt x="958851" y="1202201"/>
                </a:lnTo>
                <a:lnTo>
                  <a:pt x="969646" y="1211406"/>
                </a:lnTo>
                <a:lnTo>
                  <a:pt x="980124" y="1220929"/>
                </a:lnTo>
                <a:lnTo>
                  <a:pt x="989966" y="1231405"/>
                </a:lnTo>
                <a:lnTo>
                  <a:pt x="999174" y="1241563"/>
                </a:lnTo>
                <a:lnTo>
                  <a:pt x="1008381" y="1251721"/>
                </a:lnTo>
                <a:lnTo>
                  <a:pt x="1016001" y="1262831"/>
                </a:lnTo>
                <a:lnTo>
                  <a:pt x="1023621" y="1273941"/>
                </a:lnTo>
                <a:lnTo>
                  <a:pt x="1030606" y="1285369"/>
                </a:lnTo>
                <a:lnTo>
                  <a:pt x="1036639" y="1297114"/>
                </a:lnTo>
                <a:lnTo>
                  <a:pt x="1042036" y="1309494"/>
                </a:lnTo>
                <a:lnTo>
                  <a:pt x="1046799" y="1321873"/>
                </a:lnTo>
                <a:lnTo>
                  <a:pt x="1050609" y="1333936"/>
                </a:lnTo>
                <a:lnTo>
                  <a:pt x="1054101" y="1345364"/>
                </a:lnTo>
                <a:lnTo>
                  <a:pt x="1056641" y="1357109"/>
                </a:lnTo>
                <a:lnTo>
                  <a:pt x="1058864" y="1368854"/>
                </a:lnTo>
                <a:lnTo>
                  <a:pt x="1060769" y="1380599"/>
                </a:lnTo>
                <a:lnTo>
                  <a:pt x="1062356" y="1392661"/>
                </a:lnTo>
                <a:lnTo>
                  <a:pt x="1062991" y="1404406"/>
                </a:lnTo>
                <a:lnTo>
                  <a:pt x="1063626" y="1416151"/>
                </a:lnTo>
                <a:lnTo>
                  <a:pt x="1063626" y="1428214"/>
                </a:lnTo>
                <a:lnTo>
                  <a:pt x="1062991" y="1439959"/>
                </a:lnTo>
                <a:lnTo>
                  <a:pt x="1062356" y="1451704"/>
                </a:lnTo>
                <a:lnTo>
                  <a:pt x="1061086" y="1463449"/>
                </a:lnTo>
                <a:lnTo>
                  <a:pt x="1059181" y="1475511"/>
                </a:lnTo>
                <a:lnTo>
                  <a:pt x="1057276" y="1487257"/>
                </a:lnTo>
                <a:lnTo>
                  <a:pt x="1054419" y="1498684"/>
                </a:lnTo>
                <a:lnTo>
                  <a:pt x="1051561" y="1510112"/>
                </a:lnTo>
                <a:lnTo>
                  <a:pt x="1048069" y="1521539"/>
                </a:lnTo>
                <a:lnTo>
                  <a:pt x="1044259" y="1532967"/>
                </a:lnTo>
                <a:lnTo>
                  <a:pt x="1039814" y="1544077"/>
                </a:lnTo>
                <a:lnTo>
                  <a:pt x="1035369" y="1555187"/>
                </a:lnTo>
                <a:lnTo>
                  <a:pt x="1030289" y="1565980"/>
                </a:lnTo>
                <a:lnTo>
                  <a:pt x="1024891" y="1576773"/>
                </a:lnTo>
                <a:lnTo>
                  <a:pt x="1018859" y="1587248"/>
                </a:lnTo>
                <a:lnTo>
                  <a:pt x="1012509" y="1598041"/>
                </a:lnTo>
                <a:lnTo>
                  <a:pt x="1005841" y="1608199"/>
                </a:lnTo>
                <a:lnTo>
                  <a:pt x="998856" y="1618039"/>
                </a:lnTo>
                <a:lnTo>
                  <a:pt x="991236" y="1627880"/>
                </a:lnTo>
                <a:lnTo>
                  <a:pt x="983299" y="1637403"/>
                </a:lnTo>
                <a:lnTo>
                  <a:pt x="975044" y="1646926"/>
                </a:lnTo>
                <a:lnTo>
                  <a:pt x="966789" y="1656131"/>
                </a:lnTo>
                <a:lnTo>
                  <a:pt x="957899" y="1665020"/>
                </a:lnTo>
                <a:lnTo>
                  <a:pt x="948374" y="1673908"/>
                </a:lnTo>
                <a:lnTo>
                  <a:pt x="936944" y="1682796"/>
                </a:lnTo>
                <a:lnTo>
                  <a:pt x="925196" y="1692001"/>
                </a:lnTo>
                <a:lnTo>
                  <a:pt x="912179" y="1700572"/>
                </a:lnTo>
                <a:lnTo>
                  <a:pt x="898209" y="1708508"/>
                </a:lnTo>
                <a:lnTo>
                  <a:pt x="883921" y="1716444"/>
                </a:lnTo>
                <a:lnTo>
                  <a:pt x="868999" y="1723110"/>
                </a:lnTo>
                <a:lnTo>
                  <a:pt x="853124" y="1729776"/>
                </a:lnTo>
                <a:lnTo>
                  <a:pt x="836614" y="1736125"/>
                </a:lnTo>
                <a:lnTo>
                  <a:pt x="819786" y="1741521"/>
                </a:lnTo>
                <a:lnTo>
                  <a:pt x="802324" y="1746283"/>
                </a:lnTo>
                <a:lnTo>
                  <a:pt x="784226" y="1751044"/>
                </a:lnTo>
                <a:lnTo>
                  <a:pt x="765811" y="1755171"/>
                </a:lnTo>
                <a:lnTo>
                  <a:pt x="746443" y="1758663"/>
                </a:lnTo>
                <a:lnTo>
                  <a:pt x="727076" y="1761202"/>
                </a:lnTo>
                <a:lnTo>
                  <a:pt x="707073" y="1763742"/>
                </a:lnTo>
                <a:lnTo>
                  <a:pt x="686436" y="1765329"/>
                </a:lnTo>
                <a:lnTo>
                  <a:pt x="686436" y="1869447"/>
                </a:lnTo>
                <a:lnTo>
                  <a:pt x="686436" y="1872621"/>
                </a:lnTo>
                <a:lnTo>
                  <a:pt x="685483" y="1875161"/>
                </a:lnTo>
                <a:lnTo>
                  <a:pt x="684848" y="1878335"/>
                </a:lnTo>
                <a:lnTo>
                  <a:pt x="684213" y="1881192"/>
                </a:lnTo>
                <a:lnTo>
                  <a:pt x="682943" y="1884049"/>
                </a:lnTo>
                <a:lnTo>
                  <a:pt x="681356" y="1886271"/>
                </a:lnTo>
                <a:lnTo>
                  <a:pt x="679451" y="1888811"/>
                </a:lnTo>
                <a:lnTo>
                  <a:pt x="677228" y="1891033"/>
                </a:lnTo>
                <a:lnTo>
                  <a:pt x="675323" y="1892937"/>
                </a:lnTo>
                <a:lnTo>
                  <a:pt x="673101" y="1894524"/>
                </a:lnTo>
                <a:lnTo>
                  <a:pt x="670243" y="1896112"/>
                </a:lnTo>
                <a:lnTo>
                  <a:pt x="667386" y="1897381"/>
                </a:lnTo>
                <a:lnTo>
                  <a:pt x="664846" y="1898651"/>
                </a:lnTo>
                <a:lnTo>
                  <a:pt x="661988" y="1899286"/>
                </a:lnTo>
                <a:lnTo>
                  <a:pt x="658813" y="1899921"/>
                </a:lnTo>
                <a:lnTo>
                  <a:pt x="655638" y="1900238"/>
                </a:lnTo>
                <a:lnTo>
                  <a:pt x="549911" y="1900238"/>
                </a:lnTo>
                <a:lnTo>
                  <a:pt x="546736" y="1899921"/>
                </a:lnTo>
                <a:lnTo>
                  <a:pt x="543561" y="1899286"/>
                </a:lnTo>
                <a:lnTo>
                  <a:pt x="540386" y="1898651"/>
                </a:lnTo>
                <a:lnTo>
                  <a:pt x="537846" y="1897381"/>
                </a:lnTo>
                <a:lnTo>
                  <a:pt x="534988" y="1896112"/>
                </a:lnTo>
                <a:lnTo>
                  <a:pt x="532766" y="1894524"/>
                </a:lnTo>
                <a:lnTo>
                  <a:pt x="530226" y="1892937"/>
                </a:lnTo>
                <a:lnTo>
                  <a:pt x="528003" y="1891033"/>
                </a:lnTo>
                <a:lnTo>
                  <a:pt x="525781" y="1888811"/>
                </a:lnTo>
                <a:lnTo>
                  <a:pt x="524193" y="1886271"/>
                </a:lnTo>
                <a:lnTo>
                  <a:pt x="522606" y="1884049"/>
                </a:lnTo>
                <a:lnTo>
                  <a:pt x="521653" y="1881192"/>
                </a:lnTo>
                <a:lnTo>
                  <a:pt x="520383" y="1878335"/>
                </a:lnTo>
                <a:lnTo>
                  <a:pt x="519748" y="1875161"/>
                </a:lnTo>
                <a:lnTo>
                  <a:pt x="519113" y="1872621"/>
                </a:lnTo>
                <a:lnTo>
                  <a:pt x="518796" y="1869447"/>
                </a:lnTo>
                <a:lnTo>
                  <a:pt x="518796" y="1757710"/>
                </a:lnTo>
                <a:lnTo>
                  <a:pt x="493078" y="1753584"/>
                </a:lnTo>
                <a:lnTo>
                  <a:pt x="467678" y="1748187"/>
                </a:lnTo>
                <a:lnTo>
                  <a:pt x="441961" y="1742156"/>
                </a:lnTo>
                <a:lnTo>
                  <a:pt x="429261" y="1738982"/>
                </a:lnTo>
                <a:lnTo>
                  <a:pt x="416561" y="1734855"/>
                </a:lnTo>
                <a:lnTo>
                  <a:pt x="404178" y="1731363"/>
                </a:lnTo>
                <a:lnTo>
                  <a:pt x="391796" y="1726919"/>
                </a:lnTo>
                <a:lnTo>
                  <a:pt x="379731" y="1722793"/>
                </a:lnTo>
                <a:lnTo>
                  <a:pt x="367666" y="1718349"/>
                </a:lnTo>
                <a:lnTo>
                  <a:pt x="355601" y="1713270"/>
                </a:lnTo>
                <a:lnTo>
                  <a:pt x="344171" y="1708508"/>
                </a:lnTo>
                <a:lnTo>
                  <a:pt x="332106" y="1703112"/>
                </a:lnTo>
                <a:lnTo>
                  <a:pt x="321311" y="1697398"/>
                </a:lnTo>
                <a:lnTo>
                  <a:pt x="309881" y="1692001"/>
                </a:lnTo>
                <a:lnTo>
                  <a:pt x="299086" y="1685970"/>
                </a:lnTo>
                <a:lnTo>
                  <a:pt x="288608" y="1679622"/>
                </a:lnTo>
                <a:lnTo>
                  <a:pt x="277813" y="1673273"/>
                </a:lnTo>
                <a:lnTo>
                  <a:pt x="267971" y="1666607"/>
                </a:lnTo>
                <a:lnTo>
                  <a:pt x="258128" y="1659623"/>
                </a:lnTo>
                <a:lnTo>
                  <a:pt x="248286" y="1652322"/>
                </a:lnTo>
                <a:lnTo>
                  <a:pt x="239078" y="1645021"/>
                </a:lnTo>
                <a:lnTo>
                  <a:pt x="230188" y="1637085"/>
                </a:lnTo>
                <a:lnTo>
                  <a:pt x="221933" y="1629150"/>
                </a:lnTo>
                <a:lnTo>
                  <a:pt x="213678" y="1620896"/>
                </a:lnTo>
                <a:lnTo>
                  <a:pt x="205741" y="1612643"/>
                </a:lnTo>
                <a:lnTo>
                  <a:pt x="198121" y="1604072"/>
                </a:lnTo>
                <a:lnTo>
                  <a:pt x="191136" y="1594867"/>
                </a:lnTo>
                <a:lnTo>
                  <a:pt x="184468" y="1585979"/>
                </a:lnTo>
                <a:lnTo>
                  <a:pt x="178436" y="1575821"/>
                </a:lnTo>
                <a:lnTo>
                  <a:pt x="175261" y="1571377"/>
                </a:lnTo>
                <a:lnTo>
                  <a:pt x="173038" y="1565980"/>
                </a:lnTo>
                <a:lnTo>
                  <a:pt x="170816" y="1560901"/>
                </a:lnTo>
                <a:lnTo>
                  <a:pt x="169228" y="1555505"/>
                </a:lnTo>
                <a:lnTo>
                  <a:pt x="168276" y="1550426"/>
                </a:lnTo>
                <a:lnTo>
                  <a:pt x="167323" y="1544395"/>
                </a:lnTo>
                <a:lnTo>
                  <a:pt x="167006" y="1538998"/>
                </a:lnTo>
                <a:lnTo>
                  <a:pt x="166688" y="1533284"/>
                </a:lnTo>
                <a:lnTo>
                  <a:pt x="167006" y="1527571"/>
                </a:lnTo>
                <a:lnTo>
                  <a:pt x="167641" y="1521539"/>
                </a:lnTo>
                <a:lnTo>
                  <a:pt x="168911" y="1515508"/>
                </a:lnTo>
                <a:lnTo>
                  <a:pt x="170498" y="1509794"/>
                </a:lnTo>
                <a:lnTo>
                  <a:pt x="172403" y="1503763"/>
                </a:lnTo>
                <a:lnTo>
                  <a:pt x="174943" y="1497732"/>
                </a:lnTo>
                <a:lnTo>
                  <a:pt x="177483" y="1492018"/>
                </a:lnTo>
                <a:lnTo>
                  <a:pt x="180341" y="1485987"/>
                </a:lnTo>
                <a:lnTo>
                  <a:pt x="184786" y="1479321"/>
                </a:lnTo>
                <a:lnTo>
                  <a:pt x="189231" y="1472655"/>
                </a:lnTo>
                <a:lnTo>
                  <a:pt x="194311" y="1465988"/>
                </a:lnTo>
                <a:lnTo>
                  <a:pt x="199708" y="1459640"/>
                </a:lnTo>
                <a:lnTo>
                  <a:pt x="205741" y="1453291"/>
                </a:lnTo>
                <a:lnTo>
                  <a:pt x="212091" y="1447260"/>
                </a:lnTo>
                <a:lnTo>
                  <a:pt x="218758" y="1441546"/>
                </a:lnTo>
                <a:lnTo>
                  <a:pt x="225743" y="1436467"/>
                </a:lnTo>
                <a:lnTo>
                  <a:pt x="232728" y="1431071"/>
                </a:lnTo>
                <a:lnTo>
                  <a:pt x="240348" y="1426944"/>
                </a:lnTo>
                <a:lnTo>
                  <a:pt x="248286" y="1422817"/>
                </a:lnTo>
                <a:lnTo>
                  <a:pt x="256541" y="1419643"/>
                </a:lnTo>
                <a:lnTo>
                  <a:pt x="264796" y="1417104"/>
                </a:lnTo>
                <a:lnTo>
                  <a:pt x="273051" y="1415199"/>
                </a:lnTo>
                <a:lnTo>
                  <a:pt x="281306" y="1413929"/>
                </a:lnTo>
                <a:lnTo>
                  <a:pt x="290196" y="1413612"/>
                </a:lnTo>
                <a:lnTo>
                  <a:pt x="294641" y="1413612"/>
                </a:lnTo>
                <a:lnTo>
                  <a:pt x="300038" y="1414247"/>
                </a:lnTo>
                <a:lnTo>
                  <a:pt x="304483" y="1414564"/>
                </a:lnTo>
                <a:lnTo>
                  <a:pt x="309246" y="1415834"/>
                </a:lnTo>
                <a:lnTo>
                  <a:pt x="313691" y="1417104"/>
                </a:lnTo>
                <a:lnTo>
                  <a:pt x="318136" y="1419008"/>
                </a:lnTo>
                <a:lnTo>
                  <a:pt x="322263" y="1420595"/>
                </a:lnTo>
                <a:lnTo>
                  <a:pt x="326708" y="1422817"/>
                </a:lnTo>
                <a:lnTo>
                  <a:pt x="330518" y="1425357"/>
                </a:lnTo>
                <a:lnTo>
                  <a:pt x="334646" y="1428214"/>
                </a:lnTo>
                <a:lnTo>
                  <a:pt x="338138" y="1430753"/>
                </a:lnTo>
                <a:lnTo>
                  <a:pt x="341631" y="1434245"/>
                </a:lnTo>
                <a:lnTo>
                  <a:pt x="345123" y="1437419"/>
                </a:lnTo>
                <a:lnTo>
                  <a:pt x="348298" y="1441546"/>
                </a:lnTo>
                <a:lnTo>
                  <a:pt x="351473" y="1445355"/>
                </a:lnTo>
                <a:lnTo>
                  <a:pt x="354331" y="1449799"/>
                </a:lnTo>
                <a:lnTo>
                  <a:pt x="359411" y="1457100"/>
                </a:lnTo>
                <a:lnTo>
                  <a:pt x="360998" y="1459322"/>
                </a:lnTo>
                <a:lnTo>
                  <a:pt x="363538" y="1461227"/>
                </a:lnTo>
                <a:lnTo>
                  <a:pt x="369253" y="1467258"/>
                </a:lnTo>
                <a:lnTo>
                  <a:pt x="375286" y="1472972"/>
                </a:lnTo>
                <a:lnTo>
                  <a:pt x="386716" y="1482178"/>
                </a:lnTo>
                <a:lnTo>
                  <a:pt x="399733" y="1491701"/>
                </a:lnTo>
                <a:lnTo>
                  <a:pt x="413068" y="1500589"/>
                </a:lnTo>
                <a:lnTo>
                  <a:pt x="427356" y="1509794"/>
                </a:lnTo>
                <a:lnTo>
                  <a:pt x="441643" y="1517730"/>
                </a:lnTo>
                <a:lnTo>
                  <a:pt x="455296" y="1524714"/>
                </a:lnTo>
                <a:lnTo>
                  <a:pt x="468631" y="1531062"/>
                </a:lnTo>
                <a:lnTo>
                  <a:pt x="481331" y="1535824"/>
                </a:lnTo>
                <a:lnTo>
                  <a:pt x="501333" y="1542173"/>
                </a:lnTo>
                <a:lnTo>
                  <a:pt x="522288" y="1547886"/>
                </a:lnTo>
                <a:lnTo>
                  <a:pt x="543243" y="1552648"/>
                </a:lnTo>
                <a:lnTo>
                  <a:pt x="564198" y="1557092"/>
                </a:lnTo>
                <a:lnTo>
                  <a:pt x="585153" y="1560266"/>
                </a:lnTo>
                <a:lnTo>
                  <a:pt x="605473" y="1562488"/>
                </a:lnTo>
                <a:lnTo>
                  <a:pt x="625793" y="1564076"/>
                </a:lnTo>
                <a:lnTo>
                  <a:pt x="635636" y="1564393"/>
                </a:lnTo>
                <a:lnTo>
                  <a:pt x="645478" y="1564393"/>
                </a:lnTo>
                <a:lnTo>
                  <a:pt x="655638" y="1564076"/>
                </a:lnTo>
                <a:lnTo>
                  <a:pt x="665798" y="1563758"/>
                </a:lnTo>
                <a:lnTo>
                  <a:pt x="676276" y="1562806"/>
                </a:lnTo>
                <a:lnTo>
                  <a:pt x="685483" y="1562171"/>
                </a:lnTo>
                <a:lnTo>
                  <a:pt x="695008" y="1560584"/>
                </a:lnTo>
                <a:lnTo>
                  <a:pt x="704533" y="1558997"/>
                </a:lnTo>
                <a:lnTo>
                  <a:pt x="713106" y="1557092"/>
                </a:lnTo>
                <a:lnTo>
                  <a:pt x="721996" y="1555187"/>
                </a:lnTo>
                <a:lnTo>
                  <a:pt x="729933" y="1552331"/>
                </a:lnTo>
                <a:lnTo>
                  <a:pt x="737553" y="1549474"/>
                </a:lnTo>
                <a:lnTo>
                  <a:pt x="745491" y="1546299"/>
                </a:lnTo>
                <a:lnTo>
                  <a:pt x="752793" y="1543125"/>
                </a:lnTo>
                <a:lnTo>
                  <a:pt x="759778" y="1539633"/>
                </a:lnTo>
                <a:lnTo>
                  <a:pt x="766128" y="1535824"/>
                </a:lnTo>
                <a:lnTo>
                  <a:pt x="772478" y="1531380"/>
                </a:lnTo>
                <a:lnTo>
                  <a:pt x="778193" y="1526936"/>
                </a:lnTo>
                <a:lnTo>
                  <a:pt x="782003" y="1523761"/>
                </a:lnTo>
                <a:lnTo>
                  <a:pt x="785496" y="1520905"/>
                </a:lnTo>
                <a:lnTo>
                  <a:pt x="791846" y="1513604"/>
                </a:lnTo>
                <a:lnTo>
                  <a:pt x="797244" y="1506303"/>
                </a:lnTo>
                <a:lnTo>
                  <a:pt x="802324" y="1497732"/>
                </a:lnTo>
                <a:lnTo>
                  <a:pt x="806769" y="1489161"/>
                </a:lnTo>
                <a:lnTo>
                  <a:pt x="810261" y="1480273"/>
                </a:lnTo>
                <a:lnTo>
                  <a:pt x="813119" y="1471067"/>
                </a:lnTo>
                <a:lnTo>
                  <a:pt x="815024" y="1461227"/>
                </a:lnTo>
                <a:lnTo>
                  <a:pt x="816294" y="1451704"/>
                </a:lnTo>
                <a:lnTo>
                  <a:pt x="816929" y="1441863"/>
                </a:lnTo>
                <a:lnTo>
                  <a:pt x="816611" y="1432023"/>
                </a:lnTo>
                <a:lnTo>
                  <a:pt x="815659" y="1422183"/>
                </a:lnTo>
                <a:lnTo>
                  <a:pt x="813754" y="1412660"/>
                </a:lnTo>
                <a:lnTo>
                  <a:pt x="811214" y="1403137"/>
                </a:lnTo>
                <a:lnTo>
                  <a:pt x="807404" y="1393614"/>
                </a:lnTo>
                <a:lnTo>
                  <a:pt x="803276" y="1385043"/>
                </a:lnTo>
                <a:lnTo>
                  <a:pt x="800419" y="1379964"/>
                </a:lnTo>
                <a:lnTo>
                  <a:pt x="796926" y="1374885"/>
                </a:lnTo>
                <a:lnTo>
                  <a:pt x="793434" y="1370123"/>
                </a:lnTo>
                <a:lnTo>
                  <a:pt x="788989" y="1365044"/>
                </a:lnTo>
                <a:lnTo>
                  <a:pt x="784544" y="1359966"/>
                </a:lnTo>
                <a:lnTo>
                  <a:pt x="779463" y="1355204"/>
                </a:lnTo>
                <a:lnTo>
                  <a:pt x="774383" y="1350443"/>
                </a:lnTo>
                <a:lnTo>
                  <a:pt x="768986" y="1345364"/>
                </a:lnTo>
                <a:lnTo>
                  <a:pt x="762953" y="1340602"/>
                </a:lnTo>
                <a:lnTo>
                  <a:pt x="756603" y="1336158"/>
                </a:lnTo>
                <a:lnTo>
                  <a:pt x="750253" y="1331396"/>
                </a:lnTo>
                <a:lnTo>
                  <a:pt x="743586" y="1326952"/>
                </a:lnTo>
                <a:lnTo>
                  <a:pt x="736601" y="1322826"/>
                </a:lnTo>
                <a:lnTo>
                  <a:pt x="729298" y="1318382"/>
                </a:lnTo>
                <a:lnTo>
                  <a:pt x="721996" y="1314572"/>
                </a:lnTo>
                <a:lnTo>
                  <a:pt x="714058" y="1311081"/>
                </a:lnTo>
                <a:lnTo>
                  <a:pt x="667068" y="1288543"/>
                </a:lnTo>
                <a:lnTo>
                  <a:pt x="480696" y="1199344"/>
                </a:lnTo>
                <a:lnTo>
                  <a:pt x="389891" y="1155538"/>
                </a:lnTo>
                <a:lnTo>
                  <a:pt x="356236" y="1139031"/>
                </a:lnTo>
                <a:lnTo>
                  <a:pt x="334328" y="1127604"/>
                </a:lnTo>
                <a:lnTo>
                  <a:pt x="324486" y="1122525"/>
                </a:lnTo>
                <a:lnTo>
                  <a:pt x="314961" y="1116494"/>
                </a:lnTo>
                <a:lnTo>
                  <a:pt x="305436" y="1110145"/>
                </a:lnTo>
                <a:lnTo>
                  <a:pt x="296228" y="1103479"/>
                </a:lnTo>
                <a:lnTo>
                  <a:pt x="287338" y="1096495"/>
                </a:lnTo>
                <a:lnTo>
                  <a:pt x="278766" y="1088877"/>
                </a:lnTo>
                <a:lnTo>
                  <a:pt x="270193" y="1080941"/>
                </a:lnTo>
                <a:lnTo>
                  <a:pt x="262573" y="1072688"/>
                </a:lnTo>
                <a:lnTo>
                  <a:pt x="254636" y="1064117"/>
                </a:lnTo>
                <a:lnTo>
                  <a:pt x="247016" y="1054911"/>
                </a:lnTo>
                <a:lnTo>
                  <a:pt x="240031" y="1046023"/>
                </a:lnTo>
                <a:lnTo>
                  <a:pt x="232728" y="1036500"/>
                </a:lnTo>
                <a:lnTo>
                  <a:pt x="226061" y="1026660"/>
                </a:lnTo>
                <a:lnTo>
                  <a:pt x="220346" y="1016185"/>
                </a:lnTo>
                <a:lnTo>
                  <a:pt x="214313" y="1005709"/>
                </a:lnTo>
                <a:lnTo>
                  <a:pt x="208916" y="994916"/>
                </a:lnTo>
                <a:lnTo>
                  <a:pt x="203518" y="983489"/>
                </a:lnTo>
                <a:lnTo>
                  <a:pt x="199073" y="972061"/>
                </a:lnTo>
                <a:lnTo>
                  <a:pt x="194628" y="960634"/>
                </a:lnTo>
                <a:lnTo>
                  <a:pt x="191136" y="948889"/>
                </a:lnTo>
                <a:lnTo>
                  <a:pt x="187643" y="937461"/>
                </a:lnTo>
                <a:lnTo>
                  <a:pt x="185103" y="925716"/>
                </a:lnTo>
                <a:lnTo>
                  <a:pt x="182881" y="913336"/>
                </a:lnTo>
                <a:lnTo>
                  <a:pt x="181293" y="901591"/>
                </a:lnTo>
                <a:lnTo>
                  <a:pt x="179706" y="889846"/>
                </a:lnTo>
                <a:lnTo>
                  <a:pt x="179071" y="877466"/>
                </a:lnTo>
                <a:lnTo>
                  <a:pt x="178753" y="865721"/>
                </a:lnTo>
                <a:lnTo>
                  <a:pt x="178753" y="853341"/>
                </a:lnTo>
                <a:lnTo>
                  <a:pt x="179706" y="841278"/>
                </a:lnTo>
                <a:lnTo>
                  <a:pt x="180658" y="829533"/>
                </a:lnTo>
                <a:lnTo>
                  <a:pt x="182246" y="817471"/>
                </a:lnTo>
                <a:lnTo>
                  <a:pt x="184468" y="805408"/>
                </a:lnTo>
                <a:lnTo>
                  <a:pt x="187008" y="793346"/>
                </a:lnTo>
                <a:lnTo>
                  <a:pt x="190183" y="781601"/>
                </a:lnTo>
                <a:lnTo>
                  <a:pt x="193676" y="770173"/>
                </a:lnTo>
                <a:lnTo>
                  <a:pt x="197803" y="758428"/>
                </a:lnTo>
                <a:lnTo>
                  <a:pt x="202248" y="747000"/>
                </a:lnTo>
                <a:lnTo>
                  <a:pt x="206693" y="735890"/>
                </a:lnTo>
                <a:lnTo>
                  <a:pt x="212091" y="724463"/>
                </a:lnTo>
                <a:lnTo>
                  <a:pt x="217806" y="713352"/>
                </a:lnTo>
                <a:lnTo>
                  <a:pt x="224156" y="702877"/>
                </a:lnTo>
                <a:lnTo>
                  <a:pt x="230823" y="692084"/>
                </a:lnTo>
                <a:lnTo>
                  <a:pt x="238126" y="681609"/>
                </a:lnTo>
                <a:lnTo>
                  <a:pt x="245428" y="671134"/>
                </a:lnTo>
                <a:lnTo>
                  <a:pt x="253366" y="661293"/>
                </a:lnTo>
                <a:lnTo>
                  <a:pt x="261621" y="651453"/>
                </a:lnTo>
                <a:lnTo>
                  <a:pt x="270193" y="641930"/>
                </a:lnTo>
                <a:lnTo>
                  <a:pt x="279718" y="632724"/>
                </a:lnTo>
                <a:lnTo>
                  <a:pt x="291148" y="621931"/>
                </a:lnTo>
                <a:lnTo>
                  <a:pt x="303531" y="612091"/>
                </a:lnTo>
                <a:lnTo>
                  <a:pt x="316231" y="602250"/>
                </a:lnTo>
                <a:lnTo>
                  <a:pt x="329248" y="592727"/>
                </a:lnTo>
                <a:lnTo>
                  <a:pt x="342583" y="584157"/>
                </a:lnTo>
                <a:lnTo>
                  <a:pt x="356553" y="575903"/>
                </a:lnTo>
                <a:lnTo>
                  <a:pt x="371158" y="567968"/>
                </a:lnTo>
                <a:lnTo>
                  <a:pt x="386398" y="560349"/>
                </a:lnTo>
                <a:lnTo>
                  <a:pt x="401638" y="553683"/>
                </a:lnTo>
                <a:lnTo>
                  <a:pt x="417513" y="547017"/>
                </a:lnTo>
                <a:lnTo>
                  <a:pt x="433071" y="540986"/>
                </a:lnTo>
                <a:lnTo>
                  <a:pt x="449898" y="535907"/>
                </a:lnTo>
                <a:lnTo>
                  <a:pt x="466726" y="530828"/>
                </a:lnTo>
                <a:lnTo>
                  <a:pt x="483553" y="526384"/>
                </a:lnTo>
                <a:lnTo>
                  <a:pt x="501016" y="522892"/>
                </a:lnTo>
                <a:lnTo>
                  <a:pt x="518796" y="519718"/>
                </a:lnTo>
                <a:lnTo>
                  <a:pt x="518796" y="403854"/>
                </a:lnTo>
                <a:lnTo>
                  <a:pt x="519113" y="400680"/>
                </a:lnTo>
                <a:lnTo>
                  <a:pt x="519748" y="397823"/>
                </a:lnTo>
                <a:lnTo>
                  <a:pt x="520383" y="394649"/>
                </a:lnTo>
                <a:lnTo>
                  <a:pt x="521653" y="392109"/>
                </a:lnTo>
                <a:lnTo>
                  <a:pt x="522606" y="389252"/>
                </a:lnTo>
                <a:lnTo>
                  <a:pt x="524193" y="386713"/>
                </a:lnTo>
                <a:lnTo>
                  <a:pt x="525781" y="384491"/>
                </a:lnTo>
                <a:lnTo>
                  <a:pt x="528003" y="382269"/>
                </a:lnTo>
                <a:lnTo>
                  <a:pt x="530226" y="380047"/>
                </a:lnTo>
                <a:lnTo>
                  <a:pt x="532766" y="378460"/>
                </a:lnTo>
                <a:lnTo>
                  <a:pt x="534988" y="376872"/>
                </a:lnTo>
                <a:lnTo>
                  <a:pt x="537846" y="375920"/>
                </a:lnTo>
                <a:lnTo>
                  <a:pt x="540386" y="374650"/>
                </a:lnTo>
                <a:lnTo>
                  <a:pt x="543561" y="373698"/>
                </a:lnTo>
                <a:lnTo>
                  <a:pt x="546736" y="373381"/>
                </a:lnTo>
                <a:lnTo>
                  <a:pt x="549911" y="373063"/>
                </a:lnTo>
                <a:close/>
                <a:moveTo>
                  <a:pt x="3606459" y="0"/>
                </a:moveTo>
                <a:lnTo>
                  <a:pt x="3612175" y="0"/>
                </a:lnTo>
                <a:lnTo>
                  <a:pt x="3617573" y="0"/>
                </a:lnTo>
                <a:lnTo>
                  <a:pt x="3622653" y="317"/>
                </a:lnTo>
                <a:lnTo>
                  <a:pt x="3628369" y="1270"/>
                </a:lnTo>
                <a:lnTo>
                  <a:pt x="3633449" y="1905"/>
                </a:lnTo>
                <a:lnTo>
                  <a:pt x="3638847" y="3175"/>
                </a:lnTo>
                <a:lnTo>
                  <a:pt x="3643927" y="4445"/>
                </a:lnTo>
                <a:lnTo>
                  <a:pt x="3649008" y="6033"/>
                </a:lnTo>
                <a:lnTo>
                  <a:pt x="3653771" y="7938"/>
                </a:lnTo>
                <a:lnTo>
                  <a:pt x="3658851" y="10161"/>
                </a:lnTo>
                <a:lnTo>
                  <a:pt x="3663614" y="12384"/>
                </a:lnTo>
                <a:lnTo>
                  <a:pt x="3668059" y="14924"/>
                </a:lnTo>
                <a:lnTo>
                  <a:pt x="3672822" y="17782"/>
                </a:lnTo>
                <a:lnTo>
                  <a:pt x="3677268" y="20640"/>
                </a:lnTo>
                <a:lnTo>
                  <a:pt x="3681395" y="24133"/>
                </a:lnTo>
                <a:lnTo>
                  <a:pt x="3685523" y="27308"/>
                </a:lnTo>
                <a:lnTo>
                  <a:pt x="3689334" y="30801"/>
                </a:lnTo>
                <a:lnTo>
                  <a:pt x="3693461" y="34612"/>
                </a:lnTo>
                <a:lnTo>
                  <a:pt x="3696954" y="38740"/>
                </a:lnTo>
                <a:lnTo>
                  <a:pt x="3700130" y="43185"/>
                </a:lnTo>
                <a:lnTo>
                  <a:pt x="3703622" y="47313"/>
                </a:lnTo>
                <a:lnTo>
                  <a:pt x="3706480" y="51759"/>
                </a:lnTo>
                <a:lnTo>
                  <a:pt x="3709020" y="56522"/>
                </a:lnTo>
                <a:lnTo>
                  <a:pt x="3711878" y="61603"/>
                </a:lnTo>
                <a:lnTo>
                  <a:pt x="3714101" y="66683"/>
                </a:lnTo>
                <a:lnTo>
                  <a:pt x="3716323" y="71764"/>
                </a:lnTo>
                <a:lnTo>
                  <a:pt x="3718228" y="77480"/>
                </a:lnTo>
                <a:lnTo>
                  <a:pt x="3892233" y="625236"/>
                </a:lnTo>
                <a:lnTo>
                  <a:pt x="3893820" y="630952"/>
                </a:lnTo>
                <a:lnTo>
                  <a:pt x="3894773" y="636350"/>
                </a:lnTo>
                <a:lnTo>
                  <a:pt x="3896043" y="642066"/>
                </a:lnTo>
                <a:lnTo>
                  <a:pt x="3896361" y="647464"/>
                </a:lnTo>
                <a:lnTo>
                  <a:pt x="3897313" y="652862"/>
                </a:lnTo>
                <a:lnTo>
                  <a:pt x="3897313" y="658261"/>
                </a:lnTo>
                <a:lnTo>
                  <a:pt x="3897313" y="663659"/>
                </a:lnTo>
                <a:lnTo>
                  <a:pt x="3896996" y="669057"/>
                </a:lnTo>
                <a:lnTo>
                  <a:pt x="3896043" y="674138"/>
                </a:lnTo>
                <a:lnTo>
                  <a:pt x="3895408" y="679853"/>
                </a:lnTo>
                <a:lnTo>
                  <a:pt x="3894138" y="684934"/>
                </a:lnTo>
                <a:lnTo>
                  <a:pt x="3892868" y="690015"/>
                </a:lnTo>
                <a:lnTo>
                  <a:pt x="3890963" y="695095"/>
                </a:lnTo>
                <a:lnTo>
                  <a:pt x="3889375" y="699858"/>
                </a:lnTo>
                <a:lnTo>
                  <a:pt x="3886835" y="704939"/>
                </a:lnTo>
                <a:lnTo>
                  <a:pt x="3884930" y="709702"/>
                </a:lnTo>
                <a:lnTo>
                  <a:pt x="3882389" y="714465"/>
                </a:lnTo>
                <a:lnTo>
                  <a:pt x="3879532" y="718911"/>
                </a:lnTo>
                <a:lnTo>
                  <a:pt x="3876356" y="723356"/>
                </a:lnTo>
                <a:lnTo>
                  <a:pt x="3873181" y="727484"/>
                </a:lnTo>
                <a:lnTo>
                  <a:pt x="3870006" y="731930"/>
                </a:lnTo>
                <a:lnTo>
                  <a:pt x="3866513" y="735423"/>
                </a:lnTo>
                <a:lnTo>
                  <a:pt x="3862385" y="739233"/>
                </a:lnTo>
                <a:lnTo>
                  <a:pt x="3858575" y="743044"/>
                </a:lnTo>
                <a:lnTo>
                  <a:pt x="3854130" y="746537"/>
                </a:lnTo>
                <a:lnTo>
                  <a:pt x="3850002" y="749712"/>
                </a:lnTo>
                <a:lnTo>
                  <a:pt x="3845239" y="752888"/>
                </a:lnTo>
                <a:lnTo>
                  <a:pt x="3840476" y="755428"/>
                </a:lnTo>
                <a:lnTo>
                  <a:pt x="3835713" y="757968"/>
                </a:lnTo>
                <a:lnTo>
                  <a:pt x="3830633" y="760191"/>
                </a:lnTo>
                <a:lnTo>
                  <a:pt x="3825552" y="762414"/>
                </a:lnTo>
                <a:lnTo>
                  <a:pt x="3819837" y="764319"/>
                </a:lnTo>
                <a:lnTo>
                  <a:pt x="3814439" y="765907"/>
                </a:lnTo>
                <a:lnTo>
                  <a:pt x="3809358" y="766859"/>
                </a:lnTo>
                <a:lnTo>
                  <a:pt x="3803643" y="768129"/>
                </a:lnTo>
                <a:lnTo>
                  <a:pt x="3798245" y="769082"/>
                </a:lnTo>
                <a:lnTo>
                  <a:pt x="3792847" y="769400"/>
                </a:lnTo>
                <a:lnTo>
                  <a:pt x="3787132" y="769400"/>
                </a:lnTo>
                <a:lnTo>
                  <a:pt x="3781734" y="769400"/>
                </a:lnTo>
                <a:lnTo>
                  <a:pt x="3776653" y="769082"/>
                </a:lnTo>
                <a:lnTo>
                  <a:pt x="3770938" y="768447"/>
                </a:lnTo>
                <a:lnTo>
                  <a:pt x="3765857" y="767494"/>
                </a:lnTo>
                <a:lnTo>
                  <a:pt x="3760777" y="766224"/>
                </a:lnTo>
                <a:lnTo>
                  <a:pt x="3755379" y="764954"/>
                </a:lnTo>
                <a:lnTo>
                  <a:pt x="3750616" y="763366"/>
                </a:lnTo>
                <a:lnTo>
                  <a:pt x="3745536" y="761461"/>
                </a:lnTo>
                <a:lnTo>
                  <a:pt x="3740773" y="759556"/>
                </a:lnTo>
                <a:lnTo>
                  <a:pt x="3736010" y="757016"/>
                </a:lnTo>
                <a:lnTo>
                  <a:pt x="3731247" y="754475"/>
                </a:lnTo>
                <a:lnTo>
                  <a:pt x="3726484" y="751617"/>
                </a:lnTo>
                <a:lnTo>
                  <a:pt x="3722039" y="748760"/>
                </a:lnTo>
                <a:lnTo>
                  <a:pt x="3717911" y="745584"/>
                </a:lnTo>
                <a:lnTo>
                  <a:pt x="3713783" y="742091"/>
                </a:lnTo>
                <a:lnTo>
                  <a:pt x="3709973" y="738598"/>
                </a:lnTo>
                <a:lnTo>
                  <a:pt x="3705845" y="734788"/>
                </a:lnTo>
                <a:lnTo>
                  <a:pt x="3702352" y="730660"/>
                </a:lnTo>
                <a:lnTo>
                  <a:pt x="3699177" y="726214"/>
                </a:lnTo>
                <a:lnTo>
                  <a:pt x="3696002" y="722086"/>
                </a:lnTo>
                <a:lnTo>
                  <a:pt x="3692826" y="717641"/>
                </a:lnTo>
                <a:lnTo>
                  <a:pt x="3690286" y="712878"/>
                </a:lnTo>
                <a:lnTo>
                  <a:pt x="3687428" y="707797"/>
                </a:lnTo>
                <a:lnTo>
                  <a:pt x="3684888" y="703034"/>
                </a:lnTo>
                <a:lnTo>
                  <a:pt x="3682983" y="697636"/>
                </a:lnTo>
                <a:lnTo>
                  <a:pt x="3681078" y="692555"/>
                </a:lnTo>
                <a:lnTo>
                  <a:pt x="3602332" y="443604"/>
                </a:lnTo>
                <a:lnTo>
                  <a:pt x="3573437" y="485836"/>
                </a:lnTo>
                <a:lnTo>
                  <a:pt x="3544224" y="527117"/>
                </a:lnTo>
                <a:lnTo>
                  <a:pt x="3515012" y="568079"/>
                </a:lnTo>
                <a:lnTo>
                  <a:pt x="3485482" y="608407"/>
                </a:lnTo>
                <a:lnTo>
                  <a:pt x="3455952" y="648099"/>
                </a:lnTo>
                <a:lnTo>
                  <a:pt x="3425787" y="687792"/>
                </a:lnTo>
                <a:lnTo>
                  <a:pt x="3395940" y="726214"/>
                </a:lnTo>
                <a:lnTo>
                  <a:pt x="3365775" y="764637"/>
                </a:lnTo>
                <a:lnTo>
                  <a:pt x="3335610" y="802424"/>
                </a:lnTo>
                <a:lnTo>
                  <a:pt x="3304810" y="839576"/>
                </a:lnTo>
                <a:lnTo>
                  <a:pt x="3274327" y="875776"/>
                </a:lnTo>
                <a:lnTo>
                  <a:pt x="3243527" y="912293"/>
                </a:lnTo>
                <a:lnTo>
                  <a:pt x="3212410" y="947540"/>
                </a:lnTo>
                <a:lnTo>
                  <a:pt x="3181292" y="982786"/>
                </a:lnTo>
                <a:lnTo>
                  <a:pt x="3150175" y="1017081"/>
                </a:lnTo>
                <a:lnTo>
                  <a:pt x="3119057" y="1051058"/>
                </a:lnTo>
                <a:lnTo>
                  <a:pt x="3087304" y="1084717"/>
                </a:lnTo>
                <a:lnTo>
                  <a:pt x="3055869" y="1117741"/>
                </a:lnTo>
                <a:lnTo>
                  <a:pt x="3023799" y="1150130"/>
                </a:lnTo>
                <a:lnTo>
                  <a:pt x="2992364" y="1181884"/>
                </a:lnTo>
                <a:lnTo>
                  <a:pt x="2960294" y="1213638"/>
                </a:lnTo>
                <a:lnTo>
                  <a:pt x="2928541" y="1244439"/>
                </a:lnTo>
                <a:lnTo>
                  <a:pt x="2896154" y="1275241"/>
                </a:lnTo>
                <a:lnTo>
                  <a:pt x="2864084" y="1305090"/>
                </a:lnTo>
                <a:lnTo>
                  <a:pt x="2831696" y="1334303"/>
                </a:lnTo>
                <a:lnTo>
                  <a:pt x="2799626" y="1363517"/>
                </a:lnTo>
                <a:lnTo>
                  <a:pt x="2767238" y="1391778"/>
                </a:lnTo>
                <a:lnTo>
                  <a:pt x="2734851" y="1420039"/>
                </a:lnTo>
                <a:lnTo>
                  <a:pt x="2702145" y="1447665"/>
                </a:lnTo>
                <a:lnTo>
                  <a:pt x="2669758" y="1474656"/>
                </a:lnTo>
                <a:lnTo>
                  <a:pt x="2637053" y="1501647"/>
                </a:lnTo>
                <a:lnTo>
                  <a:pt x="2604665" y="1527685"/>
                </a:lnTo>
                <a:lnTo>
                  <a:pt x="2565609" y="1558169"/>
                </a:lnTo>
                <a:lnTo>
                  <a:pt x="2526871" y="1588018"/>
                </a:lnTo>
                <a:lnTo>
                  <a:pt x="2488451" y="1617231"/>
                </a:lnTo>
                <a:lnTo>
                  <a:pt x="2449712" y="1645492"/>
                </a:lnTo>
                <a:lnTo>
                  <a:pt x="2410974" y="1673753"/>
                </a:lnTo>
                <a:lnTo>
                  <a:pt x="2372236" y="1701379"/>
                </a:lnTo>
                <a:lnTo>
                  <a:pt x="2333180" y="1727735"/>
                </a:lnTo>
                <a:lnTo>
                  <a:pt x="2294760" y="1754091"/>
                </a:lnTo>
                <a:lnTo>
                  <a:pt x="2256022" y="1779812"/>
                </a:lnTo>
                <a:lnTo>
                  <a:pt x="2217283" y="1804580"/>
                </a:lnTo>
                <a:lnTo>
                  <a:pt x="2178545" y="1829031"/>
                </a:lnTo>
                <a:lnTo>
                  <a:pt x="2140442" y="1853164"/>
                </a:lnTo>
                <a:lnTo>
                  <a:pt x="2101704" y="1876344"/>
                </a:lnTo>
                <a:lnTo>
                  <a:pt x="2063601" y="1899207"/>
                </a:lnTo>
                <a:lnTo>
                  <a:pt x="2025180" y="1921435"/>
                </a:lnTo>
                <a:lnTo>
                  <a:pt x="1987077" y="1943027"/>
                </a:lnTo>
                <a:lnTo>
                  <a:pt x="1948656" y="1964303"/>
                </a:lnTo>
                <a:lnTo>
                  <a:pt x="1910871" y="1984943"/>
                </a:lnTo>
                <a:lnTo>
                  <a:pt x="1873085" y="2004948"/>
                </a:lnTo>
                <a:lnTo>
                  <a:pt x="1834982" y="2024635"/>
                </a:lnTo>
                <a:lnTo>
                  <a:pt x="1797197" y="2043688"/>
                </a:lnTo>
                <a:lnTo>
                  <a:pt x="1759729" y="2062105"/>
                </a:lnTo>
                <a:lnTo>
                  <a:pt x="1722578" y="2080522"/>
                </a:lnTo>
                <a:lnTo>
                  <a:pt x="1685745" y="2097987"/>
                </a:lnTo>
                <a:lnTo>
                  <a:pt x="1648594" y="2115134"/>
                </a:lnTo>
                <a:lnTo>
                  <a:pt x="1611444" y="2131964"/>
                </a:lnTo>
                <a:lnTo>
                  <a:pt x="1575246" y="2148158"/>
                </a:lnTo>
                <a:lnTo>
                  <a:pt x="1538413" y="2164035"/>
                </a:lnTo>
                <a:lnTo>
                  <a:pt x="1502533" y="2179277"/>
                </a:lnTo>
                <a:lnTo>
                  <a:pt x="1466335" y="2193884"/>
                </a:lnTo>
                <a:lnTo>
                  <a:pt x="1430772" y="2208491"/>
                </a:lnTo>
                <a:lnTo>
                  <a:pt x="1395209" y="2222463"/>
                </a:lnTo>
                <a:lnTo>
                  <a:pt x="1359646" y="2236117"/>
                </a:lnTo>
                <a:lnTo>
                  <a:pt x="1324718" y="2249136"/>
                </a:lnTo>
                <a:lnTo>
                  <a:pt x="1290108" y="2261837"/>
                </a:lnTo>
                <a:lnTo>
                  <a:pt x="1255815" y="2274539"/>
                </a:lnTo>
                <a:lnTo>
                  <a:pt x="1221205" y="2286288"/>
                </a:lnTo>
                <a:lnTo>
                  <a:pt x="1187547" y="2297720"/>
                </a:lnTo>
                <a:lnTo>
                  <a:pt x="1153889" y="2308833"/>
                </a:lnTo>
                <a:lnTo>
                  <a:pt x="1120231" y="2319947"/>
                </a:lnTo>
                <a:lnTo>
                  <a:pt x="1087526" y="2330109"/>
                </a:lnTo>
                <a:lnTo>
                  <a:pt x="1054821" y="2339952"/>
                </a:lnTo>
                <a:lnTo>
                  <a:pt x="1022433" y="2349796"/>
                </a:lnTo>
                <a:lnTo>
                  <a:pt x="990681" y="2359322"/>
                </a:lnTo>
                <a:lnTo>
                  <a:pt x="927493" y="2376787"/>
                </a:lnTo>
                <a:lnTo>
                  <a:pt x="865893" y="2393299"/>
                </a:lnTo>
                <a:lnTo>
                  <a:pt x="805881" y="2408223"/>
                </a:lnTo>
                <a:lnTo>
                  <a:pt x="747773" y="2422195"/>
                </a:lnTo>
                <a:lnTo>
                  <a:pt x="691254" y="2434579"/>
                </a:lnTo>
                <a:lnTo>
                  <a:pt x="636322" y="2446011"/>
                </a:lnTo>
                <a:lnTo>
                  <a:pt x="583295" y="2456490"/>
                </a:lnTo>
                <a:lnTo>
                  <a:pt x="531856" y="2465698"/>
                </a:lnTo>
                <a:lnTo>
                  <a:pt x="482639" y="2474272"/>
                </a:lnTo>
                <a:lnTo>
                  <a:pt x="435645" y="2481893"/>
                </a:lnTo>
                <a:lnTo>
                  <a:pt x="390239" y="2488561"/>
                </a:lnTo>
                <a:lnTo>
                  <a:pt x="347691" y="2494277"/>
                </a:lnTo>
                <a:lnTo>
                  <a:pt x="306730" y="2499357"/>
                </a:lnTo>
                <a:lnTo>
                  <a:pt x="268309" y="2503803"/>
                </a:lnTo>
                <a:lnTo>
                  <a:pt x="232429" y="2507613"/>
                </a:lnTo>
                <a:lnTo>
                  <a:pt x="199088" y="2510789"/>
                </a:lnTo>
                <a:lnTo>
                  <a:pt x="167653" y="2513647"/>
                </a:lnTo>
                <a:lnTo>
                  <a:pt x="139393" y="2515552"/>
                </a:lnTo>
                <a:lnTo>
                  <a:pt x="113356" y="2517140"/>
                </a:lnTo>
                <a:lnTo>
                  <a:pt x="90494" y="2518410"/>
                </a:lnTo>
                <a:lnTo>
                  <a:pt x="52709" y="2519998"/>
                </a:lnTo>
                <a:lnTo>
                  <a:pt x="26672" y="2520633"/>
                </a:lnTo>
                <a:lnTo>
                  <a:pt x="12701" y="2520950"/>
                </a:lnTo>
                <a:lnTo>
                  <a:pt x="11113" y="2520950"/>
                </a:lnTo>
                <a:lnTo>
                  <a:pt x="12383" y="2255487"/>
                </a:lnTo>
                <a:lnTo>
                  <a:pt x="12701" y="2255487"/>
                </a:lnTo>
                <a:lnTo>
                  <a:pt x="31752" y="2255169"/>
                </a:lnTo>
                <a:lnTo>
                  <a:pt x="51121" y="2254217"/>
                </a:lnTo>
                <a:lnTo>
                  <a:pt x="77158" y="2253264"/>
                </a:lnTo>
                <a:lnTo>
                  <a:pt x="108911" y="2251676"/>
                </a:lnTo>
                <a:lnTo>
                  <a:pt x="147014" y="2248818"/>
                </a:lnTo>
                <a:lnTo>
                  <a:pt x="190198" y="2245008"/>
                </a:lnTo>
                <a:lnTo>
                  <a:pt x="239732" y="2240245"/>
                </a:lnTo>
                <a:lnTo>
                  <a:pt x="293711" y="2233576"/>
                </a:lnTo>
                <a:lnTo>
                  <a:pt x="322924" y="2229766"/>
                </a:lnTo>
                <a:lnTo>
                  <a:pt x="353089" y="2225638"/>
                </a:lnTo>
                <a:lnTo>
                  <a:pt x="384206" y="2221192"/>
                </a:lnTo>
                <a:lnTo>
                  <a:pt x="417229" y="2216112"/>
                </a:lnTo>
                <a:lnTo>
                  <a:pt x="450569" y="2210714"/>
                </a:lnTo>
                <a:lnTo>
                  <a:pt x="485814" y="2204680"/>
                </a:lnTo>
                <a:lnTo>
                  <a:pt x="521060" y="2198012"/>
                </a:lnTo>
                <a:lnTo>
                  <a:pt x="558210" y="2190709"/>
                </a:lnTo>
                <a:lnTo>
                  <a:pt x="596313" y="2183405"/>
                </a:lnTo>
                <a:lnTo>
                  <a:pt x="635052" y="2175149"/>
                </a:lnTo>
                <a:lnTo>
                  <a:pt x="675060" y="2166258"/>
                </a:lnTo>
                <a:lnTo>
                  <a:pt x="715703" y="2157049"/>
                </a:lnTo>
                <a:lnTo>
                  <a:pt x="757617" y="2146570"/>
                </a:lnTo>
                <a:lnTo>
                  <a:pt x="799530" y="2136092"/>
                </a:lnTo>
                <a:lnTo>
                  <a:pt x="843031" y="2124660"/>
                </a:lnTo>
                <a:lnTo>
                  <a:pt x="887167" y="2112276"/>
                </a:lnTo>
                <a:lnTo>
                  <a:pt x="932256" y="2099575"/>
                </a:lnTo>
                <a:lnTo>
                  <a:pt x="977980" y="2086238"/>
                </a:lnTo>
                <a:lnTo>
                  <a:pt x="1024021" y="2071631"/>
                </a:lnTo>
                <a:lnTo>
                  <a:pt x="1071015" y="2056707"/>
                </a:lnTo>
                <a:lnTo>
                  <a:pt x="1118644" y="2040830"/>
                </a:lnTo>
                <a:lnTo>
                  <a:pt x="1167225" y="2024000"/>
                </a:lnTo>
                <a:lnTo>
                  <a:pt x="1216124" y="2006535"/>
                </a:lnTo>
                <a:lnTo>
                  <a:pt x="1265658" y="1988118"/>
                </a:lnTo>
                <a:lnTo>
                  <a:pt x="1315510" y="1968748"/>
                </a:lnTo>
                <a:lnTo>
                  <a:pt x="1365996" y="1948108"/>
                </a:lnTo>
                <a:lnTo>
                  <a:pt x="1417118" y="1927150"/>
                </a:lnTo>
                <a:lnTo>
                  <a:pt x="1468557" y="1904923"/>
                </a:lnTo>
                <a:lnTo>
                  <a:pt x="1520314" y="1882060"/>
                </a:lnTo>
                <a:lnTo>
                  <a:pt x="1572706" y="1857927"/>
                </a:lnTo>
                <a:lnTo>
                  <a:pt x="1625098" y="1832523"/>
                </a:lnTo>
                <a:lnTo>
                  <a:pt x="1678124" y="1806485"/>
                </a:lnTo>
                <a:lnTo>
                  <a:pt x="1731786" y="1779494"/>
                </a:lnTo>
                <a:lnTo>
                  <a:pt x="1785131" y="1750916"/>
                </a:lnTo>
                <a:lnTo>
                  <a:pt x="1839110" y="1721702"/>
                </a:lnTo>
                <a:lnTo>
                  <a:pt x="1893089" y="1690901"/>
                </a:lnTo>
                <a:lnTo>
                  <a:pt x="1947069" y="1659464"/>
                </a:lnTo>
                <a:lnTo>
                  <a:pt x="2001683" y="1626758"/>
                </a:lnTo>
                <a:lnTo>
                  <a:pt x="2028673" y="1609610"/>
                </a:lnTo>
                <a:lnTo>
                  <a:pt x="2055980" y="1592781"/>
                </a:lnTo>
                <a:lnTo>
                  <a:pt x="2083605" y="1575316"/>
                </a:lnTo>
                <a:lnTo>
                  <a:pt x="2110912" y="1557534"/>
                </a:lnTo>
                <a:lnTo>
                  <a:pt x="2137902" y="1539434"/>
                </a:lnTo>
                <a:lnTo>
                  <a:pt x="2165209" y="1521017"/>
                </a:lnTo>
                <a:lnTo>
                  <a:pt x="2192834" y="1502282"/>
                </a:lnTo>
                <a:lnTo>
                  <a:pt x="2220141" y="1483547"/>
                </a:lnTo>
                <a:lnTo>
                  <a:pt x="2247766" y="1464177"/>
                </a:lnTo>
                <a:lnTo>
                  <a:pt x="2274756" y="1444490"/>
                </a:lnTo>
                <a:lnTo>
                  <a:pt x="2302380" y="1424802"/>
                </a:lnTo>
                <a:lnTo>
                  <a:pt x="2329688" y="1404162"/>
                </a:lnTo>
                <a:lnTo>
                  <a:pt x="2356995" y="1383522"/>
                </a:lnTo>
                <a:lnTo>
                  <a:pt x="2384620" y="1362882"/>
                </a:lnTo>
                <a:lnTo>
                  <a:pt x="2411927" y="1341289"/>
                </a:lnTo>
                <a:lnTo>
                  <a:pt x="2438916" y="1320014"/>
                </a:lnTo>
                <a:lnTo>
                  <a:pt x="2469716" y="1295246"/>
                </a:lnTo>
                <a:lnTo>
                  <a:pt x="2500517" y="1270478"/>
                </a:lnTo>
                <a:lnTo>
                  <a:pt x="2530999" y="1244757"/>
                </a:lnTo>
                <a:lnTo>
                  <a:pt x="2561164" y="1219036"/>
                </a:lnTo>
                <a:lnTo>
                  <a:pt x="2591646" y="1192680"/>
                </a:lnTo>
                <a:lnTo>
                  <a:pt x="2622129" y="1166007"/>
                </a:lnTo>
                <a:lnTo>
                  <a:pt x="2652294" y="1138699"/>
                </a:lnTo>
                <a:lnTo>
                  <a:pt x="2682776" y="1111073"/>
                </a:lnTo>
                <a:lnTo>
                  <a:pt x="2713259" y="1083129"/>
                </a:lnTo>
                <a:lnTo>
                  <a:pt x="2743106" y="1054233"/>
                </a:lnTo>
                <a:lnTo>
                  <a:pt x="2772954" y="1025337"/>
                </a:lnTo>
                <a:lnTo>
                  <a:pt x="2803119" y="995806"/>
                </a:lnTo>
                <a:lnTo>
                  <a:pt x="2832966" y="965957"/>
                </a:lnTo>
                <a:lnTo>
                  <a:pt x="2862496" y="935155"/>
                </a:lnTo>
                <a:lnTo>
                  <a:pt x="2892661" y="904354"/>
                </a:lnTo>
                <a:lnTo>
                  <a:pt x="2922191" y="872600"/>
                </a:lnTo>
                <a:lnTo>
                  <a:pt x="2951721" y="840846"/>
                </a:lnTo>
                <a:lnTo>
                  <a:pt x="2980933" y="808457"/>
                </a:lnTo>
                <a:lnTo>
                  <a:pt x="3010146" y="775750"/>
                </a:lnTo>
                <a:lnTo>
                  <a:pt x="3039358" y="742091"/>
                </a:lnTo>
                <a:lnTo>
                  <a:pt x="3068570" y="708114"/>
                </a:lnTo>
                <a:lnTo>
                  <a:pt x="3097465" y="673820"/>
                </a:lnTo>
                <a:lnTo>
                  <a:pt x="3126043" y="639208"/>
                </a:lnTo>
                <a:lnTo>
                  <a:pt x="3154620" y="603644"/>
                </a:lnTo>
                <a:lnTo>
                  <a:pt x="3182880" y="567762"/>
                </a:lnTo>
                <a:lnTo>
                  <a:pt x="3211457" y="530927"/>
                </a:lnTo>
                <a:lnTo>
                  <a:pt x="3239717" y="494092"/>
                </a:lnTo>
                <a:lnTo>
                  <a:pt x="3267659" y="456623"/>
                </a:lnTo>
                <a:lnTo>
                  <a:pt x="3295284" y="418518"/>
                </a:lnTo>
                <a:lnTo>
                  <a:pt x="3322909" y="380096"/>
                </a:lnTo>
                <a:lnTo>
                  <a:pt x="3350533" y="341038"/>
                </a:lnTo>
                <a:lnTo>
                  <a:pt x="3377841" y="301028"/>
                </a:lnTo>
                <a:lnTo>
                  <a:pt x="3102546" y="388669"/>
                </a:lnTo>
                <a:lnTo>
                  <a:pt x="3097465" y="390257"/>
                </a:lnTo>
                <a:lnTo>
                  <a:pt x="3091750" y="391527"/>
                </a:lnTo>
                <a:lnTo>
                  <a:pt x="3086352" y="392480"/>
                </a:lnTo>
                <a:lnTo>
                  <a:pt x="3080636" y="393115"/>
                </a:lnTo>
                <a:lnTo>
                  <a:pt x="3075238" y="393750"/>
                </a:lnTo>
                <a:lnTo>
                  <a:pt x="3069841" y="393750"/>
                </a:lnTo>
                <a:lnTo>
                  <a:pt x="3064125" y="393750"/>
                </a:lnTo>
                <a:lnTo>
                  <a:pt x="3059045" y="393432"/>
                </a:lnTo>
                <a:lnTo>
                  <a:pt x="3053647" y="392480"/>
                </a:lnTo>
                <a:lnTo>
                  <a:pt x="3048249" y="391844"/>
                </a:lnTo>
                <a:lnTo>
                  <a:pt x="3043168" y="390574"/>
                </a:lnTo>
                <a:lnTo>
                  <a:pt x="3038088" y="389304"/>
                </a:lnTo>
                <a:lnTo>
                  <a:pt x="3033008" y="387399"/>
                </a:lnTo>
                <a:lnTo>
                  <a:pt x="3027927" y="385811"/>
                </a:lnTo>
                <a:lnTo>
                  <a:pt x="3023164" y="383588"/>
                </a:lnTo>
                <a:lnTo>
                  <a:pt x="3018401" y="381048"/>
                </a:lnTo>
                <a:lnTo>
                  <a:pt x="3013638" y="378825"/>
                </a:lnTo>
                <a:lnTo>
                  <a:pt x="3008876" y="375967"/>
                </a:lnTo>
                <a:lnTo>
                  <a:pt x="3004748" y="372792"/>
                </a:lnTo>
                <a:lnTo>
                  <a:pt x="3000302" y="369616"/>
                </a:lnTo>
                <a:lnTo>
                  <a:pt x="2996492" y="366441"/>
                </a:lnTo>
                <a:lnTo>
                  <a:pt x="2992364" y="362948"/>
                </a:lnTo>
                <a:lnTo>
                  <a:pt x="2988554" y="359138"/>
                </a:lnTo>
                <a:lnTo>
                  <a:pt x="2984744" y="355010"/>
                </a:lnTo>
                <a:lnTo>
                  <a:pt x="2981886" y="350882"/>
                </a:lnTo>
                <a:lnTo>
                  <a:pt x="2978711" y="346436"/>
                </a:lnTo>
                <a:lnTo>
                  <a:pt x="2975535" y="341673"/>
                </a:lnTo>
                <a:lnTo>
                  <a:pt x="2972678" y="336910"/>
                </a:lnTo>
                <a:lnTo>
                  <a:pt x="2969820" y="332147"/>
                </a:lnTo>
                <a:lnTo>
                  <a:pt x="2967597" y="327066"/>
                </a:lnTo>
                <a:lnTo>
                  <a:pt x="2965692" y="321985"/>
                </a:lnTo>
                <a:lnTo>
                  <a:pt x="2963469" y="316587"/>
                </a:lnTo>
                <a:lnTo>
                  <a:pt x="2961882" y="310872"/>
                </a:lnTo>
                <a:lnTo>
                  <a:pt x="2960929" y="305791"/>
                </a:lnTo>
                <a:lnTo>
                  <a:pt x="2959977" y="300393"/>
                </a:lnTo>
                <a:lnTo>
                  <a:pt x="2959341" y="294677"/>
                </a:lnTo>
                <a:lnTo>
                  <a:pt x="2958706" y="289279"/>
                </a:lnTo>
                <a:lnTo>
                  <a:pt x="2958389" y="283563"/>
                </a:lnTo>
                <a:lnTo>
                  <a:pt x="2958389" y="278165"/>
                </a:lnTo>
                <a:lnTo>
                  <a:pt x="2958706" y="273084"/>
                </a:lnTo>
                <a:lnTo>
                  <a:pt x="2959659" y="267369"/>
                </a:lnTo>
                <a:lnTo>
                  <a:pt x="2960294" y="262288"/>
                </a:lnTo>
                <a:lnTo>
                  <a:pt x="2961564" y="257207"/>
                </a:lnTo>
                <a:lnTo>
                  <a:pt x="2963152" y="251809"/>
                </a:lnTo>
                <a:lnTo>
                  <a:pt x="2964739" y="247046"/>
                </a:lnTo>
                <a:lnTo>
                  <a:pt x="2966327" y="241965"/>
                </a:lnTo>
                <a:lnTo>
                  <a:pt x="2968867" y="237202"/>
                </a:lnTo>
                <a:lnTo>
                  <a:pt x="2971090" y="232439"/>
                </a:lnTo>
                <a:lnTo>
                  <a:pt x="2973313" y="227676"/>
                </a:lnTo>
                <a:lnTo>
                  <a:pt x="2976170" y="222913"/>
                </a:lnTo>
                <a:lnTo>
                  <a:pt x="2979346" y="218467"/>
                </a:lnTo>
                <a:lnTo>
                  <a:pt x="2982521" y="214339"/>
                </a:lnTo>
                <a:lnTo>
                  <a:pt x="2986014" y="210211"/>
                </a:lnTo>
                <a:lnTo>
                  <a:pt x="2989506" y="206401"/>
                </a:lnTo>
                <a:lnTo>
                  <a:pt x="2993317" y="202273"/>
                </a:lnTo>
                <a:lnTo>
                  <a:pt x="2997127" y="198780"/>
                </a:lnTo>
                <a:lnTo>
                  <a:pt x="3001572" y="195605"/>
                </a:lnTo>
                <a:lnTo>
                  <a:pt x="3005700" y="192429"/>
                </a:lnTo>
                <a:lnTo>
                  <a:pt x="3010463" y="189254"/>
                </a:lnTo>
                <a:lnTo>
                  <a:pt x="3015226" y="186713"/>
                </a:lnTo>
                <a:lnTo>
                  <a:pt x="3019989" y="183856"/>
                </a:lnTo>
                <a:lnTo>
                  <a:pt x="3025069" y="181633"/>
                </a:lnTo>
                <a:lnTo>
                  <a:pt x="3030150" y="179410"/>
                </a:lnTo>
                <a:lnTo>
                  <a:pt x="3035865" y="177505"/>
                </a:lnTo>
                <a:lnTo>
                  <a:pt x="3579470" y="5081"/>
                </a:lnTo>
                <a:lnTo>
                  <a:pt x="3584868" y="3493"/>
                </a:lnTo>
                <a:lnTo>
                  <a:pt x="3590266" y="2540"/>
                </a:lnTo>
                <a:lnTo>
                  <a:pt x="3595981" y="1270"/>
                </a:lnTo>
                <a:lnTo>
                  <a:pt x="3601061" y="317"/>
                </a:lnTo>
                <a:lnTo>
                  <a:pt x="3606459" y="0"/>
                </a:lnTo>
                <a:close/>
              </a:path>
            </a:pathLst>
          </a:custGeom>
          <a:solidFill>
            <a:srgbClr val="FFFFFF"/>
          </a:solidFill>
          <a:ln>
            <a:noFill/>
          </a:ln>
        </p:spPr>
        <p:txBody>
          <a:bodyPr anchor="ctr">
            <a:scene3d>
              <a:camera prst="orthographicFront"/>
              <a:lightRig rig="threePt" dir="t"/>
            </a:scene3d>
            <a:sp3d>
              <a:contourClr>
                <a:srgbClr val="FFFFFF"/>
              </a:contourClr>
            </a:sp3d>
          </a:bodyPr>
          <a:lstStyle/>
          <a:p>
            <a:pPr algn="ctr"/>
            <a:endParaRPr lang="zh-CN" altLang="en-US">
              <a:solidFill>
                <a:srgbClr val="FFFFFF"/>
              </a:solidFill>
              <a:ea typeface="宋体" panose="02010600030101010101" pitchFamily="2" charset="-122"/>
            </a:endParaRPr>
          </a:p>
        </p:txBody>
      </p:sp>
      <p:sp>
        <p:nvSpPr>
          <p:cNvPr id="31" name="Oval 6"/>
          <p:cNvSpPr>
            <a:spLocks noChangeArrowheads="1"/>
          </p:cNvSpPr>
          <p:nvPr/>
        </p:nvSpPr>
        <p:spPr bwMode="auto">
          <a:xfrm>
            <a:off x="8549817" y="2017101"/>
            <a:ext cx="1051386" cy="1058949"/>
          </a:xfrm>
          <a:prstGeom prst="ellipse">
            <a:avLst/>
          </a:prstGeom>
          <a:solidFill>
            <a:schemeClr val="accent1"/>
          </a:solidFill>
          <a:ln w="9525">
            <a:solidFill>
              <a:srgbClr val="FFFFFF"/>
            </a:solidFill>
          </a:ln>
        </p:spPr>
        <p:txBody>
          <a:bodyPr/>
          <a:lstStyle/>
          <a:p>
            <a:pPr>
              <a:defRPr/>
            </a:pPr>
            <a:endParaRPr lang="zh-CN" altLang="en-US" sz="6000">
              <a:solidFill>
                <a:schemeClr val="tx1">
                  <a:lumMod val="60000"/>
                  <a:lumOff val="40000"/>
                </a:schemeClr>
              </a:solidFill>
              <a:latin typeface="+mn-lt"/>
            </a:endParaRPr>
          </a:p>
        </p:txBody>
      </p:sp>
      <p:sp>
        <p:nvSpPr>
          <p:cNvPr id="32" name="KSO_Shape"/>
          <p:cNvSpPr/>
          <p:nvPr/>
        </p:nvSpPr>
        <p:spPr bwMode="auto">
          <a:xfrm>
            <a:off x="8882644" y="2301925"/>
            <a:ext cx="385734" cy="489302"/>
          </a:xfrm>
          <a:custGeom>
            <a:avLst/>
            <a:gdLst>
              <a:gd name="T0" fmla="*/ 259322 w 2665412"/>
              <a:gd name="T1" fmla="*/ 2895285 h 3382963"/>
              <a:gd name="T2" fmla="*/ 511017 w 2665412"/>
              <a:gd name="T3" fmla="*/ 3155147 h 3382963"/>
              <a:gd name="T4" fmla="*/ 770965 w 2665412"/>
              <a:gd name="T5" fmla="*/ 2903852 h 3382963"/>
              <a:gd name="T6" fmla="*/ 519587 w 2665412"/>
              <a:gd name="T7" fmla="*/ 2643989 h 3382963"/>
              <a:gd name="T8" fmla="*/ 875071 w 2665412"/>
              <a:gd name="T9" fmla="*/ 2732514 h 3382963"/>
              <a:gd name="T10" fmla="*/ 732560 w 2665412"/>
              <a:gd name="T11" fmla="*/ 3231615 h 3382963"/>
              <a:gd name="T12" fmla="*/ 265987 w 2665412"/>
              <a:gd name="T13" fmla="*/ 3315697 h 3382963"/>
              <a:gd name="T14" fmla="*/ 147598 w 2665412"/>
              <a:gd name="T15" fmla="*/ 2750917 h 3382963"/>
              <a:gd name="T16" fmla="*/ 1831415 w 2665412"/>
              <a:gd name="T17" fmla="*/ 2257426 h 3382963"/>
              <a:gd name="T18" fmla="*/ 1993961 w 2665412"/>
              <a:gd name="T19" fmla="*/ 2438401 h 3382963"/>
              <a:gd name="T20" fmla="*/ 1847258 w 2665412"/>
              <a:gd name="T21" fmla="*/ 2409508 h 3382963"/>
              <a:gd name="T22" fmla="*/ 1685662 w 2665412"/>
              <a:gd name="T23" fmla="*/ 2468563 h 3382963"/>
              <a:gd name="T24" fmla="*/ 1995229 w 2665412"/>
              <a:gd name="T25" fmla="*/ 2640966 h 3382963"/>
              <a:gd name="T26" fmla="*/ 1952137 w 2665412"/>
              <a:gd name="T27" fmla="*/ 2838768 h 3382963"/>
              <a:gd name="T28" fmla="*/ 1735409 w 2665412"/>
              <a:gd name="T29" fmla="*/ 2918143 h 3382963"/>
              <a:gd name="T30" fmla="*/ 1580784 w 2665412"/>
              <a:gd name="T31" fmla="*/ 2728596 h 3382963"/>
              <a:gd name="T32" fmla="*/ 1742380 w 2665412"/>
              <a:gd name="T33" fmla="*/ 2773998 h 3382963"/>
              <a:gd name="T34" fmla="*/ 1881478 w 2665412"/>
              <a:gd name="T35" fmla="*/ 2691766 h 3382963"/>
              <a:gd name="T36" fmla="*/ 1563357 w 2665412"/>
              <a:gd name="T37" fmla="*/ 2467293 h 3382963"/>
              <a:gd name="T38" fmla="*/ 1692634 w 2665412"/>
              <a:gd name="T39" fmla="*/ 2322831 h 3382963"/>
              <a:gd name="T40" fmla="*/ 1625723 w 2665412"/>
              <a:gd name="T41" fmla="*/ 2198771 h 3382963"/>
              <a:gd name="T42" fmla="*/ 1410098 w 2665412"/>
              <a:gd name="T43" fmla="*/ 2430592 h 3382963"/>
              <a:gd name="T44" fmla="*/ 1421847 w 2665412"/>
              <a:gd name="T45" fmla="*/ 2757048 h 3382963"/>
              <a:gd name="T46" fmla="*/ 1653351 w 2665412"/>
              <a:gd name="T47" fmla="*/ 2972991 h 3382963"/>
              <a:gd name="T48" fmla="*/ 1980125 w 2665412"/>
              <a:gd name="T49" fmla="*/ 2960924 h 3382963"/>
              <a:gd name="T50" fmla="*/ 2195433 w 2665412"/>
              <a:gd name="T51" fmla="*/ 2729420 h 3382963"/>
              <a:gd name="T52" fmla="*/ 2184001 w 2665412"/>
              <a:gd name="T53" fmla="*/ 2402964 h 3382963"/>
              <a:gd name="T54" fmla="*/ 1952179 w 2665412"/>
              <a:gd name="T55" fmla="*/ 2187021 h 3382963"/>
              <a:gd name="T56" fmla="*/ 2156055 w 2665412"/>
              <a:gd name="T57" fmla="*/ 2032367 h 3382963"/>
              <a:gd name="T58" fmla="*/ 2395816 w 2665412"/>
              <a:gd name="T59" fmla="*/ 2850094 h 3382963"/>
              <a:gd name="T60" fmla="*/ 1619054 w 2665412"/>
              <a:gd name="T61" fmla="*/ 3205130 h 3382963"/>
              <a:gd name="T62" fmla="*/ 1161763 w 2665412"/>
              <a:gd name="T63" fmla="*/ 2697981 h 3382963"/>
              <a:gd name="T64" fmla="*/ 1590474 w 2665412"/>
              <a:gd name="T65" fmla="*/ 1963774 h 3382963"/>
              <a:gd name="T66" fmla="*/ 247746 w 2665412"/>
              <a:gd name="T67" fmla="*/ 2374875 h 3382963"/>
              <a:gd name="T68" fmla="*/ 90506 w 2665412"/>
              <a:gd name="T69" fmla="*/ 2382501 h 3382963"/>
              <a:gd name="T70" fmla="*/ 82882 w 2665412"/>
              <a:gd name="T71" fmla="*/ 2224911 h 3382963"/>
              <a:gd name="T72" fmla="*/ 1925231 w 2665412"/>
              <a:gd name="T73" fmla="*/ 1275421 h 3382963"/>
              <a:gd name="T74" fmla="*/ 2142932 w 2665412"/>
              <a:gd name="T75" fmla="*/ 1565745 h 3382963"/>
              <a:gd name="T76" fmla="*/ 2433411 w 2665412"/>
              <a:gd name="T77" fmla="*/ 1348081 h 3382963"/>
              <a:gd name="T78" fmla="*/ 2215710 w 2665412"/>
              <a:gd name="T79" fmla="*/ 1057758 h 3382963"/>
              <a:gd name="T80" fmla="*/ 2557039 w 2665412"/>
              <a:gd name="T81" fmla="*/ 1184676 h 3382963"/>
              <a:gd name="T82" fmla="*/ 2359043 w 2665412"/>
              <a:gd name="T83" fmla="*/ 1666644 h 3382963"/>
              <a:gd name="T84" fmla="*/ 1943029 w 2665412"/>
              <a:gd name="T85" fmla="*/ 1631742 h 3382963"/>
              <a:gd name="T86" fmla="*/ 1831795 w 2665412"/>
              <a:gd name="T87" fmla="*/ 1117727 h 3382963"/>
              <a:gd name="T88" fmla="*/ 1543971 w 2665412"/>
              <a:gd name="T89" fmla="*/ 596250 h 3382963"/>
              <a:gd name="T90" fmla="*/ 1297460 w 2665412"/>
              <a:gd name="T91" fmla="*/ 948099 h 3382963"/>
              <a:gd name="T92" fmla="*/ 1031888 w 2665412"/>
              <a:gd name="T93" fmla="*/ 755548 h 3382963"/>
              <a:gd name="T94" fmla="*/ 814631 w 2665412"/>
              <a:gd name="T95" fmla="*/ 602286 h 3382963"/>
              <a:gd name="T96" fmla="*/ 863801 w 2665412"/>
              <a:gd name="T97" fmla="*/ 640380 h 3382963"/>
              <a:gd name="T98" fmla="*/ 958650 w 2665412"/>
              <a:gd name="T99" fmla="*/ 731486 h 3382963"/>
              <a:gd name="T100" fmla="*/ 915825 w 2665412"/>
              <a:gd name="T101" fmla="*/ 1047026 h 3382963"/>
              <a:gd name="T102" fmla="*/ 1093788 w 2665412"/>
              <a:gd name="T103" fmla="*/ 1742545 h 3382963"/>
              <a:gd name="T104" fmla="*/ 941203 w 2665412"/>
              <a:gd name="T105" fmla="*/ 2331086 h 3382963"/>
              <a:gd name="T106" fmla="*/ 804162 w 2665412"/>
              <a:gd name="T107" fmla="*/ 2246646 h 3382963"/>
              <a:gd name="T108" fmla="*/ 518978 w 2665412"/>
              <a:gd name="T109" fmla="*/ 1458116 h 3382963"/>
              <a:gd name="T110" fmla="*/ 425714 w 2665412"/>
              <a:gd name="T111" fmla="*/ 1302568 h 3382963"/>
              <a:gd name="T112" fmla="*/ 154488 w 2665412"/>
              <a:gd name="T113" fmla="*/ 951475 h 3382963"/>
              <a:gd name="T114" fmla="*/ 4758 w 2665412"/>
              <a:gd name="T115" fmla="*/ 912429 h 3382963"/>
              <a:gd name="T116" fmla="*/ 912333 w 2665412"/>
              <a:gd name="T117" fmla="*/ 0 h 3382963"/>
              <a:gd name="T118" fmla="*/ 1112519 w 2665412"/>
              <a:gd name="T119" fmla="*/ 199433 h 3382963"/>
              <a:gd name="T120" fmla="*/ 953005 w 2665412"/>
              <a:gd name="T121" fmla="*/ 526732 h 3382963"/>
              <a:gd name="T122" fmla="*/ 719772 w 2665412"/>
              <a:gd name="T123" fmla="*/ 209293 h 3382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65412" h="3382963">
                <a:moveTo>
                  <a:pt x="506574" y="2643989"/>
                </a:moveTo>
                <a:lnTo>
                  <a:pt x="493243" y="2644624"/>
                </a:lnTo>
                <a:lnTo>
                  <a:pt x="480230" y="2646210"/>
                </a:lnTo>
                <a:lnTo>
                  <a:pt x="467217" y="2648431"/>
                </a:lnTo>
                <a:lnTo>
                  <a:pt x="454521" y="2650970"/>
                </a:lnTo>
                <a:lnTo>
                  <a:pt x="442460" y="2654460"/>
                </a:lnTo>
                <a:lnTo>
                  <a:pt x="430399" y="2658585"/>
                </a:lnTo>
                <a:lnTo>
                  <a:pt x="418655" y="2663027"/>
                </a:lnTo>
                <a:lnTo>
                  <a:pt x="407229" y="2667786"/>
                </a:lnTo>
                <a:lnTo>
                  <a:pt x="396120" y="2673180"/>
                </a:lnTo>
                <a:lnTo>
                  <a:pt x="385328" y="2679526"/>
                </a:lnTo>
                <a:lnTo>
                  <a:pt x="374854" y="2685872"/>
                </a:lnTo>
                <a:lnTo>
                  <a:pt x="364380" y="2692852"/>
                </a:lnTo>
                <a:lnTo>
                  <a:pt x="354858" y="2700784"/>
                </a:lnTo>
                <a:lnTo>
                  <a:pt x="345336" y="2708717"/>
                </a:lnTo>
                <a:lnTo>
                  <a:pt x="336449" y="2717284"/>
                </a:lnTo>
                <a:lnTo>
                  <a:pt x="327562" y="2725533"/>
                </a:lnTo>
                <a:lnTo>
                  <a:pt x="319310" y="2735052"/>
                </a:lnTo>
                <a:lnTo>
                  <a:pt x="312010" y="2744571"/>
                </a:lnTo>
                <a:lnTo>
                  <a:pt x="304710" y="2754724"/>
                </a:lnTo>
                <a:lnTo>
                  <a:pt x="298044" y="2764878"/>
                </a:lnTo>
                <a:lnTo>
                  <a:pt x="291696" y="2775348"/>
                </a:lnTo>
                <a:lnTo>
                  <a:pt x="285983" y="2786136"/>
                </a:lnTo>
                <a:lnTo>
                  <a:pt x="280905" y="2797241"/>
                </a:lnTo>
                <a:lnTo>
                  <a:pt x="276144" y="2808981"/>
                </a:lnTo>
                <a:lnTo>
                  <a:pt x="272018" y="2820721"/>
                </a:lnTo>
                <a:lnTo>
                  <a:pt x="268209" y="2832461"/>
                </a:lnTo>
                <a:lnTo>
                  <a:pt x="265353" y="2844835"/>
                </a:lnTo>
                <a:lnTo>
                  <a:pt x="263131" y="2857210"/>
                </a:lnTo>
                <a:lnTo>
                  <a:pt x="261226" y="2869584"/>
                </a:lnTo>
                <a:lnTo>
                  <a:pt x="259957" y="2882276"/>
                </a:lnTo>
                <a:lnTo>
                  <a:pt x="259322" y="2895285"/>
                </a:lnTo>
                <a:lnTo>
                  <a:pt x="259639" y="2908294"/>
                </a:lnTo>
                <a:lnTo>
                  <a:pt x="260274" y="2921620"/>
                </a:lnTo>
                <a:lnTo>
                  <a:pt x="261861" y="2934629"/>
                </a:lnTo>
                <a:lnTo>
                  <a:pt x="264083" y="2947638"/>
                </a:lnTo>
                <a:lnTo>
                  <a:pt x="266622" y="2960330"/>
                </a:lnTo>
                <a:lnTo>
                  <a:pt x="270113" y="2972704"/>
                </a:lnTo>
                <a:lnTo>
                  <a:pt x="273922" y="2984444"/>
                </a:lnTo>
                <a:lnTo>
                  <a:pt x="278366" y="2996501"/>
                </a:lnTo>
                <a:lnTo>
                  <a:pt x="283444" y="3007924"/>
                </a:lnTo>
                <a:lnTo>
                  <a:pt x="288840" y="3019029"/>
                </a:lnTo>
                <a:lnTo>
                  <a:pt x="294870" y="3029817"/>
                </a:lnTo>
                <a:lnTo>
                  <a:pt x="301536" y="3040605"/>
                </a:lnTo>
                <a:lnTo>
                  <a:pt x="308836" y="3050441"/>
                </a:lnTo>
                <a:lnTo>
                  <a:pt x="316136" y="3060277"/>
                </a:lnTo>
                <a:lnTo>
                  <a:pt x="323753" y="3069478"/>
                </a:lnTo>
                <a:lnTo>
                  <a:pt x="332323" y="3078680"/>
                </a:lnTo>
                <a:lnTo>
                  <a:pt x="341210" y="3087247"/>
                </a:lnTo>
                <a:lnTo>
                  <a:pt x="350732" y="3095496"/>
                </a:lnTo>
                <a:lnTo>
                  <a:pt x="360254" y="3103429"/>
                </a:lnTo>
                <a:lnTo>
                  <a:pt x="370411" y="3110409"/>
                </a:lnTo>
                <a:lnTo>
                  <a:pt x="380250" y="3117072"/>
                </a:lnTo>
                <a:lnTo>
                  <a:pt x="391041" y="3123418"/>
                </a:lnTo>
                <a:lnTo>
                  <a:pt x="401833" y="3128812"/>
                </a:lnTo>
                <a:lnTo>
                  <a:pt x="412942" y="3134206"/>
                </a:lnTo>
                <a:lnTo>
                  <a:pt x="424685" y="3138965"/>
                </a:lnTo>
                <a:lnTo>
                  <a:pt x="436429" y="3143090"/>
                </a:lnTo>
                <a:lnTo>
                  <a:pt x="448173" y="3146580"/>
                </a:lnTo>
                <a:lnTo>
                  <a:pt x="460551" y="3149753"/>
                </a:lnTo>
                <a:lnTo>
                  <a:pt x="472930" y="3151974"/>
                </a:lnTo>
                <a:lnTo>
                  <a:pt x="485626" y="3153878"/>
                </a:lnTo>
                <a:lnTo>
                  <a:pt x="498004" y="3154830"/>
                </a:lnTo>
                <a:lnTo>
                  <a:pt x="511017" y="3155147"/>
                </a:lnTo>
                <a:lnTo>
                  <a:pt x="524030" y="3155147"/>
                </a:lnTo>
                <a:lnTo>
                  <a:pt x="537044" y="3154513"/>
                </a:lnTo>
                <a:lnTo>
                  <a:pt x="550374" y="3152926"/>
                </a:lnTo>
                <a:lnTo>
                  <a:pt x="563070" y="3150705"/>
                </a:lnTo>
                <a:lnTo>
                  <a:pt x="575766" y="3148167"/>
                </a:lnTo>
                <a:lnTo>
                  <a:pt x="588462" y="3144994"/>
                </a:lnTo>
                <a:lnTo>
                  <a:pt x="600206" y="3141186"/>
                </a:lnTo>
                <a:lnTo>
                  <a:pt x="612267" y="3136744"/>
                </a:lnTo>
                <a:lnTo>
                  <a:pt x="623693" y="3131668"/>
                </a:lnTo>
                <a:lnTo>
                  <a:pt x="634802" y="3125956"/>
                </a:lnTo>
                <a:lnTo>
                  <a:pt x="645593" y="3119928"/>
                </a:lnTo>
                <a:lnTo>
                  <a:pt x="656067" y="3113265"/>
                </a:lnTo>
                <a:lnTo>
                  <a:pt x="665907" y="3106284"/>
                </a:lnTo>
                <a:lnTo>
                  <a:pt x="676063" y="3098986"/>
                </a:lnTo>
                <a:lnTo>
                  <a:pt x="685268" y="3090737"/>
                </a:lnTo>
                <a:lnTo>
                  <a:pt x="694155" y="3082487"/>
                </a:lnTo>
                <a:lnTo>
                  <a:pt x="702725" y="3073603"/>
                </a:lnTo>
                <a:lnTo>
                  <a:pt x="710977" y="3064402"/>
                </a:lnTo>
                <a:lnTo>
                  <a:pt x="718594" y="3054566"/>
                </a:lnTo>
                <a:lnTo>
                  <a:pt x="725894" y="3045047"/>
                </a:lnTo>
                <a:lnTo>
                  <a:pt x="732560" y="3034576"/>
                </a:lnTo>
                <a:lnTo>
                  <a:pt x="738908" y="3023788"/>
                </a:lnTo>
                <a:lnTo>
                  <a:pt x="744621" y="3013000"/>
                </a:lnTo>
                <a:lnTo>
                  <a:pt x="750017" y="3001895"/>
                </a:lnTo>
                <a:lnTo>
                  <a:pt x="754460" y="2990472"/>
                </a:lnTo>
                <a:lnTo>
                  <a:pt x="758586" y="2979050"/>
                </a:lnTo>
                <a:lnTo>
                  <a:pt x="762078" y="2966676"/>
                </a:lnTo>
                <a:lnTo>
                  <a:pt x="765252" y="2954618"/>
                </a:lnTo>
                <a:lnTo>
                  <a:pt x="767473" y="2942244"/>
                </a:lnTo>
                <a:lnTo>
                  <a:pt x="769378" y="2929870"/>
                </a:lnTo>
                <a:lnTo>
                  <a:pt x="770330" y="2916861"/>
                </a:lnTo>
                <a:lnTo>
                  <a:pt x="770965" y="2903852"/>
                </a:lnTo>
                <a:lnTo>
                  <a:pt x="770647" y="2890843"/>
                </a:lnTo>
                <a:lnTo>
                  <a:pt x="770013" y="2877834"/>
                </a:lnTo>
                <a:lnTo>
                  <a:pt x="768426" y="2864507"/>
                </a:lnTo>
                <a:lnTo>
                  <a:pt x="766521" y="2851816"/>
                </a:lnTo>
                <a:lnTo>
                  <a:pt x="763982" y="2839441"/>
                </a:lnTo>
                <a:lnTo>
                  <a:pt x="760808" y="2827067"/>
                </a:lnTo>
                <a:lnTo>
                  <a:pt x="756682" y="2814692"/>
                </a:lnTo>
                <a:lnTo>
                  <a:pt x="752238" y="2802953"/>
                </a:lnTo>
                <a:lnTo>
                  <a:pt x="747160" y="2791530"/>
                </a:lnTo>
                <a:lnTo>
                  <a:pt x="741764" y="2780108"/>
                </a:lnTo>
                <a:lnTo>
                  <a:pt x="735416" y="2769637"/>
                </a:lnTo>
                <a:lnTo>
                  <a:pt x="729068" y="2759166"/>
                </a:lnTo>
                <a:lnTo>
                  <a:pt x="722086" y="2749013"/>
                </a:lnTo>
                <a:lnTo>
                  <a:pt x="714468" y="2739177"/>
                </a:lnTo>
                <a:lnTo>
                  <a:pt x="706533" y="2729658"/>
                </a:lnTo>
                <a:lnTo>
                  <a:pt x="697964" y="2720774"/>
                </a:lnTo>
                <a:lnTo>
                  <a:pt x="689394" y="2712207"/>
                </a:lnTo>
                <a:lnTo>
                  <a:pt x="680189" y="2704275"/>
                </a:lnTo>
                <a:lnTo>
                  <a:pt x="670350" y="2696342"/>
                </a:lnTo>
                <a:lnTo>
                  <a:pt x="660511" y="2689362"/>
                </a:lnTo>
                <a:lnTo>
                  <a:pt x="650037" y="2682382"/>
                </a:lnTo>
                <a:lnTo>
                  <a:pt x="639563" y="2676353"/>
                </a:lnTo>
                <a:lnTo>
                  <a:pt x="628771" y="2670324"/>
                </a:lnTo>
                <a:lnTo>
                  <a:pt x="617662" y="2665248"/>
                </a:lnTo>
                <a:lnTo>
                  <a:pt x="606236" y="2660171"/>
                </a:lnTo>
                <a:lnTo>
                  <a:pt x="594175" y="2656364"/>
                </a:lnTo>
                <a:lnTo>
                  <a:pt x="582431" y="2652873"/>
                </a:lnTo>
                <a:lnTo>
                  <a:pt x="570053" y="2650018"/>
                </a:lnTo>
                <a:lnTo>
                  <a:pt x="557992" y="2647479"/>
                </a:lnTo>
                <a:lnTo>
                  <a:pt x="545296" y="2645576"/>
                </a:lnTo>
                <a:lnTo>
                  <a:pt x="532600" y="2644306"/>
                </a:lnTo>
                <a:lnTo>
                  <a:pt x="519587" y="2643989"/>
                </a:lnTo>
                <a:lnTo>
                  <a:pt x="506574" y="2643989"/>
                </a:lnTo>
                <a:close/>
                <a:moveTo>
                  <a:pt x="552279" y="2413000"/>
                </a:moveTo>
                <a:lnTo>
                  <a:pt x="560214" y="2505650"/>
                </a:lnTo>
                <a:lnTo>
                  <a:pt x="569736" y="2506602"/>
                </a:lnTo>
                <a:lnTo>
                  <a:pt x="578940" y="2508188"/>
                </a:lnTo>
                <a:lnTo>
                  <a:pt x="588779" y="2510092"/>
                </a:lnTo>
                <a:lnTo>
                  <a:pt x="597984" y="2511678"/>
                </a:lnTo>
                <a:lnTo>
                  <a:pt x="607506" y="2513582"/>
                </a:lnTo>
                <a:lnTo>
                  <a:pt x="617028" y="2516120"/>
                </a:lnTo>
                <a:lnTo>
                  <a:pt x="626232" y="2518976"/>
                </a:lnTo>
                <a:lnTo>
                  <a:pt x="635119" y="2521514"/>
                </a:lnTo>
                <a:lnTo>
                  <a:pt x="644006" y="2524370"/>
                </a:lnTo>
                <a:lnTo>
                  <a:pt x="653211" y="2527860"/>
                </a:lnTo>
                <a:lnTo>
                  <a:pt x="661780" y="2531033"/>
                </a:lnTo>
                <a:lnTo>
                  <a:pt x="670668" y="2534841"/>
                </a:lnTo>
                <a:lnTo>
                  <a:pt x="679237" y="2538648"/>
                </a:lnTo>
                <a:lnTo>
                  <a:pt x="687807" y="2542773"/>
                </a:lnTo>
                <a:lnTo>
                  <a:pt x="696377" y="2547215"/>
                </a:lnTo>
                <a:lnTo>
                  <a:pt x="704629" y="2551657"/>
                </a:lnTo>
                <a:lnTo>
                  <a:pt x="764299" y="2480266"/>
                </a:lnTo>
                <a:lnTo>
                  <a:pt x="884275" y="2581165"/>
                </a:lnTo>
                <a:lnTo>
                  <a:pt x="824922" y="2651921"/>
                </a:lnTo>
                <a:lnTo>
                  <a:pt x="830953" y="2659219"/>
                </a:lnTo>
                <a:lnTo>
                  <a:pt x="836348" y="2666517"/>
                </a:lnTo>
                <a:lnTo>
                  <a:pt x="842062" y="2674449"/>
                </a:lnTo>
                <a:lnTo>
                  <a:pt x="847140" y="2682382"/>
                </a:lnTo>
                <a:lnTo>
                  <a:pt x="852536" y="2690314"/>
                </a:lnTo>
                <a:lnTo>
                  <a:pt x="857297" y="2698563"/>
                </a:lnTo>
                <a:lnTo>
                  <a:pt x="862057" y="2706813"/>
                </a:lnTo>
                <a:lnTo>
                  <a:pt x="866501" y="2715380"/>
                </a:lnTo>
                <a:lnTo>
                  <a:pt x="870945" y="2723947"/>
                </a:lnTo>
                <a:lnTo>
                  <a:pt x="875071" y="2732514"/>
                </a:lnTo>
                <a:lnTo>
                  <a:pt x="879197" y="2741398"/>
                </a:lnTo>
                <a:lnTo>
                  <a:pt x="883006" y="2750282"/>
                </a:lnTo>
                <a:lnTo>
                  <a:pt x="886497" y="2759166"/>
                </a:lnTo>
                <a:lnTo>
                  <a:pt x="889671" y="2768050"/>
                </a:lnTo>
                <a:lnTo>
                  <a:pt x="892845" y="2777252"/>
                </a:lnTo>
                <a:lnTo>
                  <a:pt x="896019" y="2786453"/>
                </a:lnTo>
                <a:lnTo>
                  <a:pt x="986794" y="2779156"/>
                </a:lnTo>
                <a:lnTo>
                  <a:pt x="1000125" y="2934629"/>
                </a:lnTo>
                <a:lnTo>
                  <a:pt x="909667" y="2942879"/>
                </a:lnTo>
                <a:lnTo>
                  <a:pt x="908397" y="2952397"/>
                </a:lnTo>
                <a:lnTo>
                  <a:pt x="907128" y="2962233"/>
                </a:lnTo>
                <a:lnTo>
                  <a:pt x="905541" y="2971752"/>
                </a:lnTo>
                <a:lnTo>
                  <a:pt x="903636" y="2981588"/>
                </a:lnTo>
                <a:lnTo>
                  <a:pt x="901415" y="2990790"/>
                </a:lnTo>
                <a:lnTo>
                  <a:pt x="899193" y="3000309"/>
                </a:lnTo>
                <a:lnTo>
                  <a:pt x="896654" y="3009827"/>
                </a:lnTo>
                <a:lnTo>
                  <a:pt x="893797" y="3019029"/>
                </a:lnTo>
                <a:lnTo>
                  <a:pt x="890623" y="3027913"/>
                </a:lnTo>
                <a:lnTo>
                  <a:pt x="887449" y="3036797"/>
                </a:lnTo>
                <a:lnTo>
                  <a:pt x="883958" y="3045999"/>
                </a:lnTo>
                <a:lnTo>
                  <a:pt x="880149" y="3054566"/>
                </a:lnTo>
                <a:lnTo>
                  <a:pt x="876658" y="3063450"/>
                </a:lnTo>
                <a:lnTo>
                  <a:pt x="872532" y="3072017"/>
                </a:lnTo>
                <a:lnTo>
                  <a:pt x="868088" y="3080584"/>
                </a:lnTo>
                <a:lnTo>
                  <a:pt x="863644" y="3089150"/>
                </a:lnTo>
                <a:lnTo>
                  <a:pt x="933154" y="3147532"/>
                </a:lnTo>
                <a:lnTo>
                  <a:pt x="831905" y="3267151"/>
                </a:lnTo>
                <a:lnTo>
                  <a:pt x="763347" y="3209404"/>
                </a:lnTo>
                <a:lnTo>
                  <a:pt x="755730" y="3215433"/>
                </a:lnTo>
                <a:lnTo>
                  <a:pt x="748112" y="3221144"/>
                </a:lnTo>
                <a:lnTo>
                  <a:pt x="740177" y="3226538"/>
                </a:lnTo>
                <a:lnTo>
                  <a:pt x="732560" y="3231615"/>
                </a:lnTo>
                <a:lnTo>
                  <a:pt x="724307" y="3237009"/>
                </a:lnTo>
                <a:lnTo>
                  <a:pt x="716055" y="3242085"/>
                </a:lnTo>
                <a:lnTo>
                  <a:pt x="707485" y="3246527"/>
                </a:lnTo>
                <a:lnTo>
                  <a:pt x="698916" y="3251287"/>
                </a:lnTo>
                <a:lnTo>
                  <a:pt x="690346" y="3256046"/>
                </a:lnTo>
                <a:lnTo>
                  <a:pt x="681459" y="3259854"/>
                </a:lnTo>
                <a:lnTo>
                  <a:pt x="672572" y="3263979"/>
                </a:lnTo>
                <a:lnTo>
                  <a:pt x="663685" y="3267786"/>
                </a:lnTo>
                <a:lnTo>
                  <a:pt x="654480" y="3271276"/>
                </a:lnTo>
                <a:lnTo>
                  <a:pt x="645593" y="3274449"/>
                </a:lnTo>
                <a:lnTo>
                  <a:pt x="635754" y="3277305"/>
                </a:lnTo>
                <a:lnTo>
                  <a:pt x="626549" y="3280478"/>
                </a:lnTo>
                <a:lnTo>
                  <a:pt x="634484" y="3369637"/>
                </a:lnTo>
                <a:lnTo>
                  <a:pt x="478008" y="3382963"/>
                </a:lnTo>
                <a:lnTo>
                  <a:pt x="470390" y="3293804"/>
                </a:lnTo>
                <a:lnTo>
                  <a:pt x="460551" y="3292535"/>
                </a:lnTo>
                <a:lnTo>
                  <a:pt x="451029" y="3291266"/>
                </a:lnTo>
                <a:lnTo>
                  <a:pt x="441190" y="3289362"/>
                </a:lnTo>
                <a:lnTo>
                  <a:pt x="431668" y="3287458"/>
                </a:lnTo>
                <a:lnTo>
                  <a:pt x="421829" y="3285237"/>
                </a:lnTo>
                <a:lnTo>
                  <a:pt x="412624" y="3283016"/>
                </a:lnTo>
                <a:lnTo>
                  <a:pt x="403420" y="3280478"/>
                </a:lnTo>
                <a:lnTo>
                  <a:pt x="394215" y="3277305"/>
                </a:lnTo>
                <a:lnTo>
                  <a:pt x="384693" y="3274449"/>
                </a:lnTo>
                <a:lnTo>
                  <a:pt x="375806" y="3271276"/>
                </a:lnTo>
                <a:lnTo>
                  <a:pt x="366919" y="3267786"/>
                </a:lnTo>
                <a:lnTo>
                  <a:pt x="358032" y="3263979"/>
                </a:lnTo>
                <a:lnTo>
                  <a:pt x="349145" y="3259854"/>
                </a:lnTo>
                <a:lnTo>
                  <a:pt x="340575" y="3256046"/>
                </a:lnTo>
                <a:lnTo>
                  <a:pt x="332006" y="3251921"/>
                </a:lnTo>
                <a:lnTo>
                  <a:pt x="323436" y="3246845"/>
                </a:lnTo>
                <a:lnTo>
                  <a:pt x="265987" y="3315697"/>
                </a:lnTo>
                <a:lnTo>
                  <a:pt x="146012" y="3214798"/>
                </a:lnTo>
                <a:lnTo>
                  <a:pt x="204412" y="3145628"/>
                </a:lnTo>
                <a:lnTo>
                  <a:pt x="198382" y="3138331"/>
                </a:lnTo>
                <a:lnTo>
                  <a:pt x="192669" y="3130398"/>
                </a:lnTo>
                <a:lnTo>
                  <a:pt x="187273" y="3122466"/>
                </a:lnTo>
                <a:lnTo>
                  <a:pt x="181877" y="3114851"/>
                </a:lnTo>
                <a:lnTo>
                  <a:pt x="176799" y="3106602"/>
                </a:lnTo>
                <a:lnTo>
                  <a:pt x="172038" y="3098352"/>
                </a:lnTo>
                <a:lnTo>
                  <a:pt x="167277" y="3089785"/>
                </a:lnTo>
                <a:lnTo>
                  <a:pt x="162834" y="3081853"/>
                </a:lnTo>
                <a:lnTo>
                  <a:pt x="158390" y="3072969"/>
                </a:lnTo>
                <a:lnTo>
                  <a:pt x="154264" y="3064402"/>
                </a:lnTo>
                <a:lnTo>
                  <a:pt x="150455" y="3055517"/>
                </a:lnTo>
                <a:lnTo>
                  <a:pt x="146646" y="3046633"/>
                </a:lnTo>
                <a:lnTo>
                  <a:pt x="143155" y="3037114"/>
                </a:lnTo>
                <a:lnTo>
                  <a:pt x="139664" y="3028230"/>
                </a:lnTo>
                <a:lnTo>
                  <a:pt x="136807" y="3018711"/>
                </a:lnTo>
                <a:lnTo>
                  <a:pt x="133633" y="3009193"/>
                </a:lnTo>
                <a:lnTo>
                  <a:pt x="43175" y="3017125"/>
                </a:lnTo>
                <a:lnTo>
                  <a:pt x="30162" y="2861334"/>
                </a:lnTo>
                <a:lnTo>
                  <a:pt x="121255" y="2853402"/>
                </a:lnTo>
                <a:lnTo>
                  <a:pt x="122207" y="2843249"/>
                </a:lnTo>
                <a:lnTo>
                  <a:pt x="123794" y="2833730"/>
                </a:lnTo>
                <a:lnTo>
                  <a:pt x="125698" y="2824529"/>
                </a:lnTo>
                <a:lnTo>
                  <a:pt x="127285" y="2814692"/>
                </a:lnTo>
                <a:lnTo>
                  <a:pt x="129824" y="2805491"/>
                </a:lnTo>
                <a:lnTo>
                  <a:pt x="132046" y="2796290"/>
                </a:lnTo>
                <a:lnTo>
                  <a:pt x="134903" y="2787088"/>
                </a:lnTo>
                <a:lnTo>
                  <a:pt x="137442" y="2777569"/>
                </a:lnTo>
                <a:lnTo>
                  <a:pt x="140298" y="2768685"/>
                </a:lnTo>
                <a:lnTo>
                  <a:pt x="143790" y="2759801"/>
                </a:lnTo>
                <a:lnTo>
                  <a:pt x="147598" y="2750917"/>
                </a:lnTo>
                <a:lnTo>
                  <a:pt x="151090" y="2742032"/>
                </a:lnTo>
                <a:lnTo>
                  <a:pt x="154899" y="2733466"/>
                </a:lnTo>
                <a:lnTo>
                  <a:pt x="159025" y="2724899"/>
                </a:lnTo>
                <a:lnTo>
                  <a:pt x="167912" y="2707765"/>
                </a:lnTo>
                <a:lnTo>
                  <a:pt x="97450" y="2648749"/>
                </a:lnTo>
                <a:lnTo>
                  <a:pt x="198382" y="2528812"/>
                </a:lnTo>
                <a:lnTo>
                  <a:pt x="269161" y="2588780"/>
                </a:lnTo>
                <a:lnTo>
                  <a:pt x="284079" y="2577675"/>
                </a:lnTo>
                <a:lnTo>
                  <a:pt x="299631" y="2566887"/>
                </a:lnTo>
                <a:lnTo>
                  <a:pt x="307884" y="2561493"/>
                </a:lnTo>
                <a:lnTo>
                  <a:pt x="315819" y="2556734"/>
                </a:lnTo>
                <a:lnTo>
                  <a:pt x="324388" y="2552292"/>
                </a:lnTo>
                <a:lnTo>
                  <a:pt x="332323" y="2547532"/>
                </a:lnTo>
                <a:lnTo>
                  <a:pt x="340893" y="2543407"/>
                </a:lnTo>
                <a:lnTo>
                  <a:pt x="349463" y="2539283"/>
                </a:lnTo>
                <a:lnTo>
                  <a:pt x="358350" y="2535158"/>
                </a:lnTo>
                <a:lnTo>
                  <a:pt x="367237" y="2531350"/>
                </a:lnTo>
                <a:lnTo>
                  <a:pt x="376124" y="2528177"/>
                </a:lnTo>
                <a:lnTo>
                  <a:pt x="385646" y="2524687"/>
                </a:lnTo>
                <a:lnTo>
                  <a:pt x="394533" y="2521832"/>
                </a:lnTo>
                <a:lnTo>
                  <a:pt x="403737" y="2518976"/>
                </a:lnTo>
                <a:lnTo>
                  <a:pt x="396120" y="2426327"/>
                </a:lnTo>
                <a:lnTo>
                  <a:pt x="552279" y="2413000"/>
                </a:lnTo>
                <a:close/>
                <a:moveTo>
                  <a:pt x="1753153" y="2246313"/>
                </a:moveTo>
                <a:lnTo>
                  <a:pt x="1813988" y="2246313"/>
                </a:lnTo>
                <a:lnTo>
                  <a:pt x="1817474" y="2246631"/>
                </a:lnTo>
                <a:lnTo>
                  <a:pt x="1820959" y="2247583"/>
                </a:lnTo>
                <a:lnTo>
                  <a:pt x="1823811" y="2248536"/>
                </a:lnTo>
                <a:lnTo>
                  <a:pt x="1826346" y="2250441"/>
                </a:lnTo>
                <a:lnTo>
                  <a:pt x="1828564" y="2252346"/>
                </a:lnTo>
                <a:lnTo>
                  <a:pt x="1830148" y="2254886"/>
                </a:lnTo>
                <a:lnTo>
                  <a:pt x="1831415" y="2257426"/>
                </a:lnTo>
                <a:lnTo>
                  <a:pt x="1831732" y="2259966"/>
                </a:lnTo>
                <a:lnTo>
                  <a:pt x="1831732" y="2310766"/>
                </a:lnTo>
                <a:lnTo>
                  <a:pt x="1842188" y="2312036"/>
                </a:lnTo>
                <a:lnTo>
                  <a:pt x="1852011" y="2313623"/>
                </a:lnTo>
                <a:lnTo>
                  <a:pt x="1862467" y="2315528"/>
                </a:lnTo>
                <a:lnTo>
                  <a:pt x="1871973" y="2317751"/>
                </a:lnTo>
                <a:lnTo>
                  <a:pt x="1880528" y="2319973"/>
                </a:lnTo>
                <a:lnTo>
                  <a:pt x="1889400" y="2322513"/>
                </a:lnTo>
                <a:lnTo>
                  <a:pt x="1897955" y="2325371"/>
                </a:lnTo>
                <a:lnTo>
                  <a:pt x="1907460" y="2328863"/>
                </a:lnTo>
                <a:lnTo>
                  <a:pt x="1916332" y="2332673"/>
                </a:lnTo>
                <a:lnTo>
                  <a:pt x="1925204" y="2336801"/>
                </a:lnTo>
                <a:lnTo>
                  <a:pt x="1934393" y="2341246"/>
                </a:lnTo>
                <a:lnTo>
                  <a:pt x="1942948" y="2345691"/>
                </a:lnTo>
                <a:lnTo>
                  <a:pt x="1951503" y="2350771"/>
                </a:lnTo>
                <a:lnTo>
                  <a:pt x="1960058" y="2355851"/>
                </a:lnTo>
                <a:lnTo>
                  <a:pt x="1967662" y="2361566"/>
                </a:lnTo>
                <a:lnTo>
                  <a:pt x="1975267" y="2367281"/>
                </a:lnTo>
                <a:lnTo>
                  <a:pt x="1982238" y="2372996"/>
                </a:lnTo>
                <a:lnTo>
                  <a:pt x="1988575" y="2379346"/>
                </a:lnTo>
                <a:lnTo>
                  <a:pt x="1994278" y="2385378"/>
                </a:lnTo>
                <a:lnTo>
                  <a:pt x="1999665" y="2392046"/>
                </a:lnTo>
                <a:lnTo>
                  <a:pt x="2002199" y="2396491"/>
                </a:lnTo>
                <a:lnTo>
                  <a:pt x="2004100" y="2401253"/>
                </a:lnTo>
                <a:lnTo>
                  <a:pt x="2005051" y="2406016"/>
                </a:lnTo>
                <a:lnTo>
                  <a:pt x="2005685" y="2411413"/>
                </a:lnTo>
                <a:lnTo>
                  <a:pt x="2005051" y="2416493"/>
                </a:lnTo>
                <a:lnTo>
                  <a:pt x="2003784" y="2421891"/>
                </a:lnTo>
                <a:lnTo>
                  <a:pt x="2001566" y="2427288"/>
                </a:lnTo>
                <a:lnTo>
                  <a:pt x="1998397" y="2432368"/>
                </a:lnTo>
                <a:lnTo>
                  <a:pt x="1996179" y="2435543"/>
                </a:lnTo>
                <a:lnTo>
                  <a:pt x="1993961" y="2438401"/>
                </a:lnTo>
                <a:lnTo>
                  <a:pt x="1991426" y="2441576"/>
                </a:lnTo>
                <a:lnTo>
                  <a:pt x="1988575" y="2444433"/>
                </a:lnTo>
                <a:lnTo>
                  <a:pt x="1985406" y="2447291"/>
                </a:lnTo>
                <a:lnTo>
                  <a:pt x="1982238" y="2449831"/>
                </a:lnTo>
                <a:lnTo>
                  <a:pt x="1978435" y="2452688"/>
                </a:lnTo>
                <a:lnTo>
                  <a:pt x="1974633" y="2454911"/>
                </a:lnTo>
                <a:lnTo>
                  <a:pt x="1971148" y="2457133"/>
                </a:lnTo>
                <a:lnTo>
                  <a:pt x="1967029" y="2459038"/>
                </a:lnTo>
                <a:lnTo>
                  <a:pt x="1962910" y="2460626"/>
                </a:lnTo>
                <a:lnTo>
                  <a:pt x="1958790" y="2462213"/>
                </a:lnTo>
                <a:lnTo>
                  <a:pt x="1954671" y="2463483"/>
                </a:lnTo>
                <a:lnTo>
                  <a:pt x="1950235" y="2464118"/>
                </a:lnTo>
                <a:lnTo>
                  <a:pt x="1945799" y="2464753"/>
                </a:lnTo>
                <a:lnTo>
                  <a:pt x="1941364" y="2464753"/>
                </a:lnTo>
                <a:lnTo>
                  <a:pt x="1936294" y="2464753"/>
                </a:lnTo>
                <a:lnTo>
                  <a:pt x="1931541" y="2464118"/>
                </a:lnTo>
                <a:lnTo>
                  <a:pt x="1926471" y="2462531"/>
                </a:lnTo>
                <a:lnTo>
                  <a:pt x="1922035" y="2460626"/>
                </a:lnTo>
                <a:lnTo>
                  <a:pt x="1917916" y="2458403"/>
                </a:lnTo>
                <a:lnTo>
                  <a:pt x="1914431" y="2455546"/>
                </a:lnTo>
                <a:lnTo>
                  <a:pt x="1910946" y="2452688"/>
                </a:lnTo>
                <a:lnTo>
                  <a:pt x="1908094" y="2448878"/>
                </a:lnTo>
                <a:lnTo>
                  <a:pt x="1904925" y="2445068"/>
                </a:lnTo>
                <a:lnTo>
                  <a:pt x="1903341" y="2443798"/>
                </a:lnTo>
                <a:lnTo>
                  <a:pt x="1897004" y="2438401"/>
                </a:lnTo>
                <a:lnTo>
                  <a:pt x="1890667" y="2433638"/>
                </a:lnTo>
                <a:lnTo>
                  <a:pt x="1883696" y="2429193"/>
                </a:lnTo>
                <a:lnTo>
                  <a:pt x="1876092" y="2424431"/>
                </a:lnTo>
                <a:lnTo>
                  <a:pt x="1868804" y="2419986"/>
                </a:lnTo>
                <a:lnTo>
                  <a:pt x="1861200" y="2415858"/>
                </a:lnTo>
                <a:lnTo>
                  <a:pt x="1853912" y="2412366"/>
                </a:lnTo>
                <a:lnTo>
                  <a:pt x="1847258" y="2409508"/>
                </a:lnTo>
                <a:lnTo>
                  <a:pt x="1840921" y="2407286"/>
                </a:lnTo>
                <a:lnTo>
                  <a:pt x="1834267" y="2405381"/>
                </a:lnTo>
                <a:lnTo>
                  <a:pt x="1827296" y="2403793"/>
                </a:lnTo>
                <a:lnTo>
                  <a:pt x="1820642" y="2402523"/>
                </a:lnTo>
                <a:lnTo>
                  <a:pt x="1813355" y="2401253"/>
                </a:lnTo>
                <a:lnTo>
                  <a:pt x="1806384" y="2400301"/>
                </a:lnTo>
                <a:lnTo>
                  <a:pt x="1799730" y="2399666"/>
                </a:lnTo>
                <a:lnTo>
                  <a:pt x="1792759" y="2399348"/>
                </a:lnTo>
                <a:lnTo>
                  <a:pt x="1786105" y="2399031"/>
                </a:lnTo>
                <a:lnTo>
                  <a:pt x="1776917" y="2399348"/>
                </a:lnTo>
                <a:lnTo>
                  <a:pt x="1767094" y="2400301"/>
                </a:lnTo>
                <a:lnTo>
                  <a:pt x="1756321" y="2401571"/>
                </a:lnTo>
                <a:lnTo>
                  <a:pt x="1745548" y="2404428"/>
                </a:lnTo>
                <a:lnTo>
                  <a:pt x="1740162" y="2405698"/>
                </a:lnTo>
                <a:lnTo>
                  <a:pt x="1734458" y="2407603"/>
                </a:lnTo>
                <a:lnTo>
                  <a:pt x="1729072" y="2409826"/>
                </a:lnTo>
                <a:lnTo>
                  <a:pt x="1723368" y="2412048"/>
                </a:lnTo>
                <a:lnTo>
                  <a:pt x="1717982" y="2414906"/>
                </a:lnTo>
                <a:lnTo>
                  <a:pt x="1712279" y="2418081"/>
                </a:lnTo>
                <a:lnTo>
                  <a:pt x="1706575" y="2421256"/>
                </a:lnTo>
                <a:lnTo>
                  <a:pt x="1701506" y="2425383"/>
                </a:lnTo>
                <a:lnTo>
                  <a:pt x="1698337" y="2427923"/>
                </a:lnTo>
                <a:lnTo>
                  <a:pt x="1695168" y="2431416"/>
                </a:lnTo>
                <a:lnTo>
                  <a:pt x="1692634" y="2434908"/>
                </a:lnTo>
                <a:lnTo>
                  <a:pt x="1690415" y="2438401"/>
                </a:lnTo>
                <a:lnTo>
                  <a:pt x="1688514" y="2442211"/>
                </a:lnTo>
                <a:lnTo>
                  <a:pt x="1686930" y="2446338"/>
                </a:lnTo>
                <a:lnTo>
                  <a:pt x="1686296" y="2450783"/>
                </a:lnTo>
                <a:lnTo>
                  <a:pt x="1685662" y="2455228"/>
                </a:lnTo>
                <a:lnTo>
                  <a:pt x="1685346" y="2459673"/>
                </a:lnTo>
                <a:lnTo>
                  <a:pt x="1685346" y="2464118"/>
                </a:lnTo>
                <a:lnTo>
                  <a:pt x="1685662" y="2468563"/>
                </a:lnTo>
                <a:lnTo>
                  <a:pt x="1686296" y="2473008"/>
                </a:lnTo>
                <a:lnTo>
                  <a:pt x="1687880" y="2477136"/>
                </a:lnTo>
                <a:lnTo>
                  <a:pt x="1689148" y="2481581"/>
                </a:lnTo>
                <a:lnTo>
                  <a:pt x="1691366" y="2485708"/>
                </a:lnTo>
                <a:lnTo>
                  <a:pt x="1693584" y="2489518"/>
                </a:lnTo>
                <a:lnTo>
                  <a:pt x="1698654" y="2495233"/>
                </a:lnTo>
                <a:lnTo>
                  <a:pt x="1703723" y="2500631"/>
                </a:lnTo>
                <a:lnTo>
                  <a:pt x="1709427" y="2505076"/>
                </a:lnTo>
                <a:lnTo>
                  <a:pt x="1715130" y="2508568"/>
                </a:lnTo>
                <a:lnTo>
                  <a:pt x="1721784" y="2512378"/>
                </a:lnTo>
                <a:lnTo>
                  <a:pt x="1729389" y="2515871"/>
                </a:lnTo>
                <a:lnTo>
                  <a:pt x="1745865" y="2522538"/>
                </a:lnTo>
                <a:lnTo>
                  <a:pt x="1750618" y="2524443"/>
                </a:lnTo>
                <a:lnTo>
                  <a:pt x="1778501" y="2534603"/>
                </a:lnTo>
                <a:lnTo>
                  <a:pt x="1797829" y="2542223"/>
                </a:lnTo>
                <a:lnTo>
                  <a:pt x="1816523" y="2549208"/>
                </a:lnTo>
                <a:lnTo>
                  <a:pt x="1827613" y="2553336"/>
                </a:lnTo>
                <a:lnTo>
                  <a:pt x="1854546" y="2562861"/>
                </a:lnTo>
                <a:lnTo>
                  <a:pt x="1868804" y="2568258"/>
                </a:lnTo>
                <a:lnTo>
                  <a:pt x="1882746" y="2573656"/>
                </a:lnTo>
                <a:lnTo>
                  <a:pt x="1897004" y="2579688"/>
                </a:lnTo>
                <a:lnTo>
                  <a:pt x="1911262" y="2585721"/>
                </a:lnTo>
                <a:lnTo>
                  <a:pt x="1925204" y="2592388"/>
                </a:lnTo>
                <a:lnTo>
                  <a:pt x="1938512" y="2599373"/>
                </a:lnTo>
                <a:lnTo>
                  <a:pt x="1951503" y="2606676"/>
                </a:lnTo>
                <a:lnTo>
                  <a:pt x="1964177" y="2614613"/>
                </a:lnTo>
                <a:lnTo>
                  <a:pt x="1969563" y="2618741"/>
                </a:lnTo>
                <a:lnTo>
                  <a:pt x="1975584" y="2622868"/>
                </a:lnTo>
                <a:lnTo>
                  <a:pt x="1980653" y="2627313"/>
                </a:lnTo>
                <a:lnTo>
                  <a:pt x="1986040" y="2631758"/>
                </a:lnTo>
                <a:lnTo>
                  <a:pt x="1990793" y="2636203"/>
                </a:lnTo>
                <a:lnTo>
                  <a:pt x="1995229" y="2640966"/>
                </a:lnTo>
                <a:lnTo>
                  <a:pt x="1999665" y="2645728"/>
                </a:lnTo>
                <a:lnTo>
                  <a:pt x="2003467" y="2651126"/>
                </a:lnTo>
                <a:lnTo>
                  <a:pt x="2006952" y="2656206"/>
                </a:lnTo>
                <a:lnTo>
                  <a:pt x="2010438" y="2661286"/>
                </a:lnTo>
                <a:lnTo>
                  <a:pt x="2012972" y="2667001"/>
                </a:lnTo>
                <a:lnTo>
                  <a:pt x="2015507" y="2672398"/>
                </a:lnTo>
                <a:lnTo>
                  <a:pt x="2017408" y="2677796"/>
                </a:lnTo>
                <a:lnTo>
                  <a:pt x="2019309" y="2682876"/>
                </a:lnTo>
                <a:lnTo>
                  <a:pt x="2020260" y="2688273"/>
                </a:lnTo>
                <a:lnTo>
                  <a:pt x="2021844" y="2693671"/>
                </a:lnTo>
                <a:lnTo>
                  <a:pt x="2022478" y="2699068"/>
                </a:lnTo>
                <a:lnTo>
                  <a:pt x="2023429" y="2704148"/>
                </a:lnTo>
                <a:lnTo>
                  <a:pt x="2023745" y="2709546"/>
                </a:lnTo>
                <a:lnTo>
                  <a:pt x="2024062" y="2714943"/>
                </a:lnTo>
                <a:lnTo>
                  <a:pt x="2024062" y="2720023"/>
                </a:lnTo>
                <a:lnTo>
                  <a:pt x="2024062" y="2725738"/>
                </a:lnTo>
                <a:lnTo>
                  <a:pt x="2023429" y="2730818"/>
                </a:lnTo>
                <a:lnTo>
                  <a:pt x="2022478" y="2736216"/>
                </a:lnTo>
                <a:lnTo>
                  <a:pt x="2021844" y="2741296"/>
                </a:lnTo>
                <a:lnTo>
                  <a:pt x="2020894" y="2746376"/>
                </a:lnTo>
                <a:lnTo>
                  <a:pt x="2019309" y="2751773"/>
                </a:lnTo>
                <a:lnTo>
                  <a:pt x="2017725" y="2756853"/>
                </a:lnTo>
                <a:lnTo>
                  <a:pt x="2014240" y="2767331"/>
                </a:lnTo>
                <a:lnTo>
                  <a:pt x="2009170" y="2777173"/>
                </a:lnTo>
                <a:lnTo>
                  <a:pt x="2004100" y="2787016"/>
                </a:lnTo>
                <a:lnTo>
                  <a:pt x="1997763" y="2796223"/>
                </a:lnTo>
                <a:lnTo>
                  <a:pt x="1990476" y="2805431"/>
                </a:lnTo>
                <a:lnTo>
                  <a:pt x="1982554" y="2814003"/>
                </a:lnTo>
                <a:lnTo>
                  <a:pt x="1973683" y="2822576"/>
                </a:lnTo>
                <a:lnTo>
                  <a:pt x="1964177" y="2830513"/>
                </a:lnTo>
                <a:lnTo>
                  <a:pt x="1958474" y="2834641"/>
                </a:lnTo>
                <a:lnTo>
                  <a:pt x="1952137" y="2838768"/>
                </a:lnTo>
                <a:lnTo>
                  <a:pt x="1945799" y="2842261"/>
                </a:lnTo>
                <a:lnTo>
                  <a:pt x="1938829" y="2845753"/>
                </a:lnTo>
                <a:lnTo>
                  <a:pt x="1931541" y="2848928"/>
                </a:lnTo>
                <a:lnTo>
                  <a:pt x="1923937" y="2852421"/>
                </a:lnTo>
                <a:lnTo>
                  <a:pt x="1915698" y="2854961"/>
                </a:lnTo>
                <a:lnTo>
                  <a:pt x="1907777" y="2857818"/>
                </a:lnTo>
                <a:lnTo>
                  <a:pt x="1899222" y="2860041"/>
                </a:lnTo>
                <a:lnTo>
                  <a:pt x="1890350" y="2862263"/>
                </a:lnTo>
                <a:lnTo>
                  <a:pt x="1880845" y="2864486"/>
                </a:lnTo>
                <a:lnTo>
                  <a:pt x="1871656" y="2866391"/>
                </a:lnTo>
                <a:lnTo>
                  <a:pt x="1862150" y="2867978"/>
                </a:lnTo>
                <a:lnTo>
                  <a:pt x="1852011" y="2869566"/>
                </a:lnTo>
                <a:lnTo>
                  <a:pt x="1842188" y="2870201"/>
                </a:lnTo>
                <a:lnTo>
                  <a:pt x="1831732" y="2871471"/>
                </a:lnTo>
                <a:lnTo>
                  <a:pt x="1831732" y="2918143"/>
                </a:lnTo>
                <a:lnTo>
                  <a:pt x="1831415" y="2921001"/>
                </a:lnTo>
                <a:lnTo>
                  <a:pt x="1830148" y="2923858"/>
                </a:lnTo>
                <a:lnTo>
                  <a:pt x="1828564" y="2926081"/>
                </a:lnTo>
                <a:lnTo>
                  <a:pt x="1826346" y="2928303"/>
                </a:lnTo>
                <a:lnTo>
                  <a:pt x="1823811" y="2929573"/>
                </a:lnTo>
                <a:lnTo>
                  <a:pt x="1820959" y="2931161"/>
                </a:lnTo>
                <a:lnTo>
                  <a:pt x="1817474" y="2931796"/>
                </a:lnTo>
                <a:lnTo>
                  <a:pt x="1813988" y="2932113"/>
                </a:lnTo>
                <a:lnTo>
                  <a:pt x="1753153" y="2932113"/>
                </a:lnTo>
                <a:lnTo>
                  <a:pt x="1749350" y="2931796"/>
                </a:lnTo>
                <a:lnTo>
                  <a:pt x="1745865" y="2931161"/>
                </a:lnTo>
                <a:lnTo>
                  <a:pt x="1743013" y="2929573"/>
                </a:lnTo>
                <a:lnTo>
                  <a:pt x="1740478" y="2928303"/>
                </a:lnTo>
                <a:lnTo>
                  <a:pt x="1738261" y="2926081"/>
                </a:lnTo>
                <a:lnTo>
                  <a:pt x="1736676" y="2923858"/>
                </a:lnTo>
                <a:lnTo>
                  <a:pt x="1735726" y="2921001"/>
                </a:lnTo>
                <a:lnTo>
                  <a:pt x="1735409" y="2918143"/>
                </a:lnTo>
                <a:lnTo>
                  <a:pt x="1735409" y="2867661"/>
                </a:lnTo>
                <a:lnTo>
                  <a:pt x="1722418" y="2865438"/>
                </a:lnTo>
                <a:lnTo>
                  <a:pt x="1708793" y="2863216"/>
                </a:lnTo>
                <a:lnTo>
                  <a:pt x="1696436" y="2860041"/>
                </a:lnTo>
                <a:lnTo>
                  <a:pt x="1683444" y="2857183"/>
                </a:lnTo>
                <a:lnTo>
                  <a:pt x="1670770" y="2853373"/>
                </a:lnTo>
                <a:lnTo>
                  <a:pt x="1658413" y="2849246"/>
                </a:lnTo>
                <a:lnTo>
                  <a:pt x="1646689" y="2844801"/>
                </a:lnTo>
                <a:lnTo>
                  <a:pt x="1635283" y="2840038"/>
                </a:lnTo>
                <a:lnTo>
                  <a:pt x="1624193" y="2834958"/>
                </a:lnTo>
                <a:lnTo>
                  <a:pt x="1613420" y="2829243"/>
                </a:lnTo>
                <a:lnTo>
                  <a:pt x="1603280" y="2823528"/>
                </a:lnTo>
                <a:lnTo>
                  <a:pt x="1594092" y="2816543"/>
                </a:lnTo>
                <a:lnTo>
                  <a:pt x="1585220" y="2809876"/>
                </a:lnTo>
                <a:lnTo>
                  <a:pt x="1576982" y="2802573"/>
                </a:lnTo>
                <a:lnTo>
                  <a:pt x="1569377" y="2794636"/>
                </a:lnTo>
                <a:lnTo>
                  <a:pt x="1566209" y="2790826"/>
                </a:lnTo>
                <a:lnTo>
                  <a:pt x="1563357" y="2786698"/>
                </a:lnTo>
                <a:lnTo>
                  <a:pt x="1560188" y="2782253"/>
                </a:lnTo>
                <a:lnTo>
                  <a:pt x="1558287" y="2777173"/>
                </a:lnTo>
                <a:lnTo>
                  <a:pt x="1557337" y="2772411"/>
                </a:lnTo>
                <a:lnTo>
                  <a:pt x="1557337" y="2767331"/>
                </a:lnTo>
                <a:lnTo>
                  <a:pt x="1557654" y="2761933"/>
                </a:lnTo>
                <a:lnTo>
                  <a:pt x="1559238" y="2756853"/>
                </a:lnTo>
                <a:lnTo>
                  <a:pt x="1561456" y="2751456"/>
                </a:lnTo>
                <a:lnTo>
                  <a:pt x="1564308" y="2746058"/>
                </a:lnTo>
                <a:lnTo>
                  <a:pt x="1566209" y="2743201"/>
                </a:lnTo>
                <a:lnTo>
                  <a:pt x="1568743" y="2740026"/>
                </a:lnTo>
                <a:lnTo>
                  <a:pt x="1571278" y="2737168"/>
                </a:lnTo>
                <a:lnTo>
                  <a:pt x="1574447" y="2734311"/>
                </a:lnTo>
                <a:lnTo>
                  <a:pt x="1577299" y="2731136"/>
                </a:lnTo>
                <a:lnTo>
                  <a:pt x="1580784" y="2728596"/>
                </a:lnTo>
                <a:lnTo>
                  <a:pt x="1583952" y="2726056"/>
                </a:lnTo>
                <a:lnTo>
                  <a:pt x="1587755" y="2723833"/>
                </a:lnTo>
                <a:lnTo>
                  <a:pt x="1591874" y="2721611"/>
                </a:lnTo>
                <a:lnTo>
                  <a:pt x="1595359" y="2719706"/>
                </a:lnTo>
                <a:lnTo>
                  <a:pt x="1599478" y="2717801"/>
                </a:lnTo>
                <a:lnTo>
                  <a:pt x="1603914" y="2716531"/>
                </a:lnTo>
                <a:lnTo>
                  <a:pt x="1608033" y="2715261"/>
                </a:lnTo>
                <a:lnTo>
                  <a:pt x="1612469" y="2714626"/>
                </a:lnTo>
                <a:lnTo>
                  <a:pt x="1616905" y="2713673"/>
                </a:lnTo>
                <a:lnTo>
                  <a:pt x="1621341" y="2713673"/>
                </a:lnTo>
                <a:lnTo>
                  <a:pt x="1626411" y="2713673"/>
                </a:lnTo>
                <a:lnTo>
                  <a:pt x="1631480" y="2714943"/>
                </a:lnTo>
                <a:lnTo>
                  <a:pt x="1635916" y="2715896"/>
                </a:lnTo>
                <a:lnTo>
                  <a:pt x="1640352" y="2717801"/>
                </a:lnTo>
                <a:lnTo>
                  <a:pt x="1644471" y="2720023"/>
                </a:lnTo>
                <a:lnTo>
                  <a:pt x="1648274" y="2723198"/>
                </a:lnTo>
                <a:lnTo>
                  <a:pt x="1651759" y="2726056"/>
                </a:lnTo>
                <a:lnTo>
                  <a:pt x="1654928" y="2729866"/>
                </a:lnTo>
                <a:lnTo>
                  <a:pt x="1657462" y="2733041"/>
                </a:lnTo>
                <a:lnTo>
                  <a:pt x="1658096" y="2733993"/>
                </a:lnTo>
                <a:lnTo>
                  <a:pt x="1659364" y="2734946"/>
                </a:lnTo>
                <a:lnTo>
                  <a:pt x="1665701" y="2740026"/>
                </a:lnTo>
                <a:lnTo>
                  <a:pt x="1671721" y="2744471"/>
                </a:lnTo>
                <a:lnTo>
                  <a:pt x="1678692" y="2748598"/>
                </a:lnTo>
                <a:lnTo>
                  <a:pt x="1685662" y="2752726"/>
                </a:lnTo>
                <a:lnTo>
                  <a:pt x="1692634" y="2756853"/>
                </a:lnTo>
                <a:lnTo>
                  <a:pt x="1699921" y="2760346"/>
                </a:lnTo>
                <a:lnTo>
                  <a:pt x="1707526" y="2763521"/>
                </a:lnTo>
                <a:lnTo>
                  <a:pt x="1714497" y="2766061"/>
                </a:lnTo>
                <a:lnTo>
                  <a:pt x="1720834" y="2768283"/>
                </a:lnTo>
                <a:lnTo>
                  <a:pt x="1731607" y="2771458"/>
                </a:lnTo>
                <a:lnTo>
                  <a:pt x="1742380" y="2773998"/>
                </a:lnTo>
                <a:lnTo>
                  <a:pt x="1753153" y="2776221"/>
                </a:lnTo>
                <a:lnTo>
                  <a:pt x="1764242" y="2778126"/>
                </a:lnTo>
                <a:lnTo>
                  <a:pt x="1775016" y="2779396"/>
                </a:lnTo>
                <a:lnTo>
                  <a:pt x="1785789" y="2780666"/>
                </a:lnTo>
                <a:lnTo>
                  <a:pt x="1795928" y="2780983"/>
                </a:lnTo>
                <a:lnTo>
                  <a:pt x="1806067" y="2781301"/>
                </a:lnTo>
                <a:lnTo>
                  <a:pt x="1817157" y="2780983"/>
                </a:lnTo>
                <a:lnTo>
                  <a:pt x="1827613" y="2780348"/>
                </a:lnTo>
                <a:lnTo>
                  <a:pt x="1837119" y="2778761"/>
                </a:lnTo>
                <a:lnTo>
                  <a:pt x="1845991" y="2776856"/>
                </a:lnTo>
                <a:lnTo>
                  <a:pt x="1854546" y="2774633"/>
                </a:lnTo>
                <a:lnTo>
                  <a:pt x="1862467" y="2771776"/>
                </a:lnTo>
                <a:lnTo>
                  <a:pt x="1869121" y="2768283"/>
                </a:lnTo>
                <a:lnTo>
                  <a:pt x="1875458" y="2764791"/>
                </a:lnTo>
                <a:lnTo>
                  <a:pt x="1879260" y="2761616"/>
                </a:lnTo>
                <a:lnTo>
                  <a:pt x="1882429" y="2758441"/>
                </a:lnTo>
                <a:lnTo>
                  <a:pt x="1885280" y="2754948"/>
                </a:lnTo>
                <a:lnTo>
                  <a:pt x="1888132" y="2751456"/>
                </a:lnTo>
                <a:lnTo>
                  <a:pt x="1890350" y="2747646"/>
                </a:lnTo>
                <a:lnTo>
                  <a:pt x="1892251" y="2743518"/>
                </a:lnTo>
                <a:lnTo>
                  <a:pt x="1893519" y="2739391"/>
                </a:lnTo>
                <a:lnTo>
                  <a:pt x="1894786" y="2734946"/>
                </a:lnTo>
                <a:lnTo>
                  <a:pt x="1895420" y="2730818"/>
                </a:lnTo>
                <a:lnTo>
                  <a:pt x="1895737" y="2726373"/>
                </a:lnTo>
                <a:lnTo>
                  <a:pt x="1895420" y="2721928"/>
                </a:lnTo>
                <a:lnTo>
                  <a:pt x="1895103" y="2717483"/>
                </a:lnTo>
                <a:lnTo>
                  <a:pt x="1893836" y="2713038"/>
                </a:lnTo>
                <a:lnTo>
                  <a:pt x="1892885" y="2708911"/>
                </a:lnTo>
                <a:lnTo>
                  <a:pt x="1890984" y="2704783"/>
                </a:lnTo>
                <a:lnTo>
                  <a:pt x="1888766" y="2700656"/>
                </a:lnTo>
                <a:lnTo>
                  <a:pt x="1885280" y="2696211"/>
                </a:lnTo>
                <a:lnTo>
                  <a:pt x="1881478" y="2691766"/>
                </a:lnTo>
                <a:lnTo>
                  <a:pt x="1876092" y="2687321"/>
                </a:lnTo>
                <a:lnTo>
                  <a:pt x="1870705" y="2682876"/>
                </a:lnTo>
                <a:lnTo>
                  <a:pt x="1864368" y="2678748"/>
                </a:lnTo>
                <a:lnTo>
                  <a:pt x="1857714" y="2674621"/>
                </a:lnTo>
                <a:lnTo>
                  <a:pt x="1850110" y="2671128"/>
                </a:lnTo>
                <a:lnTo>
                  <a:pt x="1842188" y="2667318"/>
                </a:lnTo>
                <a:lnTo>
                  <a:pt x="1817474" y="2657158"/>
                </a:lnTo>
                <a:lnTo>
                  <a:pt x="1720517" y="2617471"/>
                </a:lnTo>
                <a:lnTo>
                  <a:pt x="1673305" y="2597786"/>
                </a:lnTo>
                <a:lnTo>
                  <a:pt x="1644471" y="2585086"/>
                </a:lnTo>
                <a:lnTo>
                  <a:pt x="1639085" y="2582546"/>
                </a:lnTo>
                <a:lnTo>
                  <a:pt x="1634015" y="2580006"/>
                </a:lnTo>
                <a:lnTo>
                  <a:pt x="1624827" y="2574608"/>
                </a:lnTo>
                <a:lnTo>
                  <a:pt x="1615638" y="2567623"/>
                </a:lnTo>
                <a:lnTo>
                  <a:pt x="1607083" y="2560638"/>
                </a:lnTo>
                <a:lnTo>
                  <a:pt x="1598845" y="2552383"/>
                </a:lnTo>
                <a:lnTo>
                  <a:pt x="1591874" y="2544446"/>
                </a:lnTo>
                <a:lnTo>
                  <a:pt x="1588072" y="2540001"/>
                </a:lnTo>
                <a:lnTo>
                  <a:pt x="1585220" y="2534921"/>
                </a:lnTo>
                <a:lnTo>
                  <a:pt x="1581734" y="2530476"/>
                </a:lnTo>
                <a:lnTo>
                  <a:pt x="1579200" y="2525713"/>
                </a:lnTo>
                <a:lnTo>
                  <a:pt x="1576348" y="2520633"/>
                </a:lnTo>
                <a:lnTo>
                  <a:pt x="1574130" y="2515236"/>
                </a:lnTo>
                <a:lnTo>
                  <a:pt x="1571912" y="2510156"/>
                </a:lnTo>
                <a:lnTo>
                  <a:pt x="1570011" y="2505076"/>
                </a:lnTo>
                <a:lnTo>
                  <a:pt x="1568110" y="2499678"/>
                </a:lnTo>
                <a:lnTo>
                  <a:pt x="1566525" y="2494598"/>
                </a:lnTo>
                <a:lnTo>
                  <a:pt x="1565575" y="2488883"/>
                </a:lnTo>
                <a:lnTo>
                  <a:pt x="1564624" y="2483803"/>
                </a:lnTo>
                <a:lnTo>
                  <a:pt x="1563991" y="2478088"/>
                </a:lnTo>
                <a:lnTo>
                  <a:pt x="1563674" y="2473008"/>
                </a:lnTo>
                <a:lnTo>
                  <a:pt x="1563357" y="2467293"/>
                </a:lnTo>
                <a:lnTo>
                  <a:pt x="1563674" y="2461896"/>
                </a:lnTo>
                <a:lnTo>
                  <a:pt x="1563991" y="2456816"/>
                </a:lnTo>
                <a:lnTo>
                  <a:pt x="1564308" y="2451101"/>
                </a:lnTo>
                <a:lnTo>
                  <a:pt x="1565575" y="2446021"/>
                </a:lnTo>
                <a:lnTo>
                  <a:pt x="1566525" y="2440306"/>
                </a:lnTo>
                <a:lnTo>
                  <a:pt x="1567793" y="2435226"/>
                </a:lnTo>
                <a:lnTo>
                  <a:pt x="1569060" y="2429828"/>
                </a:lnTo>
                <a:lnTo>
                  <a:pt x="1570961" y="2424748"/>
                </a:lnTo>
                <a:lnTo>
                  <a:pt x="1573179" y="2419668"/>
                </a:lnTo>
                <a:lnTo>
                  <a:pt x="1575397" y="2414271"/>
                </a:lnTo>
                <a:lnTo>
                  <a:pt x="1577932" y="2409191"/>
                </a:lnTo>
                <a:lnTo>
                  <a:pt x="1580784" y="2404428"/>
                </a:lnTo>
                <a:lnTo>
                  <a:pt x="1583636" y="2399031"/>
                </a:lnTo>
                <a:lnTo>
                  <a:pt x="1586804" y="2394268"/>
                </a:lnTo>
                <a:lnTo>
                  <a:pt x="1590290" y="2389506"/>
                </a:lnTo>
                <a:lnTo>
                  <a:pt x="1594092" y="2385061"/>
                </a:lnTo>
                <a:lnTo>
                  <a:pt x="1598211" y="2379981"/>
                </a:lnTo>
                <a:lnTo>
                  <a:pt x="1602013" y="2375536"/>
                </a:lnTo>
                <a:lnTo>
                  <a:pt x="1606766" y="2371091"/>
                </a:lnTo>
                <a:lnTo>
                  <a:pt x="1611202" y="2367281"/>
                </a:lnTo>
                <a:lnTo>
                  <a:pt x="1615955" y="2363153"/>
                </a:lnTo>
                <a:lnTo>
                  <a:pt x="1621658" y="2358073"/>
                </a:lnTo>
                <a:lnTo>
                  <a:pt x="1627678" y="2353628"/>
                </a:lnTo>
                <a:lnTo>
                  <a:pt x="1634015" y="2349818"/>
                </a:lnTo>
                <a:lnTo>
                  <a:pt x="1640669" y="2345691"/>
                </a:lnTo>
                <a:lnTo>
                  <a:pt x="1647323" y="2341881"/>
                </a:lnTo>
                <a:lnTo>
                  <a:pt x="1654294" y="2338071"/>
                </a:lnTo>
                <a:lnTo>
                  <a:pt x="1661898" y="2334896"/>
                </a:lnTo>
                <a:lnTo>
                  <a:pt x="1669186" y="2331403"/>
                </a:lnTo>
                <a:lnTo>
                  <a:pt x="1676790" y="2328546"/>
                </a:lnTo>
                <a:lnTo>
                  <a:pt x="1684395" y="2325371"/>
                </a:lnTo>
                <a:lnTo>
                  <a:pt x="1692634" y="2322831"/>
                </a:lnTo>
                <a:lnTo>
                  <a:pt x="1700872" y="2320608"/>
                </a:lnTo>
                <a:lnTo>
                  <a:pt x="1709427" y="2318386"/>
                </a:lnTo>
                <a:lnTo>
                  <a:pt x="1717982" y="2316163"/>
                </a:lnTo>
                <a:lnTo>
                  <a:pt x="1726220" y="2314893"/>
                </a:lnTo>
                <a:lnTo>
                  <a:pt x="1735409" y="2312988"/>
                </a:lnTo>
                <a:lnTo>
                  <a:pt x="1735409" y="2259966"/>
                </a:lnTo>
                <a:lnTo>
                  <a:pt x="1735726" y="2257426"/>
                </a:lnTo>
                <a:lnTo>
                  <a:pt x="1736676" y="2254886"/>
                </a:lnTo>
                <a:lnTo>
                  <a:pt x="1738261" y="2252346"/>
                </a:lnTo>
                <a:lnTo>
                  <a:pt x="1740478" y="2250441"/>
                </a:lnTo>
                <a:lnTo>
                  <a:pt x="1743013" y="2248536"/>
                </a:lnTo>
                <a:lnTo>
                  <a:pt x="1745865" y="2247583"/>
                </a:lnTo>
                <a:lnTo>
                  <a:pt x="1749350" y="2246631"/>
                </a:lnTo>
                <a:lnTo>
                  <a:pt x="1753153" y="2246313"/>
                </a:lnTo>
                <a:close/>
                <a:moveTo>
                  <a:pt x="1796891" y="2159710"/>
                </a:moveTo>
                <a:lnTo>
                  <a:pt x="1786093" y="2160028"/>
                </a:lnTo>
                <a:lnTo>
                  <a:pt x="1775296" y="2160663"/>
                </a:lnTo>
                <a:lnTo>
                  <a:pt x="1764817" y="2161298"/>
                </a:lnTo>
                <a:lnTo>
                  <a:pt x="1754337" y="2162251"/>
                </a:lnTo>
                <a:lnTo>
                  <a:pt x="1743540" y="2163839"/>
                </a:lnTo>
                <a:lnTo>
                  <a:pt x="1733695" y="2165427"/>
                </a:lnTo>
                <a:lnTo>
                  <a:pt x="1723216" y="2167332"/>
                </a:lnTo>
                <a:lnTo>
                  <a:pt x="1712736" y="2169555"/>
                </a:lnTo>
                <a:lnTo>
                  <a:pt x="1702892" y="2171778"/>
                </a:lnTo>
                <a:lnTo>
                  <a:pt x="1692730" y="2174318"/>
                </a:lnTo>
                <a:lnTo>
                  <a:pt x="1683202" y="2177177"/>
                </a:lnTo>
                <a:lnTo>
                  <a:pt x="1673040" y="2180352"/>
                </a:lnTo>
                <a:lnTo>
                  <a:pt x="1663513" y="2183528"/>
                </a:lnTo>
                <a:lnTo>
                  <a:pt x="1653669" y="2187021"/>
                </a:lnTo>
                <a:lnTo>
                  <a:pt x="1644460" y="2190514"/>
                </a:lnTo>
                <a:lnTo>
                  <a:pt x="1635250" y="2194643"/>
                </a:lnTo>
                <a:lnTo>
                  <a:pt x="1625723" y="2198771"/>
                </a:lnTo>
                <a:lnTo>
                  <a:pt x="1616514" y="2203217"/>
                </a:lnTo>
                <a:lnTo>
                  <a:pt x="1607622" y="2207663"/>
                </a:lnTo>
                <a:lnTo>
                  <a:pt x="1598730" y="2213061"/>
                </a:lnTo>
                <a:lnTo>
                  <a:pt x="1589839" y="2217825"/>
                </a:lnTo>
                <a:lnTo>
                  <a:pt x="1581264" y="2222906"/>
                </a:lnTo>
                <a:lnTo>
                  <a:pt x="1572690" y="2228622"/>
                </a:lnTo>
                <a:lnTo>
                  <a:pt x="1564116" y="2234020"/>
                </a:lnTo>
                <a:lnTo>
                  <a:pt x="1555859" y="2240054"/>
                </a:lnTo>
                <a:lnTo>
                  <a:pt x="1547920" y="2246088"/>
                </a:lnTo>
                <a:lnTo>
                  <a:pt x="1539981" y="2252439"/>
                </a:lnTo>
                <a:lnTo>
                  <a:pt x="1532042" y="2258473"/>
                </a:lnTo>
                <a:lnTo>
                  <a:pt x="1524420" y="2265459"/>
                </a:lnTo>
                <a:lnTo>
                  <a:pt x="1517117" y="2272128"/>
                </a:lnTo>
                <a:lnTo>
                  <a:pt x="1509495" y="2279114"/>
                </a:lnTo>
                <a:lnTo>
                  <a:pt x="1502509" y="2286101"/>
                </a:lnTo>
                <a:lnTo>
                  <a:pt x="1495522" y="2293405"/>
                </a:lnTo>
                <a:lnTo>
                  <a:pt x="1488853" y="2301026"/>
                </a:lnTo>
                <a:lnTo>
                  <a:pt x="1482185" y="2308648"/>
                </a:lnTo>
                <a:lnTo>
                  <a:pt x="1475833" y="2316269"/>
                </a:lnTo>
                <a:lnTo>
                  <a:pt x="1469482" y="2324526"/>
                </a:lnTo>
                <a:lnTo>
                  <a:pt x="1463131" y="2332465"/>
                </a:lnTo>
                <a:lnTo>
                  <a:pt x="1457415" y="2340722"/>
                </a:lnTo>
                <a:lnTo>
                  <a:pt x="1451698" y="2348978"/>
                </a:lnTo>
                <a:lnTo>
                  <a:pt x="1446300" y="2357553"/>
                </a:lnTo>
                <a:lnTo>
                  <a:pt x="1440901" y="2366444"/>
                </a:lnTo>
                <a:lnTo>
                  <a:pt x="1435820" y="2375019"/>
                </a:lnTo>
                <a:lnTo>
                  <a:pt x="1431057" y="2383910"/>
                </a:lnTo>
                <a:lnTo>
                  <a:pt x="1426293" y="2393120"/>
                </a:lnTo>
                <a:lnTo>
                  <a:pt x="1421847" y="2402012"/>
                </a:lnTo>
                <a:lnTo>
                  <a:pt x="1417719" y="2411221"/>
                </a:lnTo>
                <a:lnTo>
                  <a:pt x="1413591" y="2421065"/>
                </a:lnTo>
                <a:lnTo>
                  <a:pt x="1410098" y="2430592"/>
                </a:lnTo>
                <a:lnTo>
                  <a:pt x="1406287" y="2440437"/>
                </a:lnTo>
                <a:lnTo>
                  <a:pt x="1403111" y="2449964"/>
                </a:lnTo>
                <a:lnTo>
                  <a:pt x="1399936" y="2460126"/>
                </a:lnTo>
                <a:lnTo>
                  <a:pt x="1397395" y="2469653"/>
                </a:lnTo>
                <a:lnTo>
                  <a:pt x="1394855" y="2480132"/>
                </a:lnTo>
                <a:lnTo>
                  <a:pt x="1391996" y="2490294"/>
                </a:lnTo>
                <a:lnTo>
                  <a:pt x="1390091" y="2500456"/>
                </a:lnTo>
                <a:lnTo>
                  <a:pt x="1388503" y="2510936"/>
                </a:lnTo>
                <a:lnTo>
                  <a:pt x="1386598" y="2521416"/>
                </a:lnTo>
                <a:lnTo>
                  <a:pt x="1385328" y="2532213"/>
                </a:lnTo>
                <a:lnTo>
                  <a:pt x="1384375" y="2542692"/>
                </a:lnTo>
                <a:lnTo>
                  <a:pt x="1383422" y="2553172"/>
                </a:lnTo>
                <a:lnTo>
                  <a:pt x="1382787" y="2564604"/>
                </a:lnTo>
                <a:lnTo>
                  <a:pt x="1382787" y="2575401"/>
                </a:lnTo>
                <a:lnTo>
                  <a:pt x="1382787" y="2585881"/>
                </a:lnTo>
                <a:lnTo>
                  <a:pt x="1382787" y="2596678"/>
                </a:lnTo>
                <a:lnTo>
                  <a:pt x="1383422" y="2607475"/>
                </a:lnTo>
                <a:lnTo>
                  <a:pt x="1384375" y="2617955"/>
                </a:lnTo>
                <a:lnTo>
                  <a:pt x="1385328" y="2628434"/>
                </a:lnTo>
                <a:lnTo>
                  <a:pt x="1386598" y="2638914"/>
                </a:lnTo>
                <a:lnTo>
                  <a:pt x="1388503" y="2649076"/>
                </a:lnTo>
                <a:lnTo>
                  <a:pt x="1390091" y="2659556"/>
                </a:lnTo>
                <a:lnTo>
                  <a:pt x="1391996" y="2669718"/>
                </a:lnTo>
                <a:lnTo>
                  <a:pt x="1394855" y="2680197"/>
                </a:lnTo>
                <a:lnTo>
                  <a:pt x="1397077" y="2690042"/>
                </a:lnTo>
                <a:lnTo>
                  <a:pt x="1399936" y="2699886"/>
                </a:lnTo>
                <a:lnTo>
                  <a:pt x="1402794" y="2709731"/>
                </a:lnTo>
                <a:lnTo>
                  <a:pt x="1406287" y="2719575"/>
                </a:lnTo>
                <a:lnTo>
                  <a:pt x="1409462" y="2729102"/>
                </a:lnTo>
                <a:lnTo>
                  <a:pt x="1413591" y="2738312"/>
                </a:lnTo>
                <a:lnTo>
                  <a:pt x="1417402" y="2748156"/>
                </a:lnTo>
                <a:lnTo>
                  <a:pt x="1421847" y="2757048"/>
                </a:lnTo>
                <a:lnTo>
                  <a:pt x="1425976" y="2766257"/>
                </a:lnTo>
                <a:lnTo>
                  <a:pt x="1430739" y="2775149"/>
                </a:lnTo>
                <a:lnTo>
                  <a:pt x="1435503" y="2784041"/>
                </a:lnTo>
                <a:lnTo>
                  <a:pt x="1440266" y="2792932"/>
                </a:lnTo>
                <a:lnTo>
                  <a:pt x="1445982" y="2801507"/>
                </a:lnTo>
                <a:lnTo>
                  <a:pt x="1451063" y="2810081"/>
                </a:lnTo>
                <a:lnTo>
                  <a:pt x="1456779" y="2818655"/>
                </a:lnTo>
                <a:lnTo>
                  <a:pt x="1462813" y="2826912"/>
                </a:lnTo>
                <a:lnTo>
                  <a:pt x="1468529" y="2834851"/>
                </a:lnTo>
                <a:lnTo>
                  <a:pt x="1474881" y="2842790"/>
                </a:lnTo>
                <a:lnTo>
                  <a:pt x="1481549" y="2850729"/>
                </a:lnTo>
                <a:lnTo>
                  <a:pt x="1487901" y="2858351"/>
                </a:lnTo>
                <a:lnTo>
                  <a:pt x="1494887" y="2865972"/>
                </a:lnTo>
                <a:lnTo>
                  <a:pt x="1501873" y="2873276"/>
                </a:lnTo>
                <a:lnTo>
                  <a:pt x="1509177" y="2880262"/>
                </a:lnTo>
                <a:lnTo>
                  <a:pt x="1516164" y="2887249"/>
                </a:lnTo>
                <a:lnTo>
                  <a:pt x="1524103" y="2894235"/>
                </a:lnTo>
                <a:lnTo>
                  <a:pt x="1531407" y="2900904"/>
                </a:lnTo>
                <a:lnTo>
                  <a:pt x="1539346" y="2907255"/>
                </a:lnTo>
                <a:lnTo>
                  <a:pt x="1546968" y="2913289"/>
                </a:lnTo>
                <a:lnTo>
                  <a:pt x="1555224" y="2919323"/>
                </a:lnTo>
                <a:lnTo>
                  <a:pt x="1563481" y="2925356"/>
                </a:lnTo>
                <a:lnTo>
                  <a:pt x="1572055" y="2930755"/>
                </a:lnTo>
                <a:lnTo>
                  <a:pt x="1580629" y="2936471"/>
                </a:lnTo>
                <a:lnTo>
                  <a:pt x="1589203" y="2941552"/>
                </a:lnTo>
                <a:lnTo>
                  <a:pt x="1598095" y="2946951"/>
                </a:lnTo>
                <a:lnTo>
                  <a:pt x="1606987" y="2951714"/>
                </a:lnTo>
                <a:lnTo>
                  <a:pt x="1615879" y="2956478"/>
                </a:lnTo>
                <a:lnTo>
                  <a:pt x="1625088" y="2960606"/>
                </a:lnTo>
                <a:lnTo>
                  <a:pt x="1634298" y="2965052"/>
                </a:lnTo>
                <a:lnTo>
                  <a:pt x="1643824" y="2969180"/>
                </a:lnTo>
                <a:lnTo>
                  <a:pt x="1653351" y="2972991"/>
                </a:lnTo>
                <a:lnTo>
                  <a:pt x="1662878" y="2976167"/>
                </a:lnTo>
                <a:lnTo>
                  <a:pt x="1672723" y="2979660"/>
                </a:lnTo>
                <a:lnTo>
                  <a:pt x="1682567" y="2982518"/>
                </a:lnTo>
                <a:lnTo>
                  <a:pt x="1692730" y="2985376"/>
                </a:lnTo>
                <a:lnTo>
                  <a:pt x="1702892" y="2988234"/>
                </a:lnTo>
                <a:lnTo>
                  <a:pt x="1713054" y="2990457"/>
                </a:lnTo>
                <a:lnTo>
                  <a:pt x="1723216" y="2992680"/>
                </a:lnTo>
                <a:lnTo>
                  <a:pt x="1733695" y="2994585"/>
                </a:lnTo>
                <a:lnTo>
                  <a:pt x="1744493" y="2995856"/>
                </a:lnTo>
                <a:lnTo>
                  <a:pt x="1754655" y="2997443"/>
                </a:lnTo>
                <a:lnTo>
                  <a:pt x="1765452" y="2998396"/>
                </a:lnTo>
                <a:lnTo>
                  <a:pt x="1776249" y="2999349"/>
                </a:lnTo>
                <a:lnTo>
                  <a:pt x="1787046" y="2999666"/>
                </a:lnTo>
                <a:lnTo>
                  <a:pt x="1797843" y="2999984"/>
                </a:lnTo>
                <a:lnTo>
                  <a:pt x="1808958" y="2999984"/>
                </a:lnTo>
                <a:lnTo>
                  <a:pt x="1819438" y="2999666"/>
                </a:lnTo>
                <a:lnTo>
                  <a:pt x="1830235" y="2999349"/>
                </a:lnTo>
                <a:lnTo>
                  <a:pt x="1841032" y="2998396"/>
                </a:lnTo>
                <a:lnTo>
                  <a:pt x="1851512" y="2997443"/>
                </a:lnTo>
                <a:lnTo>
                  <a:pt x="1861674" y="2995856"/>
                </a:lnTo>
                <a:lnTo>
                  <a:pt x="1872153" y="2994585"/>
                </a:lnTo>
                <a:lnTo>
                  <a:pt x="1882633" y="2992680"/>
                </a:lnTo>
                <a:lnTo>
                  <a:pt x="1892795" y="2990457"/>
                </a:lnTo>
                <a:lnTo>
                  <a:pt x="1902639" y="2988234"/>
                </a:lnTo>
                <a:lnTo>
                  <a:pt x="1912801" y="2985376"/>
                </a:lnTo>
                <a:lnTo>
                  <a:pt x="1922646" y="2982836"/>
                </a:lnTo>
                <a:lnTo>
                  <a:pt x="1932490" y="2979660"/>
                </a:lnTo>
                <a:lnTo>
                  <a:pt x="1942017" y="2976484"/>
                </a:lnTo>
                <a:lnTo>
                  <a:pt x="1951862" y="2972991"/>
                </a:lnTo>
                <a:lnTo>
                  <a:pt x="1961389" y="2969180"/>
                </a:lnTo>
                <a:lnTo>
                  <a:pt x="1970598" y="2965052"/>
                </a:lnTo>
                <a:lnTo>
                  <a:pt x="1980125" y="2960924"/>
                </a:lnTo>
                <a:lnTo>
                  <a:pt x="1989334" y="2956478"/>
                </a:lnTo>
                <a:lnTo>
                  <a:pt x="1998226" y="2952032"/>
                </a:lnTo>
                <a:lnTo>
                  <a:pt x="2007118" y="2947268"/>
                </a:lnTo>
                <a:lnTo>
                  <a:pt x="2016010" y="2942187"/>
                </a:lnTo>
                <a:lnTo>
                  <a:pt x="2024584" y="2936789"/>
                </a:lnTo>
                <a:lnTo>
                  <a:pt x="2033158" y="2931390"/>
                </a:lnTo>
                <a:lnTo>
                  <a:pt x="2041415" y="2925674"/>
                </a:lnTo>
                <a:lnTo>
                  <a:pt x="2049354" y="2919640"/>
                </a:lnTo>
                <a:lnTo>
                  <a:pt x="2057610" y="2913924"/>
                </a:lnTo>
                <a:lnTo>
                  <a:pt x="2065867" y="2907573"/>
                </a:lnTo>
                <a:lnTo>
                  <a:pt x="2073489" y="2901222"/>
                </a:lnTo>
                <a:lnTo>
                  <a:pt x="2081110" y="2894553"/>
                </a:lnTo>
                <a:lnTo>
                  <a:pt x="2088414" y="2887884"/>
                </a:lnTo>
                <a:lnTo>
                  <a:pt x="2096036" y="2880580"/>
                </a:lnTo>
                <a:lnTo>
                  <a:pt x="2103022" y="2873594"/>
                </a:lnTo>
                <a:lnTo>
                  <a:pt x="2110008" y="2866290"/>
                </a:lnTo>
                <a:lnTo>
                  <a:pt x="2116677" y="2858668"/>
                </a:lnTo>
                <a:lnTo>
                  <a:pt x="2123346" y="2851364"/>
                </a:lnTo>
                <a:lnTo>
                  <a:pt x="2130015" y="2843425"/>
                </a:lnTo>
                <a:lnTo>
                  <a:pt x="2136049" y="2835804"/>
                </a:lnTo>
                <a:lnTo>
                  <a:pt x="2142400" y="2827547"/>
                </a:lnTo>
                <a:lnTo>
                  <a:pt x="2148434" y="2819290"/>
                </a:lnTo>
                <a:lnTo>
                  <a:pt x="2153832" y="2810716"/>
                </a:lnTo>
                <a:lnTo>
                  <a:pt x="2159548" y="2802459"/>
                </a:lnTo>
                <a:lnTo>
                  <a:pt x="2164629" y="2793885"/>
                </a:lnTo>
                <a:lnTo>
                  <a:pt x="2169393" y="2784993"/>
                </a:lnTo>
                <a:lnTo>
                  <a:pt x="2174474" y="2775784"/>
                </a:lnTo>
                <a:lnTo>
                  <a:pt x="2179237" y="2766892"/>
                </a:lnTo>
                <a:lnTo>
                  <a:pt x="2183683" y="2757683"/>
                </a:lnTo>
                <a:lnTo>
                  <a:pt x="2187811" y="2748474"/>
                </a:lnTo>
                <a:lnTo>
                  <a:pt x="2191622" y="2739264"/>
                </a:lnTo>
                <a:lnTo>
                  <a:pt x="2195433" y="2729420"/>
                </a:lnTo>
                <a:lnTo>
                  <a:pt x="2199244" y="2719893"/>
                </a:lnTo>
                <a:lnTo>
                  <a:pt x="2202102" y="2710048"/>
                </a:lnTo>
                <a:lnTo>
                  <a:pt x="2205595" y="2700204"/>
                </a:lnTo>
                <a:lnTo>
                  <a:pt x="2208136" y="2690042"/>
                </a:lnTo>
                <a:lnTo>
                  <a:pt x="2210676" y="2680197"/>
                </a:lnTo>
                <a:lnTo>
                  <a:pt x="2213217" y="2669718"/>
                </a:lnTo>
                <a:lnTo>
                  <a:pt x="2215122" y="2659556"/>
                </a:lnTo>
                <a:lnTo>
                  <a:pt x="2217027" y="2649076"/>
                </a:lnTo>
                <a:lnTo>
                  <a:pt x="2218615" y="2638279"/>
                </a:lnTo>
                <a:lnTo>
                  <a:pt x="2219885" y="2628117"/>
                </a:lnTo>
                <a:lnTo>
                  <a:pt x="2221156" y="2617320"/>
                </a:lnTo>
                <a:lnTo>
                  <a:pt x="2221791" y="2606523"/>
                </a:lnTo>
                <a:lnTo>
                  <a:pt x="2222743" y="2595725"/>
                </a:lnTo>
                <a:lnTo>
                  <a:pt x="2222743" y="2584611"/>
                </a:lnTo>
                <a:lnTo>
                  <a:pt x="2222743" y="2573814"/>
                </a:lnTo>
                <a:lnTo>
                  <a:pt x="2222743" y="2563016"/>
                </a:lnTo>
                <a:lnTo>
                  <a:pt x="2221791" y="2552537"/>
                </a:lnTo>
                <a:lnTo>
                  <a:pt x="2221156" y="2541740"/>
                </a:lnTo>
                <a:lnTo>
                  <a:pt x="2219885" y="2531260"/>
                </a:lnTo>
                <a:lnTo>
                  <a:pt x="2218933" y="2521098"/>
                </a:lnTo>
                <a:lnTo>
                  <a:pt x="2217027" y="2510618"/>
                </a:lnTo>
                <a:lnTo>
                  <a:pt x="2215122" y="2500139"/>
                </a:lnTo>
                <a:lnTo>
                  <a:pt x="2213217" y="2490294"/>
                </a:lnTo>
                <a:lnTo>
                  <a:pt x="2210994" y="2479815"/>
                </a:lnTo>
                <a:lnTo>
                  <a:pt x="2208453" y="2469970"/>
                </a:lnTo>
                <a:lnTo>
                  <a:pt x="2205595" y="2460126"/>
                </a:lnTo>
                <a:lnTo>
                  <a:pt x="2202419" y="2449964"/>
                </a:lnTo>
                <a:lnTo>
                  <a:pt x="2199244" y="2440437"/>
                </a:lnTo>
                <a:lnTo>
                  <a:pt x="2195751" y="2430910"/>
                </a:lnTo>
                <a:lnTo>
                  <a:pt x="2192257" y="2421383"/>
                </a:lnTo>
                <a:lnTo>
                  <a:pt x="2188129" y="2412174"/>
                </a:lnTo>
                <a:lnTo>
                  <a:pt x="2184001" y="2402964"/>
                </a:lnTo>
                <a:lnTo>
                  <a:pt x="2179555" y="2393437"/>
                </a:lnTo>
                <a:lnTo>
                  <a:pt x="2174791" y="2384546"/>
                </a:lnTo>
                <a:lnTo>
                  <a:pt x="2169710" y="2375654"/>
                </a:lnTo>
                <a:lnTo>
                  <a:pt x="2164947" y="2366762"/>
                </a:lnTo>
                <a:lnTo>
                  <a:pt x="2159866" y="2358188"/>
                </a:lnTo>
                <a:lnTo>
                  <a:pt x="2154150" y="2349614"/>
                </a:lnTo>
                <a:lnTo>
                  <a:pt x="2148751" y="2341357"/>
                </a:lnTo>
                <a:lnTo>
                  <a:pt x="2142717" y="2333418"/>
                </a:lnTo>
                <a:lnTo>
                  <a:pt x="2136684" y="2325161"/>
                </a:lnTo>
                <a:lnTo>
                  <a:pt x="2130332" y="2316905"/>
                </a:lnTo>
                <a:lnTo>
                  <a:pt x="2124299" y="2309283"/>
                </a:lnTo>
                <a:lnTo>
                  <a:pt x="2117312" y="2301661"/>
                </a:lnTo>
                <a:lnTo>
                  <a:pt x="2110643" y="2294357"/>
                </a:lnTo>
                <a:lnTo>
                  <a:pt x="2103657" y="2286736"/>
                </a:lnTo>
                <a:lnTo>
                  <a:pt x="2096671" y="2279750"/>
                </a:lnTo>
                <a:lnTo>
                  <a:pt x="2089367" y="2272763"/>
                </a:lnTo>
                <a:lnTo>
                  <a:pt x="2081745" y="2265777"/>
                </a:lnTo>
                <a:lnTo>
                  <a:pt x="2074124" y="2259425"/>
                </a:lnTo>
                <a:lnTo>
                  <a:pt x="2066185" y="2252757"/>
                </a:lnTo>
                <a:lnTo>
                  <a:pt x="2058245" y="2246405"/>
                </a:lnTo>
                <a:lnTo>
                  <a:pt x="2050306" y="2240372"/>
                </a:lnTo>
                <a:lnTo>
                  <a:pt x="2042050" y="2234338"/>
                </a:lnTo>
                <a:lnTo>
                  <a:pt x="2033793" y="2228939"/>
                </a:lnTo>
                <a:lnTo>
                  <a:pt x="2025219" y="2223223"/>
                </a:lnTo>
                <a:lnTo>
                  <a:pt x="2016327" y="2218142"/>
                </a:lnTo>
                <a:lnTo>
                  <a:pt x="2007753" y="2213061"/>
                </a:lnTo>
                <a:lnTo>
                  <a:pt x="1998861" y="2207980"/>
                </a:lnTo>
                <a:lnTo>
                  <a:pt x="1989652" y="2203534"/>
                </a:lnTo>
                <a:lnTo>
                  <a:pt x="1980760" y="2199088"/>
                </a:lnTo>
                <a:lnTo>
                  <a:pt x="1971551" y="2194643"/>
                </a:lnTo>
                <a:lnTo>
                  <a:pt x="1961706" y="2190832"/>
                </a:lnTo>
                <a:lnTo>
                  <a:pt x="1952179" y="2187021"/>
                </a:lnTo>
                <a:lnTo>
                  <a:pt x="1942335" y="2183528"/>
                </a:lnTo>
                <a:lnTo>
                  <a:pt x="1932808" y="2180352"/>
                </a:lnTo>
                <a:lnTo>
                  <a:pt x="1922963" y="2177177"/>
                </a:lnTo>
                <a:lnTo>
                  <a:pt x="1913119" y="2174318"/>
                </a:lnTo>
                <a:lnTo>
                  <a:pt x="1902639" y="2171778"/>
                </a:lnTo>
                <a:lnTo>
                  <a:pt x="1892795" y="2169555"/>
                </a:lnTo>
                <a:lnTo>
                  <a:pt x="1882315" y="2167332"/>
                </a:lnTo>
                <a:lnTo>
                  <a:pt x="1871836" y="2165427"/>
                </a:lnTo>
                <a:lnTo>
                  <a:pt x="1861356" y="2163839"/>
                </a:lnTo>
                <a:lnTo>
                  <a:pt x="1850559" y="2162251"/>
                </a:lnTo>
                <a:lnTo>
                  <a:pt x="1840397" y="2161298"/>
                </a:lnTo>
                <a:lnTo>
                  <a:pt x="1829600" y="2160663"/>
                </a:lnTo>
                <a:lnTo>
                  <a:pt x="1818167" y="2160028"/>
                </a:lnTo>
                <a:lnTo>
                  <a:pt x="1807688" y="2159710"/>
                </a:lnTo>
                <a:lnTo>
                  <a:pt x="1796891" y="2159710"/>
                </a:lnTo>
                <a:close/>
                <a:moveTo>
                  <a:pt x="1703527" y="1784350"/>
                </a:moveTo>
                <a:lnTo>
                  <a:pt x="1960753" y="1793877"/>
                </a:lnTo>
                <a:lnTo>
                  <a:pt x="1955037" y="1945990"/>
                </a:lnTo>
                <a:lnTo>
                  <a:pt x="1970280" y="1950118"/>
                </a:lnTo>
                <a:lnTo>
                  <a:pt x="1985841" y="1954247"/>
                </a:lnTo>
                <a:lnTo>
                  <a:pt x="2000766" y="1959010"/>
                </a:lnTo>
                <a:lnTo>
                  <a:pt x="2016010" y="1963774"/>
                </a:lnTo>
                <a:lnTo>
                  <a:pt x="2030935" y="1969172"/>
                </a:lnTo>
                <a:lnTo>
                  <a:pt x="2045225" y="1975206"/>
                </a:lnTo>
                <a:lnTo>
                  <a:pt x="2059833" y="1980922"/>
                </a:lnTo>
                <a:lnTo>
                  <a:pt x="2074441" y="1987273"/>
                </a:lnTo>
                <a:lnTo>
                  <a:pt x="2088414" y="1993942"/>
                </a:lnTo>
                <a:lnTo>
                  <a:pt x="2102069" y="2001246"/>
                </a:lnTo>
                <a:lnTo>
                  <a:pt x="2116042" y="2008550"/>
                </a:lnTo>
                <a:lnTo>
                  <a:pt x="2129697" y="2016172"/>
                </a:lnTo>
                <a:lnTo>
                  <a:pt x="2143035" y="2024111"/>
                </a:lnTo>
                <a:lnTo>
                  <a:pt x="2156055" y="2032367"/>
                </a:lnTo>
                <a:lnTo>
                  <a:pt x="2169075" y="2041259"/>
                </a:lnTo>
                <a:lnTo>
                  <a:pt x="2181778" y="2050151"/>
                </a:lnTo>
                <a:lnTo>
                  <a:pt x="2293243" y="1945990"/>
                </a:lnTo>
                <a:lnTo>
                  <a:pt x="2468220" y="2134941"/>
                </a:lnTo>
                <a:lnTo>
                  <a:pt x="2357390" y="2237831"/>
                </a:lnTo>
                <a:lnTo>
                  <a:pt x="2365330" y="2251169"/>
                </a:lnTo>
                <a:lnTo>
                  <a:pt x="2373269" y="2264507"/>
                </a:lnTo>
                <a:lnTo>
                  <a:pt x="2380573" y="2278162"/>
                </a:lnTo>
                <a:lnTo>
                  <a:pt x="2387559" y="2292135"/>
                </a:lnTo>
                <a:lnTo>
                  <a:pt x="2394228" y="2306107"/>
                </a:lnTo>
                <a:lnTo>
                  <a:pt x="2400897" y="2320715"/>
                </a:lnTo>
                <a:lnTo>
                  <a:pt x="2406930" y="2335323"/>
                </a:lnTo>
                <a:lnTo>
                  <a:pt x="2412647" y="2349614"/>
                </a:lnTo>
                <a:lnTo>
                  <a:pt x="2418045" y="2364539"/>
                </a:lnTo>
                <a:lnTo>
                  <a:pt x="2423444" y="2379465"/>
                </a:lnTo>
                <a:lnTo>
                  <a:pt x="2427890" y="2394708"/>
                </a:lnTo>
                <a:lnTo>
                  <a:pt x="2432335" y="2409951"/>
                </a:lnTo>
                <a:lnTo>
                  <a:pt x="2435829" y="2425194"/>
                </a:lnTo>
                <a:lnTo>
                  <a:pt x="2439639" y="2440754"/>
                </a:lnTo>
                <a:lnTo>
                  <a:pt x="2443133" y="2456315"/>
                </a:lnTo>
                <a:lnTo>
                  <a:pt x="2445673" y="2472193"/>
                </a:lnTo>
                <a:lnTo>
                  <a:pt x="2595563" y="2477909"/>
                </a:lnTo>
                <a:lnTo>
                  <a:pt x="2586354" y="2735136"/>
                </a:lnTo>
                <a:lnTo>
                  <a:pt x="2437099" y="2729420"/>
                </a:lnTo>
                <a:lnTo>
                  <a:pt x="2432971" y="2744980"/>
                </a:lnTo>
                <a:lnTo>
                  <a:pt x="2428842" y="2760541"/>
                </a:lnTo>
                <a:lnTo>
                  <a:pt x="2424079" y="2776419"/>
                </a:lnTo>
                <a:lnTo>
                  <a:pt x="2419315" y="2791027"/>
                </a:lnTo>
                <a:lnTo>
                  <a:pt x="2413599" y="2806270"/>
                </a:lnTo>
                <a:lnTo>
                  <a:pt x="2408201" y="2821196"/>
                </a:lnTo>
                <a:lnTo>
                  <a:pt x="2402167" y="2835804"/>
                </a:lnTo>
                <a:lnTo>
                  <a:pt x="2395816" y="2850094"/>
                </a:lnTo>
                <a:lnTo>
                  <a:pt x="2388829" y="2864702"/>
                </a:lnTo>
                <a:lnTo>
                  <a:pt x="2381525" y="2878992"/>
                </a:lnTo>
                <a:lnTo>
                  <a:pt x="2374221" y="2892647"/>
                </a:lnTo>
                <a:lnTo>
                  <a:pt x="2366917" y="2906303"/>
                </a:lnTo>
                <a:lnTo>
                  <a:pt x="2358661" y="2919640"/>
                </a:lnTo>
                <a:lnTo>
                  <a:pt x="2350404" y="2932978"/>
                </a:lnTo>
                <a:lnTo>
                  <a:pt x="2341512" y="2945998"/>
                </a:lnTo>
                <a:lnTo>
                  <a:pt x="2332620" y="2958701"/>
                </a:lnTo>
                <a:lnTo>
                  <a:pt x="2433606" y="3067625"/>
                </a:lnTo>
                <a:lnTo>
                  <a:pt x="2245290" y="3242603"/>
                </a:lnTo>
                <a:lnTo>
                  <a:pt x="2144940" y="3134949"/>
                </a:lnTo>
                <a:lnTo>
                  <a:pt x="2131285" y="3143205"/>
                </a:lnTo>
                <a:lnTo>
                  <a:pt x="2117947" y="3150509"/>
                </a:lnTo>
                <a:lnTo>
                  <a:pt x="2103657" y="3157813"/>
                </a:lnTo>
                <a:lnTo>
                  <a:pt x="2089684" y="3165117"/>
                </a:lnTo>
                <a:lnTo>
                  <a:pt x="2075394" y="3172103"/>
                </a:lnTo>
                <a:lnTo>
                  <a:pt x="2061104" y="3178455"/>
                </a:lnTo>
                <a:lnTo>
                  <a:pt x="2046496" y="3184488"/>
                </a:lnTo>
                <a:lnTo>
                  <a:pt x="2031570" y="3190205"/>
                </a:lnTo>
                <a:lnTo>
                  <a:pt x="2016645" y="3195603"/>
                </a:lnTo>
                <a:lnTo>
                  <a:pt x="2001402" y="3200684"/>
                </a:lnTo>
                <a:lnTo>
                  <a:pt x="1986159" y="3205448"/>
                </a:lnTo>
                <a:lnTo>
                  <a:pt x="1970598" y="3209576"/>
                </a:lnTo>
                <a:lnTo>
                  <a:pt x="1955037" y="3213704"/>
                </a:lnTo>
                <a:lnTo>
                  <a:pt x="1939477" y="3217515"/>
                </a:lnTo>
                <a:lnTo>
                  <a:pt x="1923916" y="3220373"/>
                </a:lnTo>
                <a:lnTo>
                  <a:pt x="1908038" y="3223231"/>
                </a:lnTo>
                <a:lnTo>
                  <a:pt x="1902322" y="3370263"/>
                </a:lnTo>
                <a:lnTo>
                  <a:pt x="1645095" y="3360736"/>
                </a:lnTo>
                <a:lnTo>
                  <a:pt x="1650493" y="3213704"/>
                </a:lnTo>
                <a:lnTo>
                  <a:pt x="1634615" y="3209576"/>
                </a:lnTo>
                <a:lnTo>
                  <a:pt x="1619054" y="3205130"/>
                </a:lnTo>
                <a:lnTo>
                  <a:pt x="1603494" y="3200684"/>
                </a:lnTo>
                <a:lnTo>
                  <a:pt x="1588251" y="3195603"/>
                </a:lnTo>
                <a:lnTo>
                  <a:pt x="1573325" y="3189887"/>
                </a:lnTo>
                <a:lnTo>
                  <a:pt x="1558717" y="3184488"/>
                </a:lnTo>
                <a:lnTo>
                  <a:pt x="1543792" y="3178137"/>
                </a:lnTo>
                <a:lnTo>
                  <a:pt x="1529184" y="3171786"/>
                </a:lnTo>
                <a:lnTo>
                  <a:pt x="1515211" y="3164482"/>
                </a:lnTo>
                <a:lnTo>
                  <a:pt x="1500921" y="3157496"/>
                </a:lnTo>
                <a:lnTo>
                  <a:pt x="1486948" y="3150192"/>
                </a:lnTo>
                <a:lnTo>
                  <a:pt x="1472975" y="3142252"/>
                </a:lnTo>
                <a:lnTo>
                  <a:pt x="1459637" y="3134313"/>
                </a:lnTo>
                <a:lnTo>
                  <a:pt x="1446300" y="3125739"/>
                </a:lnTo>
                <a:lnTo>
                  <a:pt x="1433280" y="3117165"/>
                </a:lnTo>
                <a:lnTo>
                  <a:pt x="1420577" y="3107638"/>
                </a:lnTo>
                <a:lnTo>
                  <a:pt x="1312606" y="3207988"/>
                </a:lnTo>
                <a:lnTo>
                  <a:pt x="1137310" y="3019673"/>
                </a:lnTo>
                <a:lnTo>
                  <a:pt x="1245917" y="2918688"/>
                </a:lnTo>
                <a:lnTo>
                  <a:pt x="1238296" y="2905350"/>
                </a:lnTo>
                <a:lnTo>
                  <a:pt x="1230357" y="2891377"/>
                </a:lnTo>
                <a:lnTo>
                  <a:pt x="1223053" y="2877722"/>
                </a:lnTo>
                <a:lnTo>
                  <a:pt x="1216066" y="2863749"/>
                </a:lnTo>
                <a:lnTo>
                  <a:pt x="1209397" y="2849459"/>
                </a:lnTo>
                <a:lnTo>
                  <a:pt x="1203046" y="2834851"/>
                </a:lnTo>
                <a:lnTo>
                  <a:pt x="1197012" y="2820560"/>
                </a:lnTo>
                <a:lnTo>
                  <a:pt x="1191296" y="2805635"/>
                </a:lnTo>
                <a:lnTo>
                  <a:pt x="1186215" y="2790710"/>
                </a:lnTo>
                <a:lnTo>
                  <a:pt x="1181134" y="2775466"/>
                </a:lnTo>
                <a:lnTo>
                  <a:pt x="1176688" y="2760223"/>
                </a:lnTo>
                <a:lnTo>
                  <a:pt x="1172560" y="2744980"/>
                </a:lnTo>
                <a:lnTo>
                  <a:pt x="1168432" y="2729420"/>
                </a:lnTo>
                <a:lnTo>
                  <a:pt x="1164938" y="2713859"/>
                </a:lnTo>
                <a:lnTo>
                  <a:pt x="1161763" y="2697981"/>
                </a:lnTo>
                <a:lnTo>
                  <a:pt x="1159222" y="2682420"/>
                </a:lnTo>
                <a:lnTo>
                  <a:pt x="1009650" y="2676704"/>
                </a:lnTo>
                <a:lnTo>
                  <a:pt x="1019494" y="2419478"/>
                </a:lnTo>
                <a:lnTo>
                  <a:pt x="1169384" y="2425194"/>
                </a:lnTo>
                <a:lnTo>
                  <a:pt x="1173513" y="2409633"/>
                </a:lnTo>
                <a:lnTo>
                  <a:pt x="1177641" y="2393755"/>
                </a:lnTo>
                <a:lnTo>
                  <a:pt x="1182404" y="2378512"/>
                </a:lnTo>
                <a:lnTo>
                  <a:pt x="1187803" y="2363904"/>
                </a:lnTo>
                <a:lnTo>
                  <a:pt x="1193202" y="2348978"/>
                </a:lnTo>
                <a:lnTo>
                  <a:pt x="1198918" y="2334053"/>
                </a:lnTo>
                <a:lnTo>
                  <a:pt x="1205269" y="2319445"/>
                </a:lnTo>
                <a:lnTo>
                  <a:pt x="1211620" y="2305155"/>
                </a:lnTo>
                <a:lnTo>
                  <a:pt x="1218607" y="2290864"/>
                </a:lnTo>
                <a:lnTo>
                  <a:pt x="1225593" y="2277209"/>
                </a:lnTo>
                <a:lnTo>
                  <a:pt x="1233215" y="2263554"/>
                </a:lnTo>
                <a:lnTo>
                  <a:pt x="1240836" y="2249581"/>
                </a:lnTo>
                <a:lnTo>
                  <a:pt x="1248775" y="2236243"/>
                </a:lnTo>
                <a:lnTo>
                  <a:pt x="1257349" y="2223223"/>
                </a:lnTo>
                <a:lnTo>
                  <a:pt x="1265606" y="2210203"/>
                </a:lnTo>
                <a:lnTo>
                  <a:pt x="1274815" y="2197818"/>
                </a:lnTo>
                <a:lnTo>
                  <a:pt x="1171607" y="2086988"/>
                </a:lnTo>
                <a:lnTo>
                  <a:pt x="1360558" y="1912011"/>
                </a:lnTo>
                <a:lnTo>
                  <a:pt x="1464083" y="2023476"/>
                </a:lnTo>
                <a:lnTo>
                  <a:pt x="1477421" y="2015537"/>
                </a:lnTo>
                <a:lnTo>
                  <a:pt x="1491076" y="2007915"/>
                </a:lnTo>
                <a:lnTo>
                  <a:pt x="1504732" y="2000611"/>
                </a:lnTo>
                <a:lnTo>
                  <a:pt x="1518387" y="1993625"/>
                </a:lnTo>
                <a:lnTo>
                  <a:pt x="1532677" y="1986956"/>
                </a:lnTo>
                <a:lnTo>
                  <a:pt x="1546650" y="1980605"/>
                </a:lnTo>
                <a:lnTo>
                  <a:pt x="1561258" y="1974571"/>
                </a:lnTo>
                <a:lnTo>
                  <a:pt x="1575548" y="1969172"/>
                </a:lnTo>
                <a:lnTo>
                  <a:pt x="1590474" y="1963774"/>
                </a:lnTo>
                <a:lnTo>
                  <a:pt x="1605399" y="1958693"/>
                </a:lnTo>
                <a:lnTo>
                  <a:pt x="1620325" y="1954247"/>
                </a:lnTo>
                <a:lnTo>
                  <a:pt x="1635568" y="1950118"/>
                </a:lnTo>
                <a:lnTo>
                  <a:pt x="1650811" y="1945990"/>
                </a:lnTo>
                <a:lnTo>
                  <a:pt x="1666371" y="1942815"/>
                </a:lnTo>
                <a:lnTo>
                  <a:pt x="1681932" y="1939321"/>
                </a:lnTo>
                <a:lnTo>
                  <a:pt x="1697493" y="1936781"/>
                </a:lnTo>
                <a:lnTo>
                  <a:pt x="1703527" y="1784350"/>
                </a:lnTo>
                <a:close/>
                <a:moveTo>
                  <a:pt x="499967" y="1495425"/>
                </a:moveTo>
                <a:lnTo>
                  <a:pt x="512673" y="1507816"/>
                </a:lnTo>
                <a:lnTo>
                  <a:pt x="526015" y="1520207"/>
                </a:lnTo>
                <a:lnTo>
                  <a:pt x="540309" y="1532916"/>
                </a:lnTo>
                <a:lnTo>
                  <a:pt x="555557" y="1545307"/>
                </a:lnTo>
                <a:lnTo>
                  <a:pt x="571122" y="1557381"/>
                </a:lnTo>
                <a:lnTo>
                  <a:pt x="587958" y="1569136"/>
                </a:lnTo>
                <a:lnTo>
                  <a:pt x="596217" y="1574220"/>
                </a:lnTo>
                <a:lnTo>
                  <a:pt x="604794" y="1579939"/>
                </a:lnTo>
                <a:lnTo>
                  <a:pt x="613371" y="1584705"/>
                </a:lnTo>
                <a:lnTo>
                  <a:pt x="622265" y="1589788"/>
                </a:lnTo>
                <a:lnTo>
                  <a:pt x="639736" y="1608851"/>
                </a:lnTo>
                <a:lnTo>
                  <a:pt x="657525" y="1628868"/>
                </a:lnTo>
                <a:lnTo>
                  <a:pt x="692150" y="1668583"/>
                </a:lnTo>
                <a:lnTo>
                  <a:pt x="641960" y="1916723"/>
                </a:lnTo>
                <a:lnTo>
                  <a:pt x="640054" y="1924030"/>
                </a:lnTo>
                <a:lnTo>
                  <a:pt x="637830" y="1931338"/>
                </a:lnTo>
                <a:lnTo>
                  <a:pt x="635289" y="1938328"/>
                </a:lnTo>
                <a:lnTo>
                  <a:pt x="631795" y="1945000"/>
                </a:lnTo>
                <a:lnTo>
                  <a:pt x="628618" y="1951672"/>
                </a:lnTo>
                <a:lnTo>
                  <a:pt x="624489" y="1958026"/>
                </a:lnTo>
                <a:lnTo>
                  <a:pt x="620041" y="1963745"/>
                </a:lnTo>
                <a:lnTo>
                  <a:pt x="615277" y="1969464"/>
                </a:lnTo>
                <a:lnTo>
                  <a:pt x="247746" y="2374875"/>
                </a:lnTo>
                <a:lnTo>
                  <a:pt x="244252" y="2379323"/>
                </a:lnTo>
                <a:lnTo>
                  <a:pt x="240122" y="2382818"/>
                </a:lnTo>
                <a:lnTo>
                  <a:pt x="235675" y="2386631"/>
                </a:lnTo>
                <a:lnTo>
                  <a:pt x="231228" y="2390126"/>
                </a:lnTo>
                <a:lnTo>
                  <a:pt x="226781" y="2393303"/>
                </a:lnTo>
                <a:lnTo>
                  <a:pt x="222334" y="2395845"/>
                </a:lnTo>
                <a:lnTo>
                  <a:pt x="217251" y="2399022"/>
                </a:lnTo>
                <a:lnTo>
                  <a:pt x="212486" y="2401246"/>
                </a:lnTo>
                <a:lnTo>
                  <a:pt x="207404" y="2403470"/>
                </a:lnTo>
                <a:lnTo>
                  <a:pt x="202639" y="2405377"/>
                </a:lnTo>
                <a:lnTo>
                  <a:pt x="197239" y="2406965"/>
                </a:lnTo>
                <a:lnTo>
                  <a:pt x="192156" y="2408236"/>
                </a:lnTo>
                <a:lnTo>
                  <a:pt x="187074" y="2409189"/>
                </a:lnTo>
                <a:lnTo>
                  <a:pt x="181673" y="2410460"/>
                </a:lnTo>
                <a:lnTo>
                  <a:pt x="176273" y="2411095"/>
                </a:lnTo>
                <a:lnTo>
                  <a:pt x="170873" y="2411413"/>
                </a:lnTo>
                <a:lnTo>
                  <a:pt x="165473" y="2411413"/>
                </a:lnTo>
                <a:lnTo>
                  <a:pt x="160073" y="2411413"/>
                </a:lnTo>
                <a:lnTo>
                  <a:pt x="154990" y="2411095"/>
                </a:lnTo>
                <a:lnTo>
                  <a:pt x="149272" y="2410460"/>
                </a:lnTo>
                <a:lnTo>
                  <a:pt x="144190" y="2409825"/>
                </a:lnTo>
                <a:lnTo>
                  <a:pt x="139107" y="2408554"/>
                </a:lnTo>
                <a:lnTo>
                  <a:pt x="133707" y="2406965"/>
                </a:lnTo>
                <a:lnTo>
                  <a:pt x="128625" y="2405377"/>
                </a:lnTo>
                <a:lnTo>
                  <a:pt x="123224" y="2403470"/>
                </a:lnTo>
                <a:lnTo>
                  <a:pt x="118459" y="2401246"/>
                </a:lnTo>
                <a:lnTo>
                  <a:pt x="113377" y="2399022"/>
                </a:lnTo>
                <a:lnTo>
                  <a:pt x="108612" y="2395845"/>
                </a:lnTo>
                <a:lnTo>
                  <a:pt x="104165" y="2392985"/>
                </a:lnTo>
                <a:lnTo>
                  <a:pt x="99082" y="2390126"/>
                </a:lnTo>
                <a:lnTo>
                  <a:pt x="94635" y="2386313"/>
                </a:lnTo>
                <a:lnTo>
                  <a:pt x="90506" y="2382501"/>
                </a:lnTo>
                <a:lnTo>
                  <a:pt x="86058" y="2378688"/>
                </a:lnTo>
                <a:lnTo>
                  <a:pt x="82564" y="2374875"/>
                </a:lnTo>
                <a:lnTo>
                  <a:pt x="78752" y="2370427"/>
                </a:lnTo>
                <a:lnTo>
                  <a:pt x="75258" y="2365661"/>
                </a:lnTo>
                <a:lnTo>
                  <a:pt x="72081" y="2361213"/>
                </a:lnTo>
                <a:lnTo>
                  <a:pt x="69222" y="2356448"/>
                </a:lnTo>
                <a:lnTo>
                  <a:pt x="66364" y="2351999"/>
                </a:lnTo>
                <a:lnTo>
                  <a:pt x="64140" y="2346916"/>
                </a:lnTo>
                <a:lnTo>
                  <a:pt x="61916" y="2342150"/>
                </a:lnTo>
                <a:lnTo>
                  <a:pt x="60328" y="2336749"/>
                </a:lnTo>
                <a:lnTo>
                  <a:pt x="58422" y="2331983"/>
                </a:lnTo>
                <a:lnTo>
                  <a:pt x="57151" y="2326900"/>
                </a:lnTo>
                <a:lnTo>
                  <a:pt x="55563" y="2321498"/>
                </a:lnTo>
                <a:lnTo>
                  <a:pt x="54928" y="2316097"/>
                </a:lnTo>
                <a:lnTo>
                  <a:pt x="54293" y="2310696"/>
                </a:lnTo>
                <a:lnTo>
                  <a:pt x="53975" y="2305612"/>
                </a:lnTo>
                <a:lnTo>
                  <a:pt x="53975" y="2299893"/>
                </a:lnTo>
                <a:lnTo>
                  <a:pt x="53975" y="2294810"/>
                </a:lnTo>
                <a:lnTo>
                  <a:pt x="54293" y="2289726"/>
                </a:lnTo>
                <a:lnTo>
                  <a:pt x="54928" y="2284007"/>
                </a:lnTo>
                <a:lnTo>
                  <a:pt x="55563" y="2278924"/>
                </a:lnTo>
                <a:lnTo>
                  <a:pt x="56834" y="2273523"/>
                </a:lnTo>
                <a:lnTo>
                  <a:pt x="58422" y="2268439"/>
                </a:lnTo>
                <a:lnTo>
                  <a:pt x="60328" y="2263355"/>
                </a:lnTo>
                <a:lnTo>
                  <a:pt x="61916" y="2257954"/>
                </a:lnTo>
                <a:lnTo>
                  <a:pt x="64140" y="2253188"/>
                </a:lnTo>
                <a:lnTo>
                  <a:pt x="66364" y="2248105"/>
                </a:lnTo>
                <a:lnTo>
                  <a:pt x="69222" y="2243021"/>
                </a:lnTo>
                <a:lnTo>
                  <a:pt x="72081" y="2238573"/>
                </a:lnTo>
                <a:lnTo>
                  <a:pt x="75258" y="2233807"/>
                </a:lnTo>
                <a:lnTo>
                  <a:pt x="78752" y="2229359"/>
                </a:lnTo>
                <a:lnTo>
                  <a:pt x="82882" y="2224911"/>
                </a:lnTo>
                <a:lnTo>
                  <a:pt x="429129" y="1842376"/>
                </a:lnTo>
                <a:lnTo>
                  <a:pt x="499967" y="1495425"/>
                </a:lnTo>
                <a:close/>
                <a:moveTo>
                  <a:pt x="2178844" y="1055220"/>
                </a:moveTo>
                <a:lnTo>
                  <a:pt x="2166450" y="1055537"/>
                </a:lnTo>
                <a:lnTo>
                  <a:pt x="2154055" y="1056172"/>
                </a:lnTo>
                <a:lnTo>
                  <a:pt x="2141978" y="1058076"/>
                </a:lnTo>
                <a:lnTo>
                  <a:pt x="2129584" y="1059979"/>
                </a:lnTo>
                <a:lnTo>
                  <a:pt x="2117507" y="1062518"/>
                </a:lnTo>
                <a:lnTo>
                  <a:pt x="2105430" y="1066008"/>
                </a:lnTo>
                <a:lnTo>
                  <a:pt x="2093671" y="1070133"/>
                </a:lnTo>
                <a:lnTo>
                  <a:pt x="2081594" y="1074575"/>
                </a:lnTo>
                <a:lnTo>
                  <a:pt x="2070153" y="1079334"/>
                </a:lnTo>
                <a:lnTo>
                  <a:pt x="2058712" y="1085363"/>
                </a:lnTo>
                <a:lnTo>
                  <a:pt x="2047588" y="1091709"/>
                </a:lnTo>
                <a:lnTo>
                  <a:pt x="2036783" y="1098372"/>
                </a:lnTo>
                <a:lnTo>
                  <a:pt x="2025977" y="1105987"/>
                </a:lnTo>
                <a:lnTo>
                  <a:pt x="2015490" y="1114236"/>
                </a:lnTo>
                <a:lnTo>
                  <a:pt x="2005320" y="1122803"/>
                </a:lnTo>
                <a:lnTo>
                  <a:pt x="1996103" y="1132005"/>
                </a:lnTo>
                <a:lnTo>
                  <a:pt x="1987204" y="1141206"/>
                </a:lnTo>
                <a:lnTo>
                  <a:pt x="1978941" y="1151042"/>
                </a:lnTo>
                <a:lnTo>
                  <a:pt x="1971314" y="1161513"/>
                </a:lnTo>
                <a:lnTo>
                  <a:pt x="1964322" y="1171666"/>
                </a:lnTo>
                <a:lnTo>
                  <a:pt x="1957330" y="1182454"/>
                </a:lnTo>
                <a:lnTo>
                  <a:pt x="1951610" y="1193242"/>
                </a:lnTo>
                <a:lnTo>
                  <a:pt x="1945889" y="1204348"/>
                </a:lnTo>
                <a:lnTo>
                  <a:pt x="1941122" y="1216088"/>
                </a:lnTo>
                <a:lnTo>
                  <a:pt x="1936673" y="1227510"/>
                </a:lnTo>
                <a:lnTo>
                  <a:pt x="1932859" y="1239250"/>
                </a:lnTo>
                <a:lnTo>
                  <a:pt x="1929999" y="1251307"/>
                </a:lnTo>
                <a:lnTo>
                  <a:pt x="1927456" y="1263047"/>
                </a:lnTo>
                <a:lnTo>
                  <a:pt x="1925231" y="1275421"/>
                </a:lnTo>
                <a:lnTo>
                  <a:pt x="1923642" y="1287796"/>
                </a:lnTo>
                <a:lnTo>
                  <a:pt x="1923007" y="1299853"/>
                </a:lnTo>
                <a:lnTo>
                  <a:pt x="1922371" y="1312545"/>
                </a:lnTo>
                <a:lnTo>
                  <a:pt x="1923007" y="1324919"/>
                </a:lnTo>
                <a:lnTo>
                  <a:pt x="1923642" y="1336976"/>
                </a:lnTo>
                <a:lnTo>
                  <a:pt x="1925231" y="1349351"/>
                </a:lnTo>
                <a:lnTo>
                  <a:pt x="1927456" y="1361408"/>
                </a:lnTo>
                <a:lnTo>
                  <a:pt x="1929999" y="1373465"/>
                </a:lnTo>
                <a:lnTo>
                  <a:pt x="1933177" y="1385522"/>
                </a:lnTo>
                <a:lnTo>
                  <a:pt x="1936990" y="1397579"/>
                </a:lnTo>
                <a:lnTo>
                  <a:pt x="1941440" y="1409002"/>
                </a:lnTo>
                <a:lnTo>
                  <a:pt x="1946843" y="1420424"/>
                </a:lnTo>
                <a:lnTo>
                  <a:pt x="1952563" y="1432164"/>
                </a:lnTo>
                <a:lnTo>
                  <a:pt x="1958919" y="1443269"/>
                </a:lnTo>
                <a:lnTo>
                  <a:pt x="1965593" y="1454375"/>
                </a:lnTo>
                <a:lnTo>
                  <a:pt x="1973539" y="1465163"/>
                </a:lnTo>
                <a:lnTo>
                  <a:pt x="1981802" y="1475633"/>
                </a:lnTo>
                <a:lnTo>
                  <a:pt x="1990065" y="1485152"/>
                </a:lnTo>
                <a:lnTo>
                  <a:pt x="1999281" y="1494671"/>
                </a:lnTo>
                <a:lnTo>
                  <a:pt x="2008816" y="1503872"/>
                </a:lnTo>
                <a:lnTo>
                  <a:pt x="2018350" y="1511805"/>
                </a:lnTo>
                <a:lnTo>
                  <a:pt x="2028838" y="1519737"/>
                </a:lnTo>
                <a:lnTo>
                  <a:pt x="2039325" y="1526717"/>
                </a:lnTo>
                <a:lnTo>
                  <a:pt x="2049813" y="1533381"/>
                </a:lnTo>
                <a:lnTo>
                  <a:pt x="2060937" y="1539409"/>
                </a:lnTo>
                <a:lnTo>
                  <a:pt x="2072060" y="1544803"/>
                </a:lnTo>
                <a:lnTo>
                  <a:pt x="2083501" y="1549880"/>
                </a:lnTo>
                <a:lnTo>
                  <a:pt x="2094942" y="1554005"/>
                </a:lnTo>
                <a:lnTo>
                  <a:pt x="2107019" y="1557812"/>
                </a:lnTo>
                <a:lnTo>
                  <a:pt x="2118778" y="1560985"/>
                </a:lnTo>
                <a:lnTo>
                  <a:pt x="2130855" y="1563523"/>
                </a:lnTo>
                <a:lnTo>
                  <a:pt x="2142932" y="1565745"/>
                </a:lnTo>
                <a:lnTo>
                  <a:pt x="2155326" y="1567331"/>
                </a:lnTo>
                <a:lnTo>
                  <a:pt x="2167721" y="1567966"/>
                </a:lnTo>
                <a:lnTo>
                  <a:pt x="2179798" y="1568283"/>
                </a:lnTo>
                <a:lnTo>
                  <a:pt x="2192510" y="1567966"/>
                </a:lnTo>
                <a:lnTo>
                  <a:pt x="2204905" y="1567014"/>
                </a:lnTo>
                <a:lnTo>
                  <a:pt x="2216982" y="1565427"/>
                </a:lnTo>
                <a:lnTo>
                  <a:pt x="2229058" y="1563206"/>
                </a:lnTo>
                <a:lnTo>
                  <a:pt x="2241135" y="1560668"/>
                </a:lnTo>
                <a:lnTo>
                  <a:pt x="2253212" y="1557178"/>
                </a:lnTo>
                <a:lnTo>
                  <a:pt x="2264971" y="1553370"/>
                </a:lnTo>
                <a:lnTo>
                  <a:pt x="2277048" y="1548928"/>
                </a:lnTo>
                <a:lnTo>
                  <a:pt x="2288489" y="1543851"/>
                </a:lnTo>
                <a:lnTo>
                  <a:pt x="2299930" y="1538140"/>
                </a:lnTo>
                <a:lnTo>
                  <a:pt x="2311053" y="1532111"/>
                </a:lnTo>
                <a:lnTo>
                  <a:pt x="2321859" y="1524814"/>
                </a:lnTo>
                <a:lnTo>
                  <a:pt x="2332665" y="1517516"/>
                </a:lnTo>
                <a:lnTo>
                  <a:pt x="2343152" y="1509266"/>
                </a:lnTo>
                <a:lnTo>
                  <a:pt x="2353322" y="1500382"/>
                </a:lnTo>
                <a:lnTo>
                  <a:pt x="2362539" y="1491498"/>
                </a:lnTo>
                <a:lnTo>
                  <a:pt x="2371437" y="1482296"/>
                </a:lnTo>
                <a:lnTo>
                  <a:pt x="2379701" y="1472143"/>
                </a:lnTo>
                <a:lnTo>
                  <a:pt x="2387328" y="1462307"/>
                </a:lnTo>
                <a:lnTo>
                  <a:pt x="2394955" y="1451836"/>
                </a:lnTo>
                <a:lnTo>
                  <a:pt x="2400994" y="1441048"/>
                </a:lnTo>
                <a:lnTo>
                  <a:pt x="2407350" y="1430260"/>
                </a:lnTo>
                <a:lnTo>
                  <a:pt x="2412753" y="1419155"/>
                </a:lnTo>
                <a:lnTo>
                  <a:pt x="2417520" y="1407415"/>
                </a:lnTo>
                <a:lnTo>
                  <a:pt x="2421969" y="1395993"/>
                </a:lnTo>
                <a:lnTo>
                  <a:pt x="2425783" y="1384253"/>
                </a:lnTo>
                <a:lnTo>
                  <a:pt x="2428961" y="1372196"/>
                </a:lnTo>
                <a:lnTo>
                  <a:pt x="2431504" y="1360139"/>
                </a:lnTo>
                <a:lnTo>
                  <a:pt x="2433411" y="1348081"/>
                </a:lnTo>
                <a:lnTo>
                  <a:pt x="2435000" y="1336024"/>
                </a:lnTo>
                <a:lnTo>
                  <a:pt x="2435635" y="1323333"/>
                </a:lnTo>
                <a:lnTo>
                  <a:pt x="2435953" y="1310958"/>
                </a:lnTo>
                <a:lnTo>
                  <a:pt x="2435635" y="1298901"/>
                </a:lnTo>
                <a:lnTo>
                  <a:pt x="2435000" y="1286527"/>
                </a:lnTo>
                <a:lnTo>
                  <a:pt x="2433411" y="1274152"/>
                </a:lnTo>
                <a:lnTo>
                  <a:pt x="2431186" y="1262095"/>
                </a:lnTo>
                <a:lnTo>
                  <a:pt x="2428643" y="1250038"/>
                </a:lnTo>
                <a:lnTo>
                  <a:pt x="2425465" y="1237981"/>
                </a:lnTo>
                <a:lnTo>
                  <a:pt x="2421652" y="1225924"/>
                </a:lnTo>
                <a:lnTo>
                  <a:pt x="2416884" y="1214501"/>
                </a:lnTo>
                <a:lnTo>
                  <a:pt x="2411799" y="1203079"/>
                </a:lnTo>
                <a:lnTo>
                  <a:pt x="2406079" y="1191339"/>
                </a:lnTo>
                <a:lnTo>
                  <a:pt x="2399723" y="1180233"/>
                </a:lnTo>
                <a:lnTo>
                  <a:pt x="2393049" y="1169128"/>
                </a:lnTo>
                <a:lnTo>
                  <a:pt x="2385103" y="1158657"/>
                </a:lnTo>
                <a:lnTo>
                  <a:pt x="2376840" y="1148187"/>
                </a:lnTo>
                <a:lnTo>
                  <a:pt x="2368259" y="1138351"/>
                </a:lnTo>
                <a:lnTo>
                  <a:pt x="2359043" y="1128832"/>
                </a:lnTo>
                <a:lnTo>
                  <a:pt x="2349826" y="1120265"/>
                </a:lnTo>
                <a:lnTo>
                  <a:pt x="2340292" y="1111698"/>
                </a:lnTo>
                <a:lnTo>
                  <a:pt x="2329804" y="1103766"/>
                </a:lnTo>
                <a:lnTo>
                  <a:pt x="2319317" y="1096785"/>
                </a:lnTo>
                <a:lnTo>
                  <a:pt x="2308829" y="1090122"/>
                </a:lnTo>
                <a:lnTo>
                  <a:pt x="2297705" y="1084094"/>
                </a:lnTo>
                <a:lnTo>
                  <a:pt x="2286582" y="1078700"/>
                </a:lnTo>
                <a:lnTo>
                  <a:pt x="2275141" y="1073623"/>
                </a:lnTo>
                <a:lnTo>
                  <a:pt x="2263700" y="1069181"/>
                </a:lnTo>
                <a:lnTo>
                  <a:pt x="2251623" y="1065691"/>
                </a:lnTo>
                <a:lnTo>
                  <a:pt x="2239864" y="1062518"/>
                </a:lnTo>
                <a:lnTo>
                  <a:pt x="2227787" y="1059979"/>
                </a:lnTo>
                <a:lnTo>
                  <a:pt x="2215710" y="1057758"/>
                </a:lnTo>
                <a:lnTo>
                  <a:pt x="2203316" y="1056172"/>
                </a:lnTo>
                <a:lnTo>
                  <a:pt x="2190921" y="1055537"/>
                </a:lnTo>
                <a:lnTo>
                  <a:pt x="2178844" y="1055220"/>
                </a:lnTo>
                <a:close/>
                <a:moveTo>
                  <a:pt x="2144839" y="823913"/>
                </a:moveTo>
                <a:lnTo>
                  <a:pt x="2301519" y="838826"/>
                </a:lnTo>
                <a:lnTo>
                  <a:pt x="2292938" y="930841"/>
                </a:lnTo>
                <a:lnTo>
                  <a:pt x="2302155" y="933379"/>
                </a:lnTo>
                <a:lnTo>
                  <a:pt x="2311053" y="936235"/>
                </a:lnTo>
                <a:lnTo>
                  <a:pt x="2319952" y="939725"/>
                </a:lnTo>
                <a:lnTo>
                  <a:pt x="2328851" y="943215"/>
                </a:lnTo>
                <a:lnTo>
                  <a:pt x="2338067" y="946706"/>
                </a:lnTo>
                <a:lnTo>
                  <a:pt x="2346330" y="950513"/>
                </a:lnTo>
                <a:lnTo>
                  <a:pt x="2354911" y="954638"/>
                </a:lnTo>
                <a:lnTo>
                  <a:pt x="2363492" y="959080"/>
                </a:lnTo>
                <a:lnTo>
                  <a:pt x="2372073" y="963522"/>
                </a:lnTo>
                <a:lnTo>
                  <a:pt x="2380654" y="968282"/>
                </a:lnTo>
                <a:lnTo>
                  <a:pt x="2388917" y="973358"/>
                </a:lnTo>
                <a:lnTo>
                  <a:pt x="2397180" y="978752"/>
                </a:lnTo>
                <a:lnTo>
                  <a:pt x="2405125" y="983829"/>
                </a:lnTo>
                <a:lnTo>
                  <a:pt x="2413071" y="989540"/>
                </a:lnTo>
                <a:lnTo>
                  <a:pt x="2420698" y="995569"/>
                </a:lnTo>
                <a:lnTo>
                  <a:pt x="2428643" y="1001280"/>
                </a:lnTo>
                <a:lnTo>
                  <a:pt x="2499197" y="943215"/>
                </a:lnTo>
                <a:lnTo>
                  <a:pt x="2599625" y="1063787"/>
                </a:lnTo>
                <a:lnTo>
                  <a:pt x="2529389" y="1122169"/>
                </a:lnTo>
                <a:lnTo>
                  <a:pt x="2533839" y="1130736"/>
                </a:lnTo>
                <a:lnTo>
                  <a:pt x="2538288" y="1139620"/>
                </a:lnTo>
                <a:lnTo>
                  <a:pt x="2542420" y="1148504"/>
                </a:lnTo>
                <a:lnTo>
                  <a:pt x="2546551" y="1157388"/>
                </a:lnTo>
                <a:lnTo>
                  <a:pt x="2550365" y="1166590"/>
                </a:lnTo>
                <a:lnTo>
                  <a:pt x="2553543" y="1175474"/>
                </a:lnTo>
                <a:lnTo>
                  <a:pt x="2557039" y="1184676"/>
                </a:lnTo>
                <a:lnTo>
                  <a:pt x="2559899" y="1193560"/>
                </a:lnTo>
                <a:lnTo>
                  <a:pt x="2562442" y="1203079"/>
                </a:lnTo>
                <a:lnTo>
                  <a:pt x="2564984" y="1212280"/>
                </a:lnTo>
                <a:lnTo>
                  <a:pt x="2567527" y="1221799"/>
                </a:lnTo>
                <a:lnTo>
                  <a:pt x="2569116" y="1231318"/>
                </a:lnTo>
                <a:lnTo>
                  <a:pt x="2571022" y="1240519"/>
                </a:lnTo>
                <a:lnTo>
                  <a:pt x="2572612" y="1249721"/>
                </a:lnTo>
                <a:lnTo>
                  <a:pt x="2574201" y="1259557"/>
                </a:lnTo>
                <a:lnTo>
                  <a:pt x="2575154" y="1269075"/>
                </a:lnTo>
                <a:lnTo>
                  <a:pt x="2665412" y="1277325"/>
                </a:lnTo>
                <a:lnTo>
                  <a:pt x="2650793" y="1433433"/>
                </a:lnTo>
                <a:lnTo>
                  <a:pt x="2561170" y="1425501"/>
                </a:lnTo>
                <a:lnTo>
                  <a:pt x="2558310" y="1434385"/>
                </a:lnTo>
                <a:lnTo>
                  <a:pt x="2555132" y="1443587"/>
                </a:lnTo>
                <a:lnTo>
                  <a:pt x="2552272" y="1452471"/>
                </a:lnTo>
                <a:lnTo>
                  <a:pt x="2548458" y="1461355"/>
                </a:lnTo>
                <a:lnTo>
                  <a:pt x="2544644" y="1470239"/>
                </a:lnTo>
                <a:lnTo>
                  <a:pt x="2540513" y="1479124"/>
                </a:lnTo>
                <a:lnTo>
                  <a:pt x="2536381" y="1488008"/>
                </a:lnTo>
                <a:lnTo>
                  <a:pt x="2531932" y="1496575"/>
                </a:lnTo>
                <a:lnTo>
                  <a:pt x="2527482" y="1505142"/>
                </a:lnTo>
                <a:lnTo>
                  <a:pt x="2522715" y="1513708"/>
                </a:lnTo>
                <a:lnTo>
                  <a:pt x="2517630" y="1521958"/>
                </a:lnTo>
                <a:lnTo>
                  <a:pt x="2512228" y="1530208"/>
                </a:lnTo>
                <a:lnTo>
                  <a:pt x="2506825" y="1538140"/>
                </a:lnTo>
                <a:lnTo>
                  <a:pt x="2501104" y="1546390"/>
                </a:lnTo>
                <a:lnTo>
                  <a:pt x="2495384" y="1554322"/>
                </a:lnTo>
                <a:lnTo>
                  <a:pt x="2489027" y="1561937"/>
                </a:lnTo>
                <a:lnTo>
                  <a:pt x="2546233" y="1631107"/>
                </a:lnTo>
                <a:lnTo>
                  <a:pt x="2425465" y="1731372"/>
                </a:lnTo>
                <a:lnTo>
                  <a:pt x="2367624" y="1662202"/>
                </a:lnTo>
                <a:lnTo>
                  <a:pt x="2359043" y="1666644"/>
                </a:lnTo>
                <a:lnTo>
                  <a:pt x="2350144" y="1671086"/>
                </a:lnTo>
                <a:lnTo>
                  <a:pt x="2341245" y="1675211"/>
                </a:lnTo>
                <a:lnTo>
                  <a:pt x="2332029" y="1679018"/>
                </a:lnTo>
                <a:lnTo>
                  <a:pt x="2323130" y="1682826"/>
                </a:lnTo>
                <a:lnTo>
                  <a:pt x="2313596" y="1685999"/>
                </a:lnTo>
                <a:lnTo>
                  <a:pt x="2304697" y="1689489"/>
                </a:lnTo>
                <a:lnTo>
                  <a:pt x="2295481" y="1692344"/>
                </a:lnTo>
                <a:lnTo>
                  <a:pt x="2286264" y="1694883"/>
                </a:lnTo>
                <a:lnTo>
                  <a:pt x="2277048" y="1697421"/>
                </a:lnTo>
                <a:lnTo>
                  <a:pt x="2267196" y="1699642"/>
                </a:lnTo>
                <a:lnTo>
                  <a:pt x="2257979" y="1701546"/>
                </a:lnTo>
                <a:lnTo>
                  <a:pt x="2248763" y="1703450"/>
                </a:lnTo>
                <a:lnTo>
                  <a:pt x="2238910" y="1705036"/>
                </a:lnTo>
                <a:lnTo>
                  <a:pt x="2229376" y="1706623"/>
                </a:lnTo>
                <a:lnTo>
                  <a:pt x="2220160" y="1707575"/>
                </a:lnTo>
                <a:lnTo>
                  <a:pt x="2211579" y="1797051"/>
                </a:lnTo>
                <a:lnTo>
                  <a:pt x="2054898" y="1782138"/>
                </a:lnTo>
                <a:lnTo>
                  <a:pt x="2063161" y="1692027"/>
                </a:lnTo>
                <a:lnTo>
                  <a:pt x="2054263" y="1689172"/>
                </a:lnTo>
                <a:lnTo>
                  <a:pt x="2045364" y="1685999"/>
                </a:lnTo>
                <a:lnTo>
                  <a:pt x="2035830" y="1682826"/>
                </a:lnTo>
                <a:lnTo>
                  <a:pt x="2027249" y="1679335"/>
                </a:lnTo>
                <a:lnTo>
                  <a:pt x="2018350" y="1675528"/>
                </a:lnTo>
                <a:lnTo>
                  <a:pt x="2009451" y="1671720"/>
                </a:lnTo>
                <a:lnTo>
                  <a:pt x="2000870" y="1667596"/>
                </a:lnTo>
                <a:lnTo>
                  <a:pt x="1992289" y="1663154"/>
                </a:lnTo>
                <a:lnTo>
                  <a:pt x="1984026" y="1658077"/>
                </a:lnTo>
                <a:lnTo>
                  <a:pt x="1975445" y="1653317"/>
                </a:lnTo>
                <a:lnTo>
                  <a:pt x="1967182" y="1648241"/>
                </a:lnTo>
                <a:lnTo>
                  <a:pt x="1958919" y="1642847"/>
                </a:lnTo>
                <a:lnTo>
                  <a:pt x="1950656" y="1637453"/>
                </a:lnTo>
                <a:lnTo>
                  <a:pt x="1943029" y="1631742"/>
                </a:lnTo>
                <a:lnTo>
                  <a:pt x="1935084" y="1626030"/>
                </a:lnTo>
                <a:lnTo>
                  <a:pt x="1927456" y="1620002"/>
                </a:lnTo>
                <a:lnTo>
                  <a:pt x="1857220" y="1678384"/>
                </a:lnTo>
                <a:lnTo>
                  <a:pt x="1756792" y="1556860"/>
                </a:lnTo>
                <a:lnTo>
                  <a:pt x="1827346" y="1498478"/>
                </a:lnTo>
                <a:lnTo>
                  <a:pt x="1822896" y="1489594"/>
                </a:lnTo>
                <a:lnTo>
                  <a:pt x="1818765" y="1481027"/>
                </a:lnTo>
                <a:lnTo>
                  <a:pt x="1814633" y="1472143"/>
                </a:lnTo>
                <a:lnTo>
                  <a:pt x="1810820" y="1463259"/>
                </a:lnTo>
                <a:lnTo>
                  <a:pt x="1807324" y="1454057"/>
                </a:lnTo>
                <a:lnTo>
                  <a:pt x="1803828" y="1445173"/>
                </a:lnTo>
                <a:lnTo>
                  <a:pt x="1800968" y="1436289"/>
                </a:lnTo>
                <a:lnTo>
                  <a:pt x="1797789" y="1426770"/>
                </a:lnTo>
                <a:lnTo>
                  <a:pt x="1795247" y="1417569"/>
                </a:lnTo>
                <a:lnTo>
                  <a:pt x="1792704" y="1408367"/>
                </a:lnTo>
                <a:lnTo>
                  <a:pt x="1790480" y="1399166"/>
                </a:lnTo>
                <a:lnTo>
                  <a:pt x="1788573" y="1389647"/>
                </a:lnTo>
                <a:lnTo>
                  <a:pt x="1786666" y="1380445"/>
                </a:lnTo>
                <a:lnTo>
                  <a:pt x="1785395" y="1371244"/>
                </a:lnTo>
                <a:lnTo>
                  <a:pt x="1783170" y="1352206"/>
                </a:lnTo>
                <a:lnTo>
                  <a:pt x="1690687" y="1343639"/>
                </a:lnTo>
                <a:lnTo>
                  <a:pt x="1705624" y="1186897"/>
                </a:lnTo>
                <a:lnTo>
                  <a:pt x="1798425" y="1195781"/>
                </a:lnTo>
                <a:lnTo>
                  <a:pt x="1801285" y="1186897"/>
                </a:lnTo>
                <a:lnTo>
                  <a:pt x="1804146" y="1178012"/>
                </a:lnTo>
                <a:lnTo>
                  <a:pt x="1807642" y="1169128"/>
                </a:lnTo>
                <a:lnTo>
                  <a:pt x="1810820" y="1160244"/>
                </a:lnTo>
                <a:lnTo>
                  <a:pt x="1814633" y="1151677"/>
                </a:lnTo>
                <a:lnTo>
                  <a:pt x="1818765" y="1142793"/>
                </a:lnTo>
                <a:lnTo>
                  <a:pt x="1822896" y="1134226"/>
                </a:lnTo>
                <a:lnTo>
                  <a:pt x="1827346" y="1125659"/>
                </a:lnTo>
                <a:lnTo>
                  <a:pt x="1831795" y="1117727"/>
                </a:lnTo>
                <a:lnTo>
                  <a:pt x="1836562" y="1109160"/>
                </a:lnTo>
                <a:lnTo>
                  <a:pt x="1841329" y="1100910"/>
                </a:lnTo>
                <a:lnTo>
                  <a:pt x="1846732" y="1092661"/>
                </a:lnTo>
                <a:lnTo>
                  <a:pt x="1852135" y="1085045"/>
                </a:lnTo>
                <a:lnTo>
                  <a:pt x="1857856" y="1077113"/>
                </a:lnTo>
                <a:lnTo>
                  <a:pt x="1863894" y="1069181"/>
                </a:lnTo>
                <a:lnTo>
                  <a:pt x="1869615" y="1061566"/>
                </a:lnTo>
                <a:lnTo>
                  <a:pt x="1810184" y="989858"/>
                </a:lnTo>
                <a:lnTo>
                  <a:pt x="1931588" y="889593"/>
                </a:lnTo>
                <a:lnTo>
                  <a:pt x="1990700" y="961301"/>
                </a:lnTo>
                <a:lnTo>
                  <a:pt x="1999599" y="956859"/>
                </a:lnTo>
                <a:lnTo>
                  <a:pt x="2008180" y="952734"/>
                </a:lnTo>
                <a:lnTo>
                  <a:pt x="2017079" y="948609"/>
                </a:lnTo>
                <a:lnTo>
                  <a:pt x="2025977" y="944485"/>
                </a:lnTo>
                <a:lnTo>
                  <a:pt x="2034876" y="941312"/>
                </a:lnTo>
                <a:lnTo>
                  <a:pt x="2043775" y="937504"/>
                </a:lnTo>
                <a:lnTo>
                  <a:pt x="2052673" y="934649"/>
                </a:lnTo>
                <a:lnTo>
                  <a:pt x="2061890" y="931476"/>
                </a:lnTo>
                <a:lnTo>
                  <a:pt x="2071424" y="928937"/>
                </a:lnTo>
                <a:lnTo>
                  <a:pt x="2080641" y="926399"/>
                </a:lnTo>
                <a:lnTo>
                  <a:pt x="2089539" y="924178"/>
                </a:lnTo>
                <a:lnTo>
                  <a:pt x="2099074" y="922274"/>
                </a:lnTo>
                <a:lnTo>
                  <a:pt x="2108608" y="920370"/>
                </a:lnTo>
                <a:lnTo>
                  <a:pt x="2117825" y="918784"/>
                </a:lnTo>
                <a:lnTo>
                  <a:pt x="2127041" y="917515"/>
                </a:lnTo>
                <a:lnTo>
                  <a:pt x="2136258" y="916246"/>
                </a:lnTo>
                <a:lnTo>
                  <a:pt x="2144839" y="823913"/>
                </a:lnTo>
                <a:close/>
                <a:moveTo>
                  <a:pt x="1509345" y="590550"/>
                </a:moveTo>
                <a:lnTo>
                  <a:pt x="1518239" y="590550"/>
                </a:lnTo>
                <a:lnTo>
                  <a:pt x="1526817" y="591817"/>
                </a:lnTo>
                <a:lnTo>
                  <a:pt x="1535394" y="593400"/>
                </a:lnTo>
                <a:lnTo>
                  <a:pt x="1543971" y="596250"/>
                </a:lnTo>
                <a:lnTo>
                  <a:pt x="1551912" y="599417"/>
                </a:lnTo>
                <a:lnTo>
                  <a:pt x="1559854" y="603534"/>
                </a:lnTo>
                <a:lnTo>
                  <a:pt x="1566843" y="608601"/>
                </a:lnTo>
                <a:lnTo>
                  <a:pt x="1570655" y="611452"/>
                </a:lnTo>
                <a:lnTo>
                  <a:pt x="1574149" y="614302"/>
                </a:lnTo>
                <a:lnTo>
                  <a:pt x="1577326" y="617469"/>
                </a:lnTo>
                <a:lnTo>
                  <a:pt x="1580185" y="620953"/>
                </a:lnTo>
                <a:lnTo>
                  <a:pt x="1583362" y="624753"/>
                </a:lnTo>
                <a:lnTo>
                  <a:pt x="1586221" y="628237"/>
                </a:lnTo>
                <a:lnTo>
                  <a:pt x="1588762" y="632037"/>
                </a:lnTo>
                <a:lnTo>
                  <a:pt x="1591621" y="636154"/>
                </a:lnTo>
                <a:lnTo>
                  <a:pt x="1593845" y="640271"/>
                </a:lnTo>
                <a:lnTo>
                  <a:pt x="1595433" y="644388"/>
                </a:lnTo>
                <a:lnTo>
                  <a:pt x="1597339" y="648505"/>
                </a:lnTo>
                <a:lnTo>
                  <a:pt x="1598927" y="652305"/>
                </a:lnTo>
                <a:lnTo>
                  <a:pt x="1601151" y="660856"/>
                </a:lnTo>
                <a:lnTo>
                  <a:pt x="1603057" y="669724"/>
                </a:lnTo>
                <a:lnTo>
                  <a:pt x="1603375" y="678274"/>
                </a:lnTo>
                <a:lnTo>
                  <a:pt x="1603375" y="687142"/>
                </a:lnTo>
                <a:lnTo>
                  <a:pt x="1602104" y="696326"/>
                </a:lnTo>
                <a:lnTo>
                  <a:pt x="1600516" y="704560"/>
                </a:lnTo>
                <a:lnTo>
                  <a:pt x="1597657" y="712794"/>
                </a:lnTo>
                <a:lnTo>
                  <a:pt x="1594480" y="721028"/>
                </a:lnTo>
                <a:lnTo>
                  <a:pt x="1590350" y="728629"/>
                </a:lnTo>
                <a:lnTo>
                  <a:pt x="1585268" y="736229"/>
                </a:lnTo>
                <a:lnTo>
                  <a:pt x="1582409" y="739396"/>
                </a:lnTo>
                <a:lnTo>
                  <a:pt x="1579550" y="742880"/>
                </a:lnTo>
                <a:lnTo>
                  <a:pt x="1576373" y="746047"/>
                </a:lnTo>
                <a:lnTo>
                  <a:pt x="1572879" y="749531"/>
                </a:lnTo>
                <a:lnTo>
                  <a:pt x="1569384" y="752381"/>
                </a:lnTo>
                <a:lnTo>
                  <a:pt x="1565572" y="755231"/>
                </a:lnTo>
                <a:lnTo>
                  <a:pt x="1297460" y="948099"/>
                </a:lnTo>
                <a:lnTo>
                  <a:pt x="1293012" y="951266"/>
                </a:lnTo>
                <a:lnTo>
                  <a:pt x="1288247" y="953799"/>
                </a:lnTo>
                <a:lnTo>
                  <a:pt x="1283164" y="956333"/>
                </a:lnTo>
                <a:lnTo>
                  <a:pt x="1278399" y="958550"/>
                </a:lnTo>
                <a:lnTo>
                  <a:pt x="1273634" y="960450"/>
                </a:lnTo>
                <a:lnTo>
                  <a:pt x="1268869" y="962033"/>
                </a:lnTo>
                <a:lnTo>
                  <a:pt x="1263469" y="962983"/>
                </a:lnTo>
                <a:lnTo>
                  <a:pt x="1258386" y="964250"/>
                </a:lnTo>
                <a:lnTo>
                  <a:pt x="1253304" y="964884"/>
                </a:lnTo>
                <a:lnTo>
                  <a:pt x="1247903" y="965200"/>
                </a:lnTo>
                <a:lnTo>
                  <a:pt x="1242820" y="965200"/>
                </a:lnTo>
                <a:lnTo>
                  <a:pt x="1237102" y="964884"/>
                </a:lnTo>
                <a:lnTo>
                  <a:pt x="1232020" y="964567"/>
                </a:lnTo>
                <a:lnTo>
                  <a:pt x="1226937" y="963617"/>
                </a:lnTo>
                <a:lnTo>
                  <a:pt x="1221537" y="962667"/>
                </a:lnTo>
                <a:lnTo>
                  <a:pt x="1216454" y="961083"/>
                </a:lnTo>
                <a:lnTo>
                  <a:pt x="1006475" y="894894"/>
                </a:lnTo>
                <a:lnTo>
                  <a:pt x="1009652" y="885393"/>
                </a:lnTo>
                <a:lnTo>
                  <a:pt x="1013464" y="875259"/>
                </a:lnTo>
                <a:lnTo>
                  <a:pt x="1017911" y="862591"/>
                </a:lnTo>
                <a:lnTo>
                  <a:pt x="1022676" y="847706"/>
                </a:lnTo>
                <a:lnTo>
                  <a:pt x="1027123" y="832188"/>
                </a:lnTo>
                <a:lnTo>
                  <a:pt x="1029029" y="824271"/>
                </a:lnTo>
                <a:lnTo>
                  <a:pt x="1030935" y="816353"/>
                </a:lnTo>
                <a:lnTo>
                  <a:pt x="1031888" y="808753"/>
                </a:lnTo>
                <a:lnTo>
                  <a:pt x="1033159" y="801469"/>
                </a:lnTo>
                <a:lnTo>
                  <a:pt x="1033794" y="793868"/>
                </a:lnTo>
                <a:lnTo>
                  <a:pt x="1033794" y="786584"/>
                </a:lnTo>
                <a:lnTo>
                  <a:pt x="1033794" y="778666"/>
                </a:lnTo>
                <a:lnTo>
                  <a:pt x="1033477" y="770749"/>
                </a:lnTo>
                <a:lnTo>
                  <a:pt x="1032841" y="762832"/>
                </a:lnTo>
                <a:lnTo>
                  <a:pt x="1031888" y="755548"/>
                </a:lnTo>
                <a:lnTo>
                  <a:pt x="1029665" y="740980"/>
                </a:lnTo>
                <a:lnTo>
                  <a:pt x="1027441" y="727995"/>
                </a:lnTo>
                <a:lnTo>
                  <a:pt x="1025217" y="718178"/>
                </a:lnTo>
                <a:lnTo>
                  <a:pt x="1022994" y="708994"/>
                </a:lnTo>
                <a:lnTo>
                  <a:pt x="1227572" y="773599"/>
                </a:lnTo>
                <a:lnTo>
                  <a:pt x="1458835" y="607651"/>
                </a:lnTo>
                <a:lnTo>
                  <a:pt x="1462965" y="605118"/>
                </a:lnTo>
                <a:lnTo>
                  <a:pt x="1467095" y="602268"/>
                </a:lnTo>
                <a:lnTo>
                  <a:pt x="1470589" y="600051"/>
                </a:lnTo>
                <a:lnTo>
                  <a:pt x="1474719" y="598467"/>
                </a:lnTo>
                <a:lnTo>
                  <a:pt x="1479166" y="596567"/>
                </a:lnTo>
                <a:lnTo>
                  <a:pt x="1483296" y="594984"/>
                </a:lnTo>
                <a:lnTo>
                  <a:pt x="1491873" y="592767"/>
                </a:lnTo>
                <a:lnTo>
                  <a:pt x="1500768" y="591183"/>
                </a:lnTo>
                <a:lnTo>
                  <a:pt x="1509345" y="590550"/>
                </a:lnTo>
                <a:close/>
                <a:moveTo>
                  <a:pt x="690596" y="539750"/>
                </a:moveTo>
                <a:lnTo>
                  <a:pt x="691548" y="539750"/>
                </a:lnTo>
                <a:lnTo>
                  <a:pt x="693769" y="540067"/>
                </a:lnTo>
                <a:lnTo>
                  <a:pt x="702016" y="540702"/>
                </a:lnTo>
                <a:lnTo>
                  <a:pt x="727394" y="541020"/>
                </a:lnTo>
                <a:lnTo>
                  <a:pt x="757531" y="541655"/>
                </a:lnTo>
                <a:lnTo>
                  <a:pt x="770854" y="541972"/>
                </a:lnTo>
                <a:lnTo>
                  <a:pt x="781640" y="543242"/>
                </a:lnTo>
                <a:lnTo>
                  <a:pt x="781957" y="543242"/>
                </a:lnTo>
                <a:lnTo>
                  <a:pt x="785763" y="546734"/>
                </a:lnTo>
                <a:lnTo>
                  <a:pt x="789887" y="552130"/>
                </a:lnTo>
                <a:lnTo>
                  <a:pt x="794646" y="558479"/>
                </a:lnTo>
                <a:lnTo>
                  <a:pt x="799404" y="566415"/>
                </a:lnTo>
                <a:lnTo>
                  <a:pt x="804797" y="576573"/>
                </a:lnTo>
                <a:lnTo>
                  <a:pt x="809872" y="588001"/>
                </a:lnTo>
                <a:lnTo>
                  <a:pt x="812093" y="594668"/>
                </a:lnTo>
                <a:lnTo>
                  <a:pt x="814631" y="602286"/>
                </a:lnTo>
                <a:lnTo>
                  <a:pt x="817169" y="609905"/>
                </a:lnTo>
                <a:lnTo>
                  <a:pt x="820024" y="618476"/>
                </a:lnTo>
                <a:lnTo>
                  <a:pt x="822244" y="627364"/>
                </a:lnTo>
                <a:lnTo>
                  <a:pt x="824465" y="637205"/>
                </a:lnTo>
                <a:lnTo>
                  <a:pt x="826685" y="647681"/>
                </a:lnTo>
                <a:lnTo>
                  <a:pt x="828906" y="658791"/>
                </a:lnTo>
                <a:lnTo>
                  <a:pt x="830809" y="670537"/>
                </a:lnTo>
                <a:lnTo>
                  <a:pt x="832395" y="683235"/>
                </a:lnTo>
                <a:lnTo>
                  <a:pt x="834299" y="696567"/>
                </a:lnTo>
                <a:lnTo>
                  <a:pt x="835885" y="710535"/>
                </a:lnTo>
                <a:lnTo>
                  <a:pt x="836836" y="725454"/>
                </a:lnTo>
                <a:lnTo>
                  <a:pt x="838105" y="741644"/>
                </a:lnTo>
                <a:lnTo>
                  <a:pt x="839057" y="757834"/>
                </a:lnTo>
                <a:lnTo>
                  <a:pt x="840009" y="775611"/>
                </a:lnTo>
                <a:lnTo>
                  <a:pt x="840326" y="794022"/>
                </a:lnTo>
                <a:lnTo>
                  <a:pt x="840643" y="813069"/>
                </a:lnTo>
                <a:lnTo>
                  <a:pt x="840326" y="833703"/>
                </a:lnTo>
                <a:lnTo>
                  <a:pt x="840326" y="854972"/>
                </a:lnTo>
                <a:lnTo>
                  <a:pt x="844767" y="839735"/>
                </a:lnTo>
                <a:lnTo>
                  <a:pt x="849208" y="824497"/>
                </a:lnTo>
                <a:lnTo>
                  <a:pt x="857456" y="794975"/>
                </a:lnTo>
                <a:lnTo>
                  <a:pt x="864435" y="767992"/>
                </a:lnTo>
                <a:lnTo>
                  <a:pt x="870145" y="742914"/>
                </a:lnTo>
                <a:lnTo>
                  <a:pt x="878710" y="705456"/>
                </a:lnTo>
                <a:lnTo>
                  <a:pt x="881248" y="694028"/>
                </a:lnTo>
                <a:lnTo>
                  <a:pt x="882517" y="688314"/>
                </a:lnTo>
                <a:lnTo>
                  <a:pt x="878076" y="679425"/>
                </a:lnTo>
                <a:lnTo>
                  <a:pt x="874586" y="670854"/>
                </a:lnTo>
                <a:lnTo>
                  <a:pt x="871097" y="663236"/>
                </a:lnTo>
                <a:lnTo>
                  <a:pt x="868559" y="655617"/>
                </a:lnTo>
                <a:lnTo>
                  <a:pt x="864752" y="644506"/>
                </a:lnTo>
                <a:lnTo>
                  <a:pt x="863801" y="640380"/>
                </a:lnTo>
                <a:lnTo>
                  <a:pt x="867290" y="637205"/>
                </a:lnTo>
                <a:lnTo>
                  <a:pt x="876489" y="629269"/>
                </a:lnTo>
                <a:lnTo>
                  <a:pt x="881882" y="624507"/>
                </a:lnTo>
                <a:lnTo>
                  <a:pt x="888227" y="619746"/>
                </a:lnTo>
                <a:lnTo>
                  <a:pt x="894571" y="615619"/>
                </a:lnTo>
                <a:lnTo>
                  <a:pt x="900598" y="611810"/>
                </a:lnTo>
                <a:lnTo>
                  <a:pt x="921535" y="619746"/>
                </a:lnTo>
                <a:lnTo>
                  <a:pt x="939300" y="659426"/>
                </a:lnTo>
                <a:lnTo>
                  <a:pt x="934224" y="671172"/>
                </a:lnTo>
                <a:lnTo>
                  <a:pt x="928514" y="683235"/>
                </a:lnTo>
                <a:lnTo>
                  <a:pt x="922487" y="695932"/>
                </a:lnTo>
                <a:lnTo>
                  <a:pt x="923439" y="707043"/>
                </a:lnTo>
                <a:lnTo>
                  <a:pt x="924073" y="720693"/>
                </a:lnTo>
                <a:lnTo>
                  <a:pt x="924708" y="736248"/>
                </a:lnTo>
                <a:lnTo>
                  <a:pt x="924073" y="753390"/>
                </a:lnTo>
                <a:lnTo>
                  <a:pt x="923439" y="790213"/>
                </a:lnTo>
                <a:lnTo>
                  <a:pt x="921852" y="827354"/>
                </a:lnTo>
                <a:lnTo>
                  <a:pt x="920266" y="862273"/>
                </a:lnTo>
                <a:lnTo>
                  <a:pt x="918680" y="891161"/>
                </a:lnTo>
                <a:lnTo>
                  <a:pt x="916777" y="918461"/>
                </a:lnTo>
                <a:lnTo>
                  <a:pt x="918680" y="913382"/>
                </a:lnTo>
                <a:lnTo>
                  <a:pt x="923756" y="899097"/>
                </a:lnTo>
                <a:lnTo>
                  <a:pt x="927245" y="888621"/>
                </a:lnTo>
                <a:lnTo>
                  <a:pt x="931369" y="876241"/>
                </a:lnTo>
                <a:lnTo>
                  <a:pt x="935493" y="862273"/>
                </a:lnTo>
                <a:lnTo>
                  <a:pt x="939934" y="846401"/>
                </a:lnTo>
                <a:lnTo>
                  <a:pt x="943741" y="828307"/>
                </a:lnTo>
                <a:lnTo>
                  <a:pt x="947865" y="809260"/>
                </a:lnTo>
                <a:lnTo>
                  <a:pt x="951672" y="788626"/>
                </a:lnTo>
                <a:lnTo>
                  <a:pt x="955161" y="766722"/>
                </a:lnTo>
                <a:lnTo>
                  <a:pt x="957699" y="743866"/>
                </a:lnTo>
                <a:lnTo>
                  <a:pt x="958650" y="731486"/>
                </a:lnTo>
                <a:lnTo>
                  <a:pt x="959919" y="719106"/>
                </a:lnTo>
                <a:lnTo>
                  <a:pt x="960554" y="707043"/>
                </a:lnTo>
                <a:lnTo>
                  <a:pt x="960871" y="694345"/>
                </a:lnTo>
                <a:lnTo>
                  <a:pt x="961188" y="681330"/>
                </a:lnTo>
                <a:lnTo>
                  <a:pt x="961188" y="668315"/>
                </a:lnTo>
                <a:lnTo>
                  <a:pt x="969119" y="649268"/>
                </a:lnTo>
                <a:lnTo>
                  <a:pt x="970705" y="651173"/>
                </a:lnTo>
                <a:lnTo>
                  <a:pt x="973877" y="656887"/>
                </a:lnTo>
                <a:lnTo>
                  <a:pt x="976098" y="661331"/>
                </a:lnTo>
                <a:lnTo>
                  <a:pt x="978636" y="666727"/>
                </a:lnTo>
                <a:lnTo>
                  <a:pt x="981808" y="673076"/>
                </a:lnTo>
                <a:lnTo>
                  <a:pt x="984663" y="681012"/>
                </a:lnTo>
                <a:lnTo>
                  <a:pt x="988152" y="690218"/>
                </a:lnTo>
                <a:lnTo>
                  <a:pt x="991007" y="700377"/>
                </a:lnTo>
                <a:lnTo>
                  <a:pt x="993862" y="712122"/>
                </a:lnTo>
                <a:lnTo>
                  <a:pt x="997035" y="724820"/>
                </a:lnTo>
                <a:lnTo>
                  <a:pt x="999572" y="739422"/>
                </a:lnTo>
                <a:lnTo>
                  <a:pt x="1002110" y="754977"/>
                </a:lnTo>
                <a:lnTo>
                  <a:pt x="1004013" y="772436"/>
                </a:lnTo>
                <a:lnTo>
                  <a:pt x="1005600" y="790848"/>
                </a:lnTo>
                <a:lnTo>
                  <a:pt x="1005282" y="796244"/>
                </a:lnTo>
                <a:lnTo>
                  <a:pt x="1004331" y="801958"/>
                </a:lnTo>
                <a:lnTo>
                  <a:pt x="1003062" y="809260"/>
                </a:lnTo>
                <a:lnTo>
                  <a:pt x="1000841" y="817196"/>
                </a:lnTo>
                <a:lnTo>
                  <a:pt x="997669" y="826085"/>
                </a:lnTo>
                <a:lnTo>
                  <a:pt x="994497" y="836243"/>
                </a:lnTo>
                <a:lnTo>
                  <a:pt x="985932" y="858781"/>
                </a:lnTo>
                <a:lnTo>
                  <a:pt x="964043" y="914969"/>
                </a:lnTo>
                <a:lnTo>
                  <a:pt x="951037" y="948301"/>
                </a:lnTo>
                <a:lnTo>
                  <a:pt x="937079" y="985442"/>
                </a:lnTo>
                <a:lnTo>
                  <a:pt x="922804" y="1025757"/>
                </a:lnTo>
                <a:lnTo>
                  <a:pt x="915825" y="1047026"/>
                </a:lnTo>
                <a:lnTo>
                  <a:pt x="908212" y="1068929"/>
                </a:lnTo>
                <a:lnTo>
                  <a:pt x="901233" y="1091785"/>
                </a:lnTo>
                <a:lnTo>
                  <a:pt x="894254" y="1115594"/>
                </a:lnTo>
                <a:lnTo>
                  <a:pt x="886958" y="1139719"/>
                </a:lnTo>
                <a:lnTo>
                  <a:pt x="880296" y="1165115"/>
                </a:lnTo>
                <a:lnTo>
                  <a:pt x="873634" y="1190510"/>
                </a:lnTo>
                <a:lnTo>
                  <a:pt x="867290" y="1217493"/>
                </a:lnTo>
                <a:lnTo>
                  <a:pt x="861580" y="1244476"/>
                </a:lnTo>
                <a:lnTo>
                  <a:pt x="855553" y="1272728"/>
                </a:lnTo>
                <a:lnTo>
                  <a:pt x="850477" y="1301298"/>
                </a:lnTo>
                <a:lnTo>
                  <a:pt x="845402" y="1330821"/>
                </a:lnTo>
                <a:lnTo>
                  <a:pt x="840960" y="1360343"/>
                </a:lnTo>
                <a:lnTo>
                  <a:pt x="836836" y="1391135"/>
                </a:lnTo>
                <a:lnTo>
                  <a:pt x="874586" y="1434307"/>
                </a:lnTo>
                <a:lnTo>
                  <a:pt x="949768" y="1522239"/>
                </a:lnTo>
                <a:lnTo>
                  <a:pt x="990373" y="1569856"/>
                </a:lnTo>
                <a:lnTo>
                  <a:pt x="1026219" y="1613028"/>
                </a:lnTo>
                <a:lnTo>
                  <a:pt x="1041129" y="1631122"/>
                </a:lnTo>
                <a:lnTo>
                  <a:pt x="1053500" y="1646042"/>
                </a:lnTo>
                <a:lnTo>
                  <a:pt x="1062065" y="1657470"/>
                </a:lnTo>
                <a:lnTo>
                  <a:pt x="1066824" y="1664137"/>
                </a:lnTo>
                <a:lnTo>
                  <a:pt x="1071582" y="1671755"/>
                </a:lnTo>
                <a:lnTo>
                  <a:pt x="1077292" y="1680326"/>
                </a:lnTo>
                <a:lnTo>
                  <a:pt x="1080147" y="1685088"/>
                </a:lnTo>
                <a:lnTo>
                  <a:pt x="1083002" y="1689850"/>
                </a:lnTo>
                <a:lnTo>
                  <a:pt x="1085540" y="1695564"/>
                </a:lnTo>
                <a:lnTo>
                  <a:pt x="1088395" y="1701913"/>
                </a:lnTo>
                <a:lnTo>
                  <a:pt x="1090616" y="1708579"/>
                </a:lnTo>
                <a:lnTo>
                  <a:pt x="1091884" y="1715880"/>
                </a:lnTo>
                <a:lnTo>
                  <a:pt x="1093471" y="1724134"/>
                </a:lnTo>
                <a:lnTo>
                  <a:pt x="1093788" y="1733022"/>
                </a:lnTo>
                <a:lnTo>
                  <a:pt x="1093788" y="1742545"/>
                </a:lnTo>
                <a:lnTo>
                  <a:pt x="1092836" y="1753021"/>
                </a:lnTo>
                <a:lnTo>
                  <a:pt x="1090933" y="1765084"/>
                </a:lnTo>
                <a:lnTo>
                  <a:pt x="1087761" y="1777147"/>
                </a:lnTo>
                <a:lnTo>
                  <a:pt x="1086809" y="1785083"/>
                </a:lnTo>
                <a:lnTo>
                  <a:pt x="1084271" y="1801272"/>
                </a:lnTo>
                <a:lnTo>
                  <a:pt x="1076340" y="1854920"/>
                </a:lnTo>
                <a:lnTo>
                  <a:pt x="1054452" y="2009516"/>
                </a:lnTo>
                <a:lnTo>
                  <a:pt x="1023681" y="2230139"/>
                </a:lnTo>
                <a:lnTo>
                  <a:pt x="1022730" y="2236488"/>
                </a:lnTo>
                <a:lnTo>
                  <a:pt x="1021461" y="2242520"/>
                </a:lnTo>
                <a:lnTo>
                  <a:pt x="1019875" y="2248551"/>
                </a:lnTo>
                <a:lnTo>
                  <a:pt x="1018289" y="2254582"/>
                </a:lnTo>
                <a:lnTo>
                  <a:pt x="1015751" y="2259979"/>
                </a:lnTo>
                <a:lnTo>
                  <a:pt x="1013530" y="2265693"/>
                </a:lnTo>
                <a:lnTo>
                  <a:pt x="1011310" y="2271407"/>
                </a:lnTo>
                <a:lnTo>
                  <a:pt x="1008455" y="2276486"/>
                </a:lnTo>
                <a:lnTo>
                  <a:pt x="1005917" y="2281248"/>
                </a:lnTo>
                <a:lnTo>
                  <a:pt x="1002427" y="2286009"/>
                </a:lnTo>
                <a:lnTo>
                  <a:pt x="999255" y="2291088"/>
                </a:lnTo>
                <a:lnTo>
                  <a:pt x="995766" y="2295533"/>
                </a:lnTo>
                <a:lnTo>
                  <a:pt x="992276" y="2299659"/>
                </a:lnTo>
                <a:lnTo>
                  <a:pt x="988470" y="2303469"/>
                </a:lnTo>
                <a:lnTo>
                  <a:pt x="984346" y="2307278"/>
                </a:lnTo>
                <a:lnTo>
                  <a:pt x="980222" y="2311087"/>
                </a:lnTo>
                <a:lnTo>
                  <a:pt x="975781" y="2314262"/>
                </a:lnTo>
                <a:lnTo>
                  <a:pt x="971339" y="2317436"/>
                </a:lnTo>
                <a:lnTo>
                  <a:pt x="966581" y="2320293"/>
                </a:lnTo>
                <a:lnTo>
                  <a:pt x="961823" y="2322833"/>
                </a:lnTo>
                <a:lnTo>
                  <a:pt x="956747" y="2325372"/>
                </a:lnTo>
                <a:lnTo>
                  <a:pt x="951989" y="2327277"/>
                </a:lnTo>
                <a:lnTo>
                  <a:pt x="946913" y="2329182"/>
                </a:lnTo>
                <a:lnTo>
                  <a:pt x="941203" y="2331086"/>
                </a:lnTo>
                <a:lnTo>
                  <a:pt x="936128" y="2332674"/>
                </a:lnTo>
                <a:lnTo>
                  <a:pt x="930418" y="2333309"/>
                </a:lnTo>
                <a:lnTo>
                  <a:pt x="925025" y="2334578"/>
                </a:lnTo>
                <a:lnTo>
                  <a:pt x="919315" y="2334896"/>
                </a:lnTo>
                <a:lnTo>
                  <a:pt x="913605" y="2335213"/>
                </a:lnTo>
                <a:lnTo>
                  <a:pt x="907577" y="2335213"/>
                </a:lnTo>
                <a:lnTo>
                  <a:pt x="901550" y="2334896"/>
                </a:lnTo>
                <a:lnTo>
                  <a:pt x="895523" y="2333943"/>
                </a:lnTo>
                <a:lnTo>
                  <a:pt x="889813" y="2333309"/>
                </a:lnTo>
                <a:lnTo>
                  <a:pt x="883786" y="2332356"/>
                </a:lnTo>
                <a:lnTo>
                  <a:pt x="878076" y="2330769"/>
                </a:lnTo>
                <a:lnTo>
                  <a:pt x="872683" y="2328864"/>
                </a:lnTo>
                <a:lnTo>
                  <a:pt x="867290" y="2326642"/>
                </a:lnTo>
                <a:lnTo>
                  <a:pt x="862214" y="2324420"/>
                </a:lnTo>
                <a:lnTo>
                  <a:pt x="857456" y="2321881"/>
                </a:lnTo>
                <a:lnTo>
                  <a:pt x="852698" y="2319341"/>
                </a:lnTo>
                <a:lnTo>
                  <a:pt x="848257" y="2316167"/>
                </a:lnTo>
                <a:lnTo>
                  <a:pt x="843815" y="2312992"/>
                </a:lnTo>
                <a:lnTo>
                  <a:pt x="839692" y="2309183"/>
                </a:lnTo>
                <a:lnTo>
                  <a:pt x="835568" y="2305373"/>
                </a:lnTo>
                <a:lnTo>
                  <a:pt x="831761" y="2301882"/>
                </a:lnTo>
                <a:lnTo>
                  <a:pt x="827954" y="2297755"/>
                </a:lnTo>
                <a:lnTo>
                  <a:pt x="824782" y="2293311"/>
                </a:lnTo>
                <a:lnTo>
                  <a:pt x="821293" y="2288866"/>
                </a:lnTo>
                <a:lnTo>
                  <a:pt x="818755" y="2283787"/>
                </a:lnTo>
                <a:lnTo>
                  <a:pt x="815900" y="2279026"/>
                </a:lnTo>
                <a:lnTo>
                  <a:pt x="813362" y="2274264"/>
                </a:lnTo>
                <a:lnTo>
                  <a:pt x="811141" y="2269185"/>
                </a:lnTo>
                <a:lnTo>
                  <a:pt x="809238" y="2263471"/>
                </a:lnTo>
                <a:lnTo>
                  <a:pt x="807335" y="2258392"/>
                </a:lnTo>
                <a:lnTo>
                  <a:pt x="805749" y="2252678"/>
                </a:lnTo>
                <a:lnTo>
                  <a:pt x="804162" y="2246646"/>
                </a:lnTo>
                <a:lnTo>
                  <a:pt x="803211" y="2241250"/>
                </a:lnTo>
                <a:lnTo>
                  <a:pt x="802576" y="2234901"/>
                </a:lnTo>
                <a:lnTo>
                  <a:pt x="801942" y="2228869"/>
                </a:lnTo>
                <a:lnTo>
                  <a:pt x="801625" y="2222838"/>
                </a:lnTo>
                <a:lnTo>
                  <a:pt x="801625" y="2216807"/>
                </a:lnTo>
                <a:lnTo>
                  <a:pt x="801942" y="2210458"/>
                </a:lnTo>
                <a:lnTo>
                  <a:pt x="802576" y="2204109"/>
                </a:lnTo>
                <a:lnTo>
                  <a:pt x="803211" y="2197443"/>
                </a:lnTo>
                <a:lnTo>
                  <a:pt x="833981" y="1990152"/>
                </a:lnTo>
                <a:lnTo>
                  <a:pt x="855235" y="1846032"/>
                </a:lnTo>
                <a:lnTo>
                  <a:pt x="861897" y="1797146"/>
                </a:lnTo>
                <a:lnTo>
                  <a:pt x="863801" y="1783178"/>
                </a:lnTo>
                <a:lnTo>
                  <a:pt x="864435" y="1777147"/>
                </a:lnTo>
                <a:lnTo>
                  <a:pt x="861897" y="1774290"/>
                </a:lnTo>
                <a:lnTo>
                  <a:pt x="855553" y="1767623"/>
                </a:lnTo>
                <a:lnTo>
                  <a:pt x="833030" y="1744133"/>
                </a:lnTo>
                <a:lnTo>
                  <a:pt x="763558" y="1673343"/>
                </a:lnTo>
                <a:lnTo>
                  <a:pt x="687424" y="1595886"/>
                </a:lnTo>
                <a:lnTo>
                  <a:pt x="657288" y="1564777"/>
                </a:lnTo>
                <a:lnTo>
                  <a:pt x="637620" y="1543825"/>
                </a:lnTo>
                <a:lnTo>
                  <a:pt x="624931" y="1537159"/>
                </a:lnTo>
                <a:lnTo>
                  <a:pt x="612876" y="1530175"/>
                </a:lnTo>
                <a:lnTo>
                  <a:pt x="600822" y="1523192"/>
                </a:lnTo>
                <a:lnTo>
                  <a:pt x="589719" y="1516208"/>
                </a:lnTo>
                <a:lnTo>
                  <a:pt x="578933" y="1508907"/>
                </a:lnTo>
                <a:lnTo>
                  <a:pt x="569100" y="1501605"/>
                </a:lnTo>
                <a:lnTo>
                  <a:pt x="559266" y="1494622"/>
                </a:lnTo>
                <a:lnTo>
                  <a:pt x="550383" y="1487003"/>
                </a:lnTo>
                <a:lnTo>
                  <a:pt x="541818" y="1480019"/>
                </a:lnTo>
                <a:lnTo>
                  <a:pt x="533570" y="1472718"/>
                </a:lnTo>
                <a:lnTo>
                  <a:pt x="525957" y="1465099"/>
                </a:lnTo>
                <a:lnTo>
                  <a:pt x="518978" y="1458116"/>
                </a:lnTo>
                <a:lnTo>
                  <a:pt x="511682" y="1451132"/>
                </a:lnTo>
                <a:lnTo>
                  <a:pt x="505655" y="1444148"/>
                </a:lnTo>
                <a:lnTo>
                  <a:pt x="499945" y="1436847"/>
                </a:lnTo>
                <a:lnTo>
                  <a:pt x="494235" y="1430181"/>
                </a:lnTo>
                <a:lnTo>
                  <a:pt x="489159" y="1423514"/>
                </a:lnTo>
                <a:lnTo>
                  <a:pt x="484718" y="1416848"/>
                </a:lnTo>
                <a:lnTo>
                  <a:pt x="480277" y="1410499"/>
                </a:lnTo>
                <a:lnTo>
                  <a:pt x="476470" y="1404150"/>
                </a:lnTo>
                <a:lnTo>
                  <a:pt x="473298" y="1397801"/>
                </a:lnTo>
                <a:lnTo>
                  <a:pt x="469808" y="1392405"/>
                </a:lnTo>
                <a:lnTo>
                  <a:pt x="464733" y="1381294"/>
                </a:lnTo>
                <a:lnTo>
                  <a:pt x="460926" y="1371453"/>
                </a:lnTo>
                <a:lnTo>
                  <a:pt x="458706" y="1362565"/>
                </a:lnTo>
                <a:lnTo>
                  <a:pt x="457754" y="1359073"/>
                </a:lnTo>
                <a:lnTo>
                  <a:pt x="457119" y="1355264"/>
                </a:lnTo>
                <a:lnTo>
                  <a:pt x="457119" y="1352089"/>
                </a:lnTo>
                <a:lnTo>
                  <a:pt x="457119" y="1349550"/>
                </a:lnTo>
                <a:lnTo>
                  <a:pt x="456802" y="1347010"/>
                </a:lnTo>
                <a:lnTo>
                  <a:pt x="456168" y="1344788"/>
                </a:lnTo>
                <a:lnTo>
                  <a:pt x="454264" y="1342566"/>
                </a:lnTo>
                <a:lnTo>
                  <a:pt x="452361" y="1340344"/>
                </a:lnTo>
                <a:lnTo>
                  <a:pt x="449823" y="1338439"/>
                </a:lnTo>
                <a:lnTo>
                  <a:pt x="446968" y="1336217"/>
                </a:lnTo>
                <a:lnTo>
                  <a:pt x="440624" y="1332408"/>
                </a:lnTo>
                <a:lnTo>
                  <a:pt x="434279" y="1328598"/>
                </a:lnTo>
                <a:lnTo>
                  <a:pt x="431107" y="1326376"/>
                </a:lnTo>
                <a:lnTo>
                  <a:pt x="428887" y="1324472"/>
                </a:lnTo>
                <a:lnTo>
                  <a:pt x="426666" y="1322250"/>
                </a:lnTo>
                <a:lnTo>
                  <a:pt x="425397" y="1319393"/>
                </a:lnTo>
                <a:lnTo>
                  <a:pt x="424128" y="1317170"/>
                </a:lnTo>
                <a:lnTo>
                  <a:pt x="424128" y="1314631"/>
                </a:lnTo>
                <a:lnTo>
                  <a:pt x="425714" y="1302568"/>
                </a:lnTo>
                <a:lnTo>
                  <a:pt x="427618" y="1289553"/>
                </a:lnTo>
                <a:lnTo>
                  <a:pt x="429521" y="1275268"/>
                </a:lnTo>
                <a:lnTo>
                  <a:pt x="432059" y="1260983"/>
                </a:lnTo>
                <a:lnTo>
                  <a:pt x="438086" y="1229873"/>
                </a:lnTo>
                <a:lnTo>
                  <a:pt x="445382" y="1196542"/>
                </a:lnTo>
                <a:lnTo>
                  <a:pt x="453313" y="1161623"/>
                </a:lnTo>
                <a:lnTo>
                  <a:pt x="462195" y="1125117"/>
                </a:lnTo>
                <a:lnTo>
                  <a:pt x="471712" y="1087658"/>
                </a:lnTo>
                <a:lnTo>
                  <a:pt x="481229" y="1049883"/>
                </a:lnTo>
                <a:lnTo>
                  <a:pt x="501531" y="974014"/>
                </a:lnTo>
                <a:lnTo>
                  <a:pt x="521199" y="901001"/>
                </a:lnTo>
                <a:lnTo>
                  <a:pt x="538963" y="833386"/>
                </a:lnTo>
                <a:lnTo>
                  <a:pt x="546577" y="803228"/>
                </a:lnTo>
                <a:lnTo>
                  <a:pt x="553238" y="775293"/>
                </a:lnTo>
                <a:lnTo>
                  <a:pt x="622710" y="754659"/>
                </a:lnTo>
                <a:lnTo>
                  <a:pt x="591305" y="753072"/>
                </a:lnTo>
                <a:lnTo>
                  <a:pt x="520881" y="750215"/>
                </a:lnTo>
                <a:lnTo>
                  <a:pt x="482497" y="748628"/>
                </a:lnTo>
                <a:lnTo>
                  <a:pt x="448554" y="747358"/>
                </a:lnTo>
                <a:lnTo>
                  <a:pt x="423494" y="747041"/>
                </a:lnTo>
                <a:lnTo>
                  <a:pt x="415563" y="747358"/>
                </a:lnTo>
                <a:lnTo>
                  <a:pt x="411439" y="747993"/>
                </a:lnTo>
                <a:lnTo>
                  <a:pt x="409853" y="748628"/>
                </a:lnTo>
                <a:lnTo>
                  <a:pt x="406364" y="750850"/>
                </a:lnTo>
                <a:lnTo>
                  <a:pt x="396847" y="757516"/>
                </a:lnTo>
                <a:lnTo>
                  <a:pt x="382889" y="767992"/>
                </a:lnTo>
                <a:lnTo>
                  <a:pt x="366393" y="781007"/>
                </a:lnTo>
                <a:lnTo>
                  <a:pt x="325472" y="812752"/>
                </a:lnTo>
                <a:lnTo>
                  <a:pt x="279791" y="849258"/>
                </a:lnTo>
                <a:lnTo>
                  <a:pt x="195093" y="917826"/>
                </a:lnTo>
                <a:lnTo>
                  <a:pt x="154805" y="951158"/>
                </a:lnTo>
                <a:lnTo>
                  <a:pt x="154488" y="951475"/>
                </a:lnTo>
                <a:lnTo>
                  <a:pt x="150681" y="954332"/>
                </a:lnTo>
                <a:lnTo>
                  <a:pt x="146875" y="957506"/>
                </a:lnTo>
                <a:lnTo>
                  <a:pt x="143068" y="960046"/>
                </a:lnTo>
                <a:lnTo>
                  <a:pt x="139261" y="962586"/>
                </a:lnTo>
                <a:lnTo>
                  <a:pt x="135454" y="964808"/>
                </a:lnTo>
                <a:lnTo>
                  <a:pt x="131013" y="966712"/>
                </a:lnTo>
                <a:lnTo>
                  <a:pt x="126889" y="968617"/>
                </a:lnTo>
                <a:lnTo>
                  <a:pt x="122766" y="969887"/>
                </a:lnTo>
                <a:lnTo>
                  <a:pt x="113883" y="972426"/>
                </a:lnTo>
                <a:lnTo>
                  <a:pt x="105318" y="974014"/>
                </a:lnTo>
                <a:lnTo>
                  <a:pt x="96436" y="975283"/>
                </a:lnTo>
                <a:lnTo>
                  <a:pt x="87554" y="974966"/>
                </a:lnTo>
                <a:lnTo>
                  <a:pt x="78671" y="974014"/>
                </a:lnTo>
                <a:lnTo>
                  <a:pt x="70106" y="972109"/>
                </a:lnTo>
                <a:lnTo>
                  <a:pt x="61541" y="969569"/>
                </a:lnTo>
                <a:lnTo>
                  <a:pt x="52976" y="966395"/>
                </a:lnTo>
                <a:lnTo>
                  <a:pt x="48852" y="964490"/>
                </a:lnTo>
                <a:lnTo>
                  <a:pt x="45363" y="962268"/>
                </a:lnTo>
                <a:lnTo>
                  <a:pt x="41239" y="959729"/>
                </a:lnTo>
                <a:lnTo>
                  <a:pt x="37432" y="956872"/>
                </a:lnTo>
                <a:lnTo>
                  <a:pt x="33626" y="954015"/>
                </a:lnTo>
                <a:lnTo>
                  <a:pt x="30453" y="951158"/>
                </a:lnTo>
                <a:lnTo>
                  <a:pt x="26647" y="947666"/>
                </a:lnTo>
                <a:lnTo>
                  <a:pt x="23792" y="944491"/>
                </a:lnTo>
                <a:lnTo>
                  <a:pt x="20302" y="940682"/>
                </a:lnTo>
                <a:lnTo>
                  <a:pt x="17764" y="936873"/>
                </a:lnTo>
                <a:lnTo>
                  <a:pt x="14909" y="933063"/>
                </a:lnTo>
                <a:lnTo>
                  <a:pt x="12689" y="929254"/>
                </a:lnTo>
                <a:lnTo>
                  <a:pt x="10468" y="925127"/>
                </a:lnTo>
                <a:lnTo>
                  <a:pt x="8248" y="921000"/>
                </a:lnTo>
                <a:lnTo>
                  <a:pt x="6662" y="916874"/>
                </a:lnTo>
                <a:lnTo>
                  <a:pt x="4758" y="912429"/>
                </a:lnTo>
                <a:lnTo>
                  <a:pt x="2538" y="903858"/>
                </a:lnTo>
                <a:lnTo>
                  <a:pt x="634" y="894970"/>
                </a:lnTo>
                <a:lnTo>
                  <a:pt x="0" y="886399"/>
                </a:lnTo>
                <a:lnTo>
                  <a:pt x="0" y="877511"/>
                </a:lnTo>
                <a:lnTo>
                  <a:pt x="952" y="868622"/>
                </a:lnTo>
                <a:lnTo>
                  <a:pt x="2538" y="859734"/>
                </a:lnTo>
                <a:lnTo>
                  <a:pt x="5075" y="851163"/>
                </a:lnTo>
                <a:lnTo>
                  <a:pt x="8882" y="842909"/>
                </a:lnTo>
                <a:lnTo>
                  <a:pt x="10785" y="838782"/>
                </a:lnTo>
                <a:lnTo>
                  <a:pt x="13006" y="834656"/>
                </a:lnTo>
                <a:lnTo>
                  <a:pt x="15544" y="831164"/>
                </a:lnTo>
                <a:lnTo>
                  <a:pt x="18082" y="827354"/>
                </a:lnTo>
                <a:lnTo>
                  <a:pt x="20937" y="823545"/>
                </a:lnTo>
                <a:lnTo>
                  <a:pt x="24109" y="820053"/>
                </a:lnTo>
                <a:lnTo>
                  <a:pt x="27281" y="816561"/>
                </a:lnTo>
                <a:lnTo>
                  <a:pt x="30771" y="813069"/>
                </a:lnTo>
                <a:lnTo>
                  <a:pt x="80575" y="775611"/>
                </a:lnTo>
                <a:lnTo>
                  <a:pt x="189700" y="694028"/>
                </a:lnTo>
                <a:lnTo>
                  <a:pt x="248386" y="650220"/>
                </a:lnTo>
                <a:lnTo>
                  <a:pt x="300094" y="612127"/>
                </a:lnTo>
                <a:lnTo>
                  <a:pt x="321348" y="596572"/>
                </a:lnTo>
                <a:lnTo>
                  <a:pt x="337843" y="585144"/>
                </a:lnTo>
                <a:lnTo>
                  <a:pt x="349263" y="577208"/>
                </a:lnTo>
                <a:lnTo>
                  <a:pt x="352436" y="574986"/>
                </a:lnTo>
                <a:lnTo>
                  <a:pt x="354022" y="574351"/>
                </a:lnTo>
                <a:lnTo>
                  <a:pt x="460926" y="562606"/>
                </a:lnTo>
                <a:lnTo>
                  <a:pt x="554190" y="552448"/>
                </a:lnTo>
                <a:lnTo>
                  <a:pt x="595112" y="548003"/>
                </a:lnTo>
                <a:lnTo>
                  <a:pt x="631275" y="544512"/>
                </a:lnTo>
                <a:lnTo>
                  <a:pt x="663315" y="541655"/>
                </a:lnTo>
                <a:lnTo>
                  <a:pt x="690596" y="539750"/>
                </a:lnTo>
                <a:close/>
                <a:moveTo>
                  <a:pt x="912333" y="0"/>
                </a:moveTo>
                <a:lnTo>
                  <a:pt x="923772" y="0"/>
                </a:lnTo>
                <a:lnTo>
                  <a:pt x="935529" y="0"/>
                </a:lnTo>
                <a:lnTo>
                  <a:pt x="943791" y="636"/>
                </a:lnTo>
                <a:lnTo>
                  <a:pt x="952052" y="1908"/>
                </a:lnTo>
                <a:lnTo>
                  <a:pt x="960632" y="3817"/>
                </a:lnTo>
                <a:lnTo>
                  <a:pt x="969211" y="5407"/>
                </a:lnTo>
                <a:lnTo>
                  <a:pt x="977473" y="8270"/>
                </a:lnTo>
                <a:lnTo>
                  <a:pt x="986052" y="11451"/>
                </a:lnTo>
                <a:lnTo>
                  <a:pt x="993996" y="14949"/>
                </a:lnTo>
                <a:lnTo>
                  <a:pt x="1001940" y="19084"/>
                </a:lnTo>
                <a:lnTo>
                  <a:pt x="1010202" y="22901"/>
                </a:lnTo>
                <a:lnTo>
                  <a:pt x="1017828" y="27990"/>
                </a:lnTo>
                <a:lnTo>
                  <a:pt x="1025454" y="33080"/>
                </a:lnTo>
                <a:lnTo>
                  <a:pt x="1032762" y="39123"/>
                </a:lnTo>
                <a:lnTo>
                  <a:pt x="1039753" y="44848"/>
                </a:lnTo>
                <a:lnTo>
                  <a:pt x="1047061" y="51210"/>
                </a:lnTo>
                <a:lnTo>
                  <a:pt x="1053734" y="57889"/>
                </a:lnTo>
                <a:lnTo>
                  <a:pt x="1060407" y="65523"/>
                </a:lnTo>
                <a:lnTo>
                  <a:pt x="1066127" y="72839"/>
                </a:lnTo>
                <a:lnTo>
                  <a:pt x="1072164" y="80791"/>
                </a:lnTo>
                <a:lnTo>
                  <a:pt x="1077884" y="89061"/>
                </a:lnTo>
                <a:lnTo>
                  <a:pt x="1082968" y="97331"/>
                </a:lnTo>
                <a:lnTo>
                  <a:pt x="1087734" y="106555"/>
                </a:lnTo>
                <a:lnTo>
                  <a:pt x="1092183" y="115779"/>
                </a:lnTo>
                <a:lnTo>
                  <a:pt x="1096313" y="125003"/>
                </a:lnTo>
                <a:lnTo>
                  <a:pt x="1100127" y="134546"/>
                </a:lnTo>
                <a:lnTo>
                  <a:pt x="1103304" y="145042"/>
                </a:lnTo>
                <a:lnTo>
                  <a:pt x="1106164" y="155220"/>
                </a:lnTo>
                <a:lnTo>
                  <a:pt x="1108706" y="166035"/>
                </a:lnTo>
                <a:lnTo>
                  <a:pt x="1110612" y="176849"/>
                </a:lnTo>
                <a:lnTo>
                  <a:pt x="1111566" y="187982"/>
                </a:lnTo>
                <a:lnTo>
                  <a:pt x="1112519" y="199433"/>
                </a:lnTo>
                <a:lnTo>
                  <a:pt x="1112837" y="210883"/>
                </a:lnTo>
                <a:lnTo>
                  <a:pt x="1112519" y="222970"/>
                </a:lnTo>
                <a:lnTo>
                  <a:pt x="1110930" y="247144"/>
                </a:lnTo>
                <a:lnTo>
                  <a:pt x="1109024" y="271636"/>
                </a:lnTo>
                <a:lnTo>
                  <a:pt x="1106164" y="296764"/>
                </a:lnTo>
                <a:lnTo>
                  <a:pt x="1104575" y="308851"/>
                </a:lnTo>
                <a:lnTo>
                  <a:pt x="1102351" y="321574"/>
                </a:lnTo>
                <a:lnTo>
                  <a:pt x="1100444" y="333978"/>
                </a:lnTo>
                <a:lnTo>
                  <a:pt x="1097902" y="345747"/>
                </a:lnTo>
                <a:lnTo>
                  <a:pt x="1095360" y="358152"/>
                </a:lnTo>
                <a:lnTo>
                  <a:pt x="1092183" y="369921"/>
                </a:lnTo>
                <a:lnTo>
                  <a:pt x="1089323" y="381372"/>
                </a:lnTo>
                <a:lnTo>
                  <a:pt x="1085510" y="393140"/>
                </a:lnTo>
                <a:lnTo>
                  <a:pt x="1082014" y="404273"/>
                </a:lnTo>
                <a:lnTo>
                  <a:pt x="1077884" y="415406"/>
                </a:lnTo>
                <a:lnTo>
                  <a:pt x="1073753" y="425902"/>
                </a:lnTo>
                <a:lnTo>
                  <a:pt x="1068986" y="436080"/>
                </a:lnTo>
                <a:lnTo>
                  <a:pt x="1063585" y="445941"/>
                </a:lnTo>
                <a:lnTo>
                  <a:pt x="1058501" y="455483"/>
                </a:lnTo>
                <a:lnTo>
                  <a:pt x="1052463" y="464389"/>
                </a:lnTo>
                <a:lnTo>
                  <a:pt x="1046108" y="472977"/>
                </a:lnTo>
                <a:lnTo>
                  <a:pt x="1039753" y="481247"/>
                </a:lnTo>
                <a:lnTo>
                  <a:pt x="1032762" y="488563"/>
                </a:lnTo>
                <a:lnTo>
                  <a:pt x="1025454" y="495242"/>
                </a:lnTo>
                <a:lnTo>
                  <a:pt x="1017510" y="501922"/>
                </a:lnTo>
                <a:lnTo>
                  <a:pt x="1009248" y="507647"/>
                </a:lnTo>
                <a:lnTo>
                  <a:pt x="1000351" y="512736"/>
                </a:lnTo>
                <a:lnTo>
                  <a:pt x="991454" y="516871"/>
                </a:lnTo>
                <a:lnTo>
                  <a:pt x="981921" y="520688"/>
                </a:lnTo>
                <a:lnTo>
                  <a:pt x="971435" y="523551"/>
                </a:lnTo>
                <a:lnTo>
                  <a:pt x="960949" y="525778"/>
                </a:lnTo>
                <a:lnTo>
                  <a:pt x="953005" y="526732"/>
                </a:lnTo>
                <a:lnTo>
                  <a:pt x="944426" y="527050"/>
                </a:lnTo>
                <a:lnTo>
                  <a:pt x="935847" y="526414"/>
                </a:lnTo>
                <a:lnTo>
                  <a:pt x="926314" y="525141"/>
                </a:lnTo>
                <a:lnTo>
                  <a:pt x="917099" y="523233"/>
                </a:lnTo>
                <a:lnTo>
                  <a:pt x="907884" y="520688"/>
                </a:lnTo>
                <a:lnTo>
                  <a:pt x="898669" y="517190"/>
                </a:lnTo>
                <a:lnTo>
                  <a:pt x="888819" y="513373"/>
                </a:lnTo>
                <a:lnTo>
                  <a:pt x="879286" y="508283"/>
                </a:lnTo>
                <a:lnTo>
                  <a:pt x="869118" y="503194"/>
                </a:lnTo>
                <a:lnTo>
                  <a:pt x="859585" y="496833"/>
                </a:lnTo>
                <a:lnTo>
                  <a:pt x="849735" y="490153"/>
                </a:lnTo>
                <a:lnTo>
                  <a:pt x="840202" y="482837"/>
                </a:lnTo>
                <a:lnTo>
                  <a:pt x="830987" y="474886"/>
                </a:lnTo>
                <a:lnTo>
                  <a:pt x="821454" y="465979"/>
                </a:lnTo>
                <a:lnTo>
                  <a:pt x="812239" y="456755"/>
                </a:lnTo>
                <a:lnTo>
                  <a:pt x="803342" y="446577"/>
                </a:lnTo>
                <a:lnTo>
                  <a:pt x="794445" y="435762"/>
                </a:lnTo>
                <a:lnTo>
                  <a:pt x="786183" y="424630"/>
                </a:lnTo>
                <a:lnTo>
                  <a:pt x="778240" y="412225"/>
                </a:lnTo>
                <a:lnTo>
                  <a:pt x="770296" y="400138"/>
                </a:lnTo>
                <a:lnTo>
                  <a:pt x="762987" y="386779"/>
                </a:lnTo>
                <a:lnTo>
                  <a:pt x="756314" y="372784"/>
                </a:lnTo>
                <a:lnTo>
                  <a:pt x="749324" y="358470"/>
                </a:lnTo>
                <a:lnTo>
                  <a:pt x="743604" y="343203"/>
                </a:lnTo>
                <a:lnTo>
                  <a:pt x="738202" y="327617"/>
                </a:lnTo>
                <a:lnTo>
                  <a:pt x="733436" y="311077"/>
                </a:lnTo>
                <a:lnTo>
                  <a:pt x="728987" y="294219"/>
                </a:lnTo>
                <a:lnTo>
                  <a:pt x="725810" y="276725"/>
                </a:lnTo>
                <a:lnTo>
                  <a:pt x="722632" y="258595"/>
                </a:lnTo>
                <a:lnTo>
                  <a:pt x="720408" y="240146"/>
                </a:lnTo>
                <a:lnTo>
                  <a:pt x="719137" y="221062"/>
                </a:lnTo>
                <a:lnTo>
                  <a:pt x="719772" y="209293"/>
                </a:lnTo>
                <a:lnTo>
                  <a:pt x="721361" y="197206"/>
                </a:lnTo>
                <a:lnTo>
                  <a:pt x="722632" y="185756"/>
                </a:lnTo>
                <a:lnTo>
                  <a:pt x="724856" y="174623"/>
                </a:lnTo>
                <a:lnTo>
                  <a:pt x="727399" y="163490"/>
                </a:lnTo>
                <a:lnTo>
                  <a:pt x="730576" y="152676"/>
                </a:lnTo>
                <a:lnTo>
                  <a:pt x="734389" y="142179"/>
                </a:lnTo>
                <a:lnTo>
                  <a:pt x="737884" y="131683"/>
                </a:lnTo>
                <a:lnTo>
                  <a:pt x="742333" y="121823"/>
                </a:lnTo>
                <a:lnTo>
                  <a:pt x="746782" y="111962"/>
                </a:lnTo>
                <a:lnTo>
                  <a:pt x="752184" y="102420"/>
                </a:lnTo>
                <a:lnTo>
                  <a:pt x="757268" y="93514"/>
                </a:lnTo>
                <a:lnTo>
                  <a:pt x="763305" y="84290"/>
                </a:lnTo>
                <a:lnTo>
                  <a:pt x="769660" y="76338"/>
                </a:lnTo>
                <a:lnTo>
                  <a:pt x="776015" y="68068"/>
                </a:lnTo>
                <a:lnTo>
                  <a:pt x="783006" y="60116"/>
                </a:lnTo>
                <a:lnTo>
                  <a:pt x="790314" y="53118"/>
                </a:lnTo>
                <a:lnTo>
                  <a:pt x="797940" y="46121"/>
                </a:lnTo>
                <a:lnTo>
                  <a:pt x="805567" y="39759"/>
                </a:lnTo>
                <a:lnTo>
                  <a:pt x="813828" y="33398"/>
                </a:lnTo>
                <a:lnTo>
                  <a:pt x="822725" y="27990"/>
                </a:lnTo>
                <a:lnTo>
                  <a:pt x="831305" y="22901"/>
                </a:lnTo>
                <a:lnTo>
                  <a:pt x="840520" y="18130"/>
                </a:lnTo>
                <a:lnTo>
                  <a:pt x="849735" y="13995"/>
                </a:lnTo>
                <a:lnTo>
                  <a:pt x="859903" y="10496"/>
                </a:lnTo>
                <a:lnTo>
                  <a:pt x="870071" y="7316"/>
                </a:lnTo>
                <a:lnTo>
                  <a:pt x="879922" y="4771"/>
                </a:lnTo>
                <a:lnTo>
                  <a:pt x="890725" y="2544"/>
                </a:lnTo>
                <a:lnTo>
                  <a:pt x="901529" y="954"/>
                </a:lnTo>
                <a:lnTo>
                  <a:pt x="912333" y="0"/>
                </a:lnTo>
                <a:close/>
              </a:path>
            </a:pathLst>
          </a:custGeom>
          <a:solidFill>
            <a:srgbClr val="FFFFFF"/>
          </a:solidFill>
          <a:ln>
            <a:noFill/>
          </a:ln>
        </p:spPr>
        <p:txBody>
          <a:bodyPr anchor="ctr">
            <a:scene3d>
              <a:camera prst="orthographicFront"/>
              <a:lightRig rig="threePt" dir="t"/>
            </a:scene3d>
            <a:sp3d>
              <a:contourClr>
                <a:srgbClr val="FFFFFF"/>
              </a:contourClr>
            </a:sp3d>
          </a:bodyPr>
          <a:lstStyle/>
          <a:p>
            <a:pPr algn="ctr"/>
            <a:endParaRPr lang="zh-CN" altLang="en-US">
              <a:solidFill>
                <a:srgbClr val="FFFFFF"/>
              </a:solidFill>
              <a:ea typeface="宋体" panose="02010600030101010101" pitchFamily="2" charset="-122"/>
            </a:endParaRPr>
          </a:p>
        </p:txBody>
      </p:sp>
      <p:sp>
        <p:nvSpPr>
          <p:cNvPr id="33" name="矩形 32"/>
          <p:cNvSpPr/>
          <p:nvPr/>
        </p:nvSpPr>
        <p:spPr>
          <a:xfrm>
            <a:off x="1811060" y="3304649"/>
            <a:ext cx="2648052" cy="72827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dirty="0">
                <a:solidFill>
                  <a:srgbClr val="FFFFFF"/>
                </a:solidFill>
                <a:latin typeface="+mj-ea"/>
                <a:ea typeface="+mj-ea"/>
              </a:rPr>
              <a:t>请输入文本</a:t>
            </a:r>
            <a:endParaRPr lang="zh-CN" altLang="zh-CN" dirty="0">
              <a:solidFill>
                <a:srgbClr val="FFFFFF"/>
              </a:solidFill>
              <a:latin typeface="+mj-ea"/>
              <a:ea typeface="+mj-ea"/>
            </a:endParaRPr>
          </a:p>
        </p:txBody>
      </p:sp>
      <p:sp>
        <p:nvSpPr>
          <p:cNvPr id="34" name="矩形 33"/>
          <p:cNvSpPr/>
          <p:nvPr/>
        </p:nvSpPr>
        <p:spPr>
          <a:xfrm>
            <a:off x="4771974" y="3304649"/>
            <a:ext cx="2648052" cy="72827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dirty="0">
                <a:solidFill>
                  <a:srgbClr val="FFFFFF"/>
                </a:solidFill>
                <a:latin typeface="+mj-ea"/>
                <a:ea typeface="+mj-ea"/>
              </a:rPr>
              <a:t>请输入文本</a:t>
            </a:r>
            <a:endParaRPr lang="zh-CN" altLang="zh-CN" dirty="0">
              <a:solidFill>
                <a:srgbClr val="FFFFFF"/>
              </a:solidFill>
              <a:latin typeface="+mj-ea"/>
              <a:ea typeface="+mj-ea"/>
            </a:endParaRPr>
          </a:p>
        </p:txBody>
      </p:sp>
      <p:sp>
        <p:nvSpPr>
          <p:cNvPr id="35" name="矩形 34"/>
          <p:cNvSpPr/>
          <p:nvPr/>
        </p:nvSpPr>
        <p:spPr>
          <a:xfrm>
            <a:off x="7732888" y="3304649"/>
            <a:ext cx="2648052" cy="72827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dirty="0">
                <a:solidFill>
                  <a:srgbClr val="FFFFFF"/>
                </a:solidFill>
                <a:latin typeface="+mj-ea"/>
                <a:ea typeface="+mj-ea"/>
              </a:rPr>
              <a:t>请输入文本</a:t>
            </a:r>
            <a:endParaRPr lang="zh-CN" altLang="zh-CN" dirty="0">
              <a:solidFill>
                <a:srgbClr val="FFFFFF"/>
              </a:solidFill>
              <a:latin typeface="+mj-ea"/>
              <a:ea typeface="+mj-ea"/>
            </a:endParaRPr>
          </a:p>
        </p:txBody>
      </p:sp>
      <p:sp>
        <p:nvSpPr>
          <p:cNvPr id="38" name="KSO_Shape"/>
          <p:cNvSpPr/>
          <p:nvPr/>
        </p:nvSpPr>
        <p:spPr>
          <a:xfrm>
            <a:off x="4396584" y="2364807"/>
            <a:ext cx="363537" cy="363537"/>
          </a:xfrm>
          <a:custGeom>
            <a:avLst/>
            <a:gdLst>
              <a:gd name="connsiteX0" fmla="*/ 266223 w 594308"/>
              <a:gd name="connsiteY0" fmla="*/ 155067 h 594308"/>
              <a:gd name="connsiteX1" fmla="*/ 343018 w 594308"/>
              <a:gd name="connsiteY1" fmla="*/ 155067 h 594308"/>
              <a:gd name="connsiteX2" fmla="*/ 495418 w 594308"/>
              <a:gd name="connsiteY2" fmla="*/ 297467 h 594308"/>
              <a:gd name="connsiteX3" fmla="*/ 343018 w 594308"/>
              <a:gd name="connsiteY3" fmla="*/ 439241 h 594308"/>
              <a:gd name="connsiteX4" fmla="*/ 266223 w 594308"/>
              <a:gd name="connsiteY4" fmla="*/ 439241 h 594308"/>
              <a:gd name="connsiteX5" fmla="*/ 392429 w 594308"/>
              <a:gd name="connsiteY5" fmla="*/ 322191 h 594308"/>
              <a:gd name="connsiteX6" fmla="*/ 98890 w 594308"/>
              <a:gd name="connsiteY6" fmla="*/ 322191 h 594308"/>
              <a:gd name="connsiteX7" fmla="*/ 98890 w 594308"/>
              <a:gd name="connsiteY7" fmla="*/ 272117 h 594308"/>
              <a:gd name="connsiteX8" fmla="*/ 392429 w 594308"/>
              <a:gd name="connsiteY8" fmla="*/ 272117 h 594308"/>
              <a:gd name="connsiteX9" fmla="*/ 297154 w 594308"/>
              <a:gd name="connsiteY9" fmla="*/ 56239 h 594308"/>
              <a:gd name="connsiteX10" fmla="*/ 56239 w 594308"/>
              <a:gd name="connsiteY10" fmla="*/ 297154 h 594308"/>
              <a:gd name="connsiteX11" fmla="*/ 297154 w 594308"/>
              <a:gd name="connsiteY11" fmla="*/ 538069 h 594308"/>
              <a:gd name="connsiteX12" fmla="*/ 538069 w 594308"/>
              <a:gd name="connsiteY12" fmla="*/ 297154 h 594308"/>
              <a:gd name="connsiteX13" fmla="*/ 297154 w 594308"/>
              <a:gd name="connsiteY13" fmla="*/ 56239 h 594308"/>
              <a:gd name="connsiteX14" fmla="*/ 297154 w 594308"/>
              <a:gd name="connsiteY14" fmla="*/ 0 h 594308"/>
              <a:gd name="connsiteX15" fmla="*/ 594308 w 594308"/>
              <a:gd name="connsiteY15" fmla="*/ 297154 h 594308"/>
              <a:gd name="connsiteX16" fmla="*/ 297154 w 594308"/>
              <a:gd name="connsiteY16" fmla="*/ 594308 h 594308"/>
              <a:gd name="connsiteX17" fmla="*/ 0 w 594308"/>
              <a:gd name="connsiteY17" fmla="*/ 297154 h 594308"/>
              <a:gd name="connsiteX18" fmla="*/ 297154 w 594308"/>
              <a:gd name="connsiteY18" fmla="*/ 0 h 594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94308" h="594308">
                <a:moveTo>
                  <a:pt x="266223" y="155067"/>
                </a:moveTo>
                <a:lnTo>
                  <a:pt x="343018" y="155067"/>
                </a:lnTo>
                <a:lnTo>
                  <a:pt x="495418" y="297467"/>
                </a:lnTo>
                <a:lnTo>
                  <a:pt x="343018" y="439241"/>
                </a:lnTo>
                <a:lnTo>
                  <a:pt x="266223" y="439241"/>
                </a:lnTo>
                <a:lnTo>
                  <a:pt x="392429" y="322191"/>
                </a:lnTo>
                <a:lnTo>
                  <a:pt x="98890" y="322191"/>
                </a:lnTo>
                <a:lnTo>
                  <a:pt x="98890" y="272117"/>
                </a:lnTo>
                <a:lnTo>
                  <a:pt x="392429" y="272117"/>
                </a:lnTo>
                <a:close/>
                <a:moveTo>
                  <a:pt x="297154" y="56239"/>
                </a:moveTo>
                <a:cubicBezTo>
                  <a:pt x="164100" y="56239"/>
                  <a:pt x="56239" y="164100"/>
                  <a:pt x="56239" y="297154"/>
                </a:cubicBezTo>
                <a:cubicBezTo>
                  <a:pt x="56239" y="430208"/>
                  <a:pt x="164100" y="538069"/>
                  <a:pt x="297154" y="538069"/>
                </a:cubicBezTo>
                <a:cubicBezTo>
                  <a:pt x="430208" y="538069"/>
                  <a:pt x="538069" y="430208"/>
                  <a:pt x="538069" y="297154"/>
                </a:cubicBezTo>
                <a:cubicBezTo>
                  <a:pt x="538069" y="164100"/>
                  <a:pt x="430208" y="56239"/>
                  <a:pt x="297154" y="56239"/>
                </a:cubicBezTo>
                <a:close/>
                <a:moveTo>
                  <a:pt x="297154" y="0"/>
                </a:moveTo>
                <a:cubicBezTo>
                  <a:pt x="461268" y="0"/>
                  <a:pt x="594308" y="133040"/>
                  <a:pt x="594308" y="297154"/>
                </a:cubicBezTo>
                <a:cubicBezTo>
                  <a:pt x="594308" y="461268"/>
                  <a:pt x="461268" y="594308"/>
                  <a:pt x="297154" y="594308"/>
                </a:cubicBezTo>
                <a:cubicBezTo>
                  <a:pt x="133040" y="594308"/>
                  <a:pt x="0" y="461268"/>
                  <a:pt x="0" y="297154"/>
                </a:cubicBezTo>
                <a:cubicBezTo>
                  <a:pt x="0" y="133040"/>
                  <a:pt x="133040" y="0"/>
                  <a:pt x="297154"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p>
            <a:pPr algn="ctr" eaLnBrk="1" fontAlgn="auto" hangingPunct="1">
              <a:spcBef>
                <a:spcPts val="0"/>
              </a:spcBef>
              <a:spcAft>
                <a:spcPts val="0"/>
              </a:spcAft>
            </a:pPr>
            <a:endParaRPr lang="zh-CN" altLang="en-US">
              <a:solidFill>
                <a:srgbClr val="FFFFFF"/>
              </a:solidFill>
            </a:endParaRPr>
          </a:p>
        </p:txBody>
      </p:sp>
      <p:sp>
        <p:nvSpPr>
          <p:cNvPr id="39" name="KSO_Shape"/>
          <p:cNvSpPr/>
          <p:nvPr/>
        </p:nvSpPr>
        <p:spPr>
          <a:xfrm>
            <a:off x="7394688" y="2364807"/>
            <a:ext cx="363537" cy="363537"/>
          </a:xfrm>
          <a:custGeom>
            <a:avLst/>
            <a:gdLst>
              <a:gd name="connsiteX0" fmla="*/ 266223 w 594308"/>
              <a:gd name="connsiteY0" fmla="*/ 155067 h 594308"/>
              <a:gd name="connsiteX1" fmla="*/ 343018 w 594308"/>
              <a:gd name="connsiteY1" fmla="*/ 155067 h 594308"/>
              <a:gd name="connsiteX2" fmla="*/ 495418 w 594308"/>
              <a:gd name="connsiteY2" fmla="*/ 297467 h 594308"/>
              <a:gd name="connsiteX3" fmla="*/ 343018 w 594308"/>
              <a:gd name="connsiteY3" fmla="*/ 439241 h 594308"/>
              <a:gd name="connsiteX4" fmla="*/ 266223 w 594308"/>
              <a:gd name="connsiteY4" fmla="*/ 439241 h 594308"/>
              <a:gd name="connsiteX5" fmla="*/ 392429 w 594308"/>
              <a:gd name="connsiteY5" fmla="*/ 322191 h 594308"/>
              <a:gd name="connsiteX6" fmla="*/ 98890 w 594308"/>
              <a:gd name="connsiteY6" fmla="*/ 322191 h 594308"/>
              <a:gd name="connsiteX7" fmla="*/ 98890 w 594308"/>
              <a:gd name="connsiteY7" fmla="*/ 272117 h 594308"/>
              <a:gd name="connsiteX8" fmla="*/ 392429 w 594308"/>
              <a:gd name="connsiteY8" fmla="*/ 272117 h 594308"/>
              <a:gd name="connsiteX9" fmla="*/ 297154 w 594308"/>
              <a:gd name="connsiteY9" fmla="*/ 56239 h 594308"/>
              <a:gd name="connsiteX10" fmla="*/ 56239 w 594308"/>
              <a:gd name="connsiteY10" fmla="*/ 297154 h 594308"/>
              <a:gd name="connsiteX11" fmla="*/ 297154 w 594308"/>
              <a:gd name="connsiteY11" fmla="*/ 538069 h 594308"/>
              <a:gd name="connsiteX12" fmla="*/ 538069 w 594308"/>
              <a:gd name="connsiteY12" fmla="*/ 297154 h 594308"/>
              <a:gd name="connsiteX13" fmla="*/ 297154 w 594308"/>
              <a:gd name="connsiteY13" fmla="*/ 56239 h 594308"/>
              <a:gd name="connsiteX14" fmla="*/ 297154 w 594308"/>
              <a:gd name="connsiteY14" fmla="*/ 0 h 594308"/>
              <a:gd name="connsiteX15" fmla="*/ 594308 w 594308"/>
              <a:gd name="connsiteY15" fmla="*/ 297154 h 594308"/>
              <a:gd name="connsiteX16" fmla="*/ 297154 w 594308"/>
              <a:gd name="connsiteY16" fmla="*/ 594308 h 594308"/>
              <a:gd name="connsiteX17" fmla="*/ 0 w 594308"/>
              <a:gd name="connsiteY17" fmla="*/ 297154 h 594308"/>
              <a:gd name="connsiteX18" fmla="*/ 297154 w 594308"/>
              <a:gd name="connsiteY18" fmla="*/ 0 h 594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94308" h="594308">
                <a:moveTo>
                  <a:pt x="266223" y="155067"/>
                </a:moveTo>
                <a:lnTo>
                  <a:pt x="343018" y="155067"/>
                </a:lnTo>
                <a:lnTo>
                  <a:pt x="495418" y="297467"/>
                </a:lnTo>
                <a:lnTo>
                  <a:pt x="343018" y="439241"/>
                </a:lnTo>
                <a:lnTo>
                  <a:pt x="266223" y="439241"/>
                </a:lnTo>
                <a:lnTo>
                  <a:pt x="392429" y="322191"/>
                </a:lnTo>
                <a:lnTo>
                  <a:pt x="98890" y="322191"/>
                </a:lnTo>
                <a:lnTo>
                  <a:pt x="98890" y="272117"/>
                </a:lnTo>
                <a:lnTo>
                  <a:pt x="392429" y="272117"/>
                </a:lnTo>
                <a:close/>
                <a:moveTo>
                  <a:pt x="297154" y="56239"/>
                </a:moveTo>
                <a:cubicBezTo>
                  <a:pt x="164100" y="56239"/>
                  <a:pt x="56239" y="164100"/>
                  <a:pt x="56239" y="297154"/>
                </a:cubicBezTo>
                <a:cubicBezTo>
                  <a:pt x="56239" y="430208"/>
                  <a:pt x="164100" y="538069"/>
                  <a:pt x="297154" y="538069"/>
                </a:cubicBezTo>
                <a:cubicBezTo>
                  <a:pt x="430208" y="538069"/>
                  <a:pt x="538069" y="430208"/>
                  <a:pt x="538069" y="297154"/>
                </a:cubicBezTo>
                <a:cubicBezTo>
                  <a:pt x="538069" y="164100"/>
                  <a:pt x="430208" y="56239"/>
                  <a:pt x="297154" y="56239"/>
                </a:cubicBezTo>
                <a:close/>
                <a:moveTo>
                  <a:pt x="297154" y="0"/>
                </a:moveTo>
                <a:cubicBezTo>
                  <a:pt x="461268" y="0"/>
                  <a:pt x="594308" y="133040"/>
                  <a:pt x="594308" y="297154"/>
                </a:cubicBezTo>
                <a:cubicBezTo>
                  <a:pt x="594308" y="461268"/>
                  <a:pt x="461268" y="594308"/>
                  <a:pt x="297154" y="594308"/>
                </a:cubicBezTo>
                <a:cubicBezTo>
                  <a:pt x="133040" y="594308"/>
                  <a:pt x="0" y="461268"/>
                  <a:pt x="0" y="297154"/>
                </a:cubicBezTo>
                <a:cubicBezTo>
                  <a:pt x="0" y="133040"/>
                  <a:pt x="133040" y="0"/>
                  <a:pt x="297154"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p>
            <a:pPr algn="ctr" eaLnBrk="1" fontAlgn="auto" hangingPunct="1">
              <a:spcBef>
                <a:spcPts val="0"/>
              </a:spcBef>
              <a:spcAft>
                <a:spcPts val="0"/>
              </a:spcAft>
            </a:pPr>
            <a:endParaRPr lang="zh-CN" altLang="en-US">
              <a:solidFill>
                <a:srgbClr val="FFFFFF"/>
              </a:solidFill>
            </a:endParaRPr>
          </a:p>
        </p:txBody>
      </p:sp>
    </p:spTree>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标题 3"/>
          <p:cNvSpPr>
            <a:spLocks noGrp="1"/>
          </p:cNvSpPr>
          <p:nvPr>
            <p:ph type="title"/>
          </p:nvPr>
        </p:nvSpPr>
        <p:spPr/>
        <p:txBody>
          <a:bodyPr/>
          <a:lstStyle/>
          <a:p>
            <a:pPr eaLnBrk="1" hangingPunct="1"/>
            <a:r>
              <a:rPr lang="zh-CN" altLang="en-US" dirty="0"/>
              <a:t>请在此输入您的大标题</a:t>
            </a:r>
            <a:endParaRPr lang="en-US" altLang="zh-CN" dirty="0"/>
          </a:p>
        </p:txBody>
      </p:sp>
      <p:sp>
        <p:nvSpPr>
          <p:cNvPr id="23" name="等腰三角形 22"/>
          <p:cNvSpPr/>
          <p:nvPr/>
        </p:nvSpPr>
        <p:spPr>
          <a:xfrm>
            <a:off x="8583558" y="3725108"/>
            <a:ext cx="2954406" cy="1471447"/>
          </a:xfrm>
          <a:prstGeom prst="triangle">
            <a:avLst/>
          </a:prstGeom>
          <a:solidFill>
            <a:schemeClr val="accent1"/>
          </a:solidFill>
          <a:ln w="25400" cap="flat" cmpd="sng" algn="ctr">
            <a:solidFill>
              <a:sysClr val="window" lastClr="FFFFFF"/>
            </a:solidFill>
            <a:prstDash val="solid"/>
          </a:ln>
          <a:effectLst/>
        </p:spPr>
        <p:txBody>
          <a:bodyPr rot="0" spcFirstLastPara="0" vertOverflow="overflow" horzOverflow="overflow" vert="horz" wrap="square" lIns="68580" tIns="34290" rIns="68580" bIns="34290" numCol="1" spcCol="0" rtlCol="0" fromWordArt="0" anchor="ctr" anchorCtr="0" forceAA="0" compatLnSpc="1">
            <a:noAutofit/>
          </a:bodyPr>
          <a:lstStyle/>
          <a:p>
            <a:pPr algn="ctr">
              <a:defRPr/>
            </a:pPr>
            <a:endParaRPr lang="en-US" sz="1350" kern="0">
              <a:solidFill>
                <a:sysClr val="window" lastClr="FFFFFF"/>
              </a:solidFill>
              <a:latin typeface="Calibri" panose="020F0502020204030204"/>
            </a:endParaRPr>
          </a:p>
        </p:txBody>
      </p:sp>
      <p:sp>
        <p:nvSpPr>
          <p:cNvPr id="24" name="等腰三角形 23"/>
          <p:cNvSpPr/>
          <p:nvPr/>
        </p:nvSpPr>
        <p:spPr>
          <a:xfrm>
            <a:off x="6006906" y="3233883"/>
            <a:ext cx="3940703" cy="1962672"/>
          </a:xfrm>
          <a:prstGeom prst="triangle">
            <a:avLst/>
          </a:prstGeom>
          <a:solidFill>
            <a:schemeClr val="accent1"/>
          </a:solidFill>
          <a:ln w="25400" cap="flat" cmpd="sng" algn="ctr">
            <a:solidFill>
              <a:sysClr val="window" lastClr="FFFFFF"/>
            </a:solidFill>
            <a:prstDash val="solid"/>
          </a:ln>
          <a:effectLst/>
        </p:spPr>
        <p:txBody>
          <a:bodyPr rot="0" spcFirstLastPara="0" vertOverflow="overflow" horzOverflow="overflow" vert="horz" wrap="square" lIns="68580" tIns="34290" rIns="68580" bIns="34290" numCol="1" spcCol="0" rtlCol="0" fromWordArt="0" anchor="ctr" anchorCtr="0" forceAA="0" compatLnSpc="1">
            <a:noAutofit/>
          </a:bodyPr>
          <a:lstStyle/>
          <a:p>
            <a:pPr algn="ctr">
              <a:defRPr/>
            </a:pPr>
            <a:endParaRPr lang="en-US" sz="1350" kern="0">
              <a:solidFill>
                <a:sysClr val="window" lastClr="FFFFFF"/>
              </a:solidFill>
              <a:latin typeface="Calibri" panose="020F0502020204030204"/>
            </a:endParaRPr>
          </a:p>
        </p:txBody>
      </p:sp>
      <p:sp>
        <p:nvSpPr>
          <p:cNvPr id="25" name="Rectangle 42"/>
          <p:cNvSpPr>
            <a:spLocks noChangeArrowheads="1"/>
          </p:cNvSpPr>
          <p:nvPr/>
        </p:nvSpPr>
        <p:spPr bwMode="auto">
          <a:xfrm>
            <a:off x="7120219" y="2140422"/>
            <a:ext cx="1714076"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defRPr/>
            </a:pPr>
            <a:r>
              <a:rPr lang="en-US" altLang="zh-CN" sz="6000" dirty="0">
                <a:latin typeface="+mn-lt"/>
              </a:rPr>
              <a:t>68</a:t>
            </a:r>
            <a:r>
              <a:rPr lang="en-US" altLang="zh-CN" sz="3200" dirty="0">
                <a:latin typeface="+mn-lt"/>
              </a:rPr>
              <a:t>%</a:t>
            </a:r>
            <a:endParaRPr lang="zh-CN" altLang="en-US" sz="4400" dirty="0">
              <a:latin typeface="+mn-lt"/>
            </a:endParaRPr>
          </a:p>
        </p:txBody>
      </p:sp>
      <p:sp>
        <p:nvSpPr>
          <p:cNvPr id="26" name="Rectangle 42"/>
          <p:cNvSpPr>
            <a:spLocks noChangeArrowheads="1"/>
          </p:cNvSpPr>
          <p:nvPr/>
        </p:nvSpPr>
        <p:spPr bwMode="auto">
          <a:xfrm>
            <a:off x="9203723" y="2772218"/>
            <a:ext cx="1714076"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defRPr/>
            </a:pPr>
            <a:r>
              <a:rPr lang="en-US" altLang="zh-CN" sz="6000" dirty="0">
                <a:latin typeface="+mn-lt"/>
              </a:rPr>
              <a:t>42</a:t>
            </a:r>
            <a:r>
              <a:rPr lang="en-US" altLang="zh-CN" sz="3200" dirty="0">
                <a:latin typeface="+mn-lt"/>
              </a:rPr>
              <a:t>%</a:t>
            </a:r>
            <a:endParaRPr lang="zh-CN" altLang="en-US" sz="4400" dirty="0">
              <a:latin typeface="+mn-lt"/>
            </a:endParaRPr>
          </a:p>
        </p:txBody>
      </p:sp>
      <p:sp>
        <p:nvSpPr>
          <p:cNvPr id="27" name="Rectangle 41"/>
          <p:cNvSpPr>
            <a:spLocks noChangeArrowheads="1"/>
          </p:cNvSpPr>
          <p:nvPr/>
        </p:nvSpPr>
        <p:spPr bwMode="auto">
          <a:xfrm>
            <a:off x="6006906" y="5687780"/>
            <a:ext cx="5531058"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buFont typeface="Arial" panose="020B0604020202020204" pitchFamily="34" charset="0"/>
              <a:buNone/>
              <a:defRPr/>
            </a:pPr>
            <a:r>
              <a:rPr lang="zh-CN" altLang="en-US" sz="3200" dirty="0">
                <a:latin typeface="+mn-lt"/>
              </a:rPr>
              <a:t>请输入您的小标题</a:t>
            </a:r>
            <a:endParaRPr lang="zh-CN" altLang="en-US" dirty="0">
              <a:latin typeface="+mn-lt"/>
            </a:endParaRPr>
          </a:p>
        </p:txBody>
      </p:sp>
      <p:sp>
        <p:nvSpPr>
          <p:cNvPr id="28" name="矩形 27"/>
          <p:cNvSpPr/>
          <p:nvPr/>
        </p:nvSpPr>
        <p:spPr>
          <a:xfrm>
            <a:off x="998056" y="1995553"/>
            <a:ext cx="4854103" cy="20700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请输入文本请输入文本请输入文本请输入文本请输入文本请输入文本请输入文本请输入文本请输入文本请输入文本请输入文本请输入文本请输入文本请输入文本请输入文本请输入文本</a:t>
            </a:r>
            <a:endParaRPr lang="en-US" altLang="zh-CN" sz="1800" dirty="0">
              <a:solidFill>
                <a:schemeClr val="tx1"/>
              </a:solidFill>
              <a:latin typeface="幼圆" panose="02010509060101010101" pitchFamily="49" charset="-122"/>
              <a:ea typeface="幼圆" panose="02010509060101010101" pitchFamily="49" charset="-122"/>
            </a:endParaRPr>
          </a:p>
        </p:txBody>
      </p:sp>
      <p:sp>
        <p:nvSpPr>
          <p:cNvPr id="29" name="文本框 28"/>
          <p:cNvSpPr txBox="1"/>
          <p:nvPr/>
        </p:nvSpPr>
        <p:spPr>
          <a:xfrm>
            <a:off x="333675" y="2050386"/>
            <a:ext cx="640829" cy="830997"/>
          </a:xfrm>
          <a:prstGeom prst="rect">
            <a:avLst/>
          </a:prstGeom>
          <a:noFill/>
        </p:spPr>
        <p:txBody>
          <a:bodyPr wrap="square" rtlCol="0">
            <a:spAutoFit/>
          </a:bodyPr>
          <a:lstStyle/>
          <a:p>
            <a:r>
              <a:rPr lang="en-US" altLang="zh-CN" sz="4800" b="1" dirty="0">
                <a:latin typeface="Bernard MT Condensed" panose="02050806060905020404" pitchFamily="18" charset="0"/>
              </a:rPr>
              <a:t>“</a:t>
            </a:r>
            <a:endParaRPr lang="zh-CN" altLang="en-US" sz="4800" b="1" dirty="0">
              <a:latin typeface="Bernard MT Condensed" panose="02050806060905020404" pitchFamily="18" charset="0"/>
            </a:endParaRPr>
          </a:p>
        </p:txBody>
      </p:sp>
      <p:sp>
        <p:nvSpPr>
          <p:cNvPr id="30" name="矩形 29"/>
          <p:cNvSpPr/>
          <p:nvPr/>
        </p:nvSpPr>
        <p:spPr>
          <a:xfrm>
            <a:off x="998056" y="4385487"/>
            <a:ext cx="4854103" cy="20700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请输入文本请输入文本请输入文本请输入文本请输入文本请输入文本请输入文本请输入文本请输入文本请输入文本请输入文本请输入文本请输入文本请输入文本请输入文本请输入文本</a:t>
            </a:r>
            <a:endParaRPr lang="en-US" altLang="zh-CN" sz="1800" dirty="0">
              <a:solidFill>
                <a:schemeClr val="tx1"/>
              </a:solidFill>
              <a:latin typeface="幼圆" panose="02010509060101010101" pitchFamily="49" charset="-122"/>
              <a:ea typeface="幼圆" panose="02010509060101010101" pitchFamily="49" charset="-122"/>
            </a:endParaRPr>
          </a:p>
        </p:txBody>
      </p:sp>
    </p:spTree>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椭圆 2"/>
          <p:cNvSpPr/>
          <p:nvPr/>
        </p:nvSpPr>
        <p:spPr>
          <a:xfrm>
            <a:off x="1409700" y="2428875"/>
            <a:ext cx="2000250" cy="2000250"/>
          </a:xfrm>
          <a:prstGeom prst="ellipse">
            <a:avLst/>
          </a:prstGeom>
          <a:solidFill>
            <a:schemeClr val="accent1"/>
          </a:solidFill>
          <a:ln w="57150">
            <a:solidFill>
              <a:srgbClr val="F8F9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6000" dirty="0">
                <a:solidFill>
                  <a:srgbClr val="FFFFFF"/>
                </a:solidFill>
              </a:rPr>
              <a:t>谢</a:t>
            </a:r>
          </a:p>
        </p:txBody>
      </p:sp>
      <p:sp>
        <p:nvSpPr>
          <p:cNvPr id="124" name="椭圆 123"/>
          <p:cNvSpPr/>
          <p:nvPr/>
        </p:nvSpPr>
        <p:spPr>
          <a:xfrm>
            <a:off x="3867150" y="2428875"/>
            <a:ext cx="2000250" cy="2000250"/>
          </a:xfrm>
          <a:prstGeom prst="ellipse">
            <a:avLst/>
          </a:prstGeom>
          <a:solidFill>
            <a:schemeClr val="accent1"/>
          </a:solidFill>
          <a:ln w="57150">
            <a:solidFill>
              <a:srgbClr val="F8F9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6000" dirty="0">
                <a:solidFill>
                  <a:srgbClr val="FFFFFF"/>
                </a:solidFill>
              </a:rPr>
              <a:t>谢</a:t>
            </a:r>
          </a:p>
        </p:txBody>
      </p:sp>
      <p:sp>
        <p:nvSpPr>
          <p:cNvPr id="125" name="椭圆 124"/>
          <p:cNvSpPr/>
          <p:nvPr/>
        </p:nvSpPr>
        <p:spPr>
          <a:xfrm>
            <a:off x="6324600" y="2428875"/>
            <a:ext cx="2000250" cy="2000250"/>
          </a:xfrm>
          <a:prstGeom prst="ellipse">
            <a:avLst/>
          </a:prstGeom>
          <a:solidFill>
            <a:schemeClr val="accent1"/>
          </a:solidFill>
          <a:ln w="57150">
            <a:solidFill>
              <a:srgbClr val="F8F9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6000" dirty="0">
                <a:solidFill>
                  <a:srgbClr val="FFFFFF"/>
                </a:solidFill>
              </a:rPr>
              <a:t>观</a:t>
            </a:r>
          </a:p>
        </p:txBody>
      </p:sp>
      <p:sp>
        <p:nvSpPr>
          <p:cNvPr id="126" name="椭圆 125"/>
          <p:cNvSpPr/>
          <p:nvPr/>
        </p:nvSpPr>
        <p:spPr>
          <a:xfrm>
            <a:off x="8782050" y="2428875"/>
            <a:ext cx="2000250" cy="2000250"/>
          </a:xfrm>
          <a:prstGeom prst="ellipse">
            <a:avLst/>
          </a:prstGeom>
          <a:solidFill>
            <a:schemeClr val="accent1"/>
          </a:solidFill>
          <a:ln w="57150">
            <a:solidFill>
              <a:srgbClr val="F8F9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6000" dirty="0">
                <a:solidFill>
                  <a:srgbClr val="FFFFFF"/>
                </a:solidFill>
              </a:rPr>
              <a:t>看</a:t>
            </a:r>
          </a:p>
        </p:txBody>
      </p: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标题 1"/>
          <p:cNvSpPr>
            <a:spLocks noGrp="1"/>
          </p:cNvSpPr>
          <p:nvPr>
            <p:ph type="title"/>
          </p:nvPr>
        </p:nvSpPr>
        <p:spPr/>
        <p:txBody>
          <a:bodyPr/>
          <a:lstStyle/>
          <a:p>
            <a:r>
              <a:rPr lang="zh-CN" altLang="en-US" dirty="0"/>
              <a:t>请在此输入</a:t>
            </a:r>
            <a:br>
              <a:rPr lang="en-US" altLang="zh-CN" dirty="0"/>
            </a:br>
            <a:r>
              <a:rPr lang="zh-CN" altLang="en-US" dirty="0"/>
              <a:t>第一章的大标题</a:t>
            </a:r>
          </a:p>
        </p:txBody>
      </p:sp>
      <p:sp>
        <p:nvSpPr>
          <p:cNvPr id="9219" name="文本占位符 2"/>
          <p:cNvSpPr>
            <a:spLocks noGrp="1"/>
          </p:cNvSpPr>
          <p:nvPr>
            <p:ph type="body" idx="1"/>
          </p:nvPr>
        </p:nvSpPr>
        <p:spPr/>
        <p:txBody>
          <a:bodyPr/>
          <a:lstStyle/>
          <a:p>
            <a:r>
              <a:rPr lang="zh-CN" altLang="en-US"/>
              <a:t>请输入第一章说明小标题</a:t>
            </a:r>
            <a:endParaRPr lang="zh-CN" alt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标题 3"/>
          <p:cNvSpPr>
            <a:spLocks noGrp="1"/>
          </p:cNvSpPr>
          <p:nvPr>
            <p:ph type="title"/>
          </p:nvPr>
        </p:nvSpPr>
        <p:spPr/>
        <p:txBody>
          <a:bodyPr/>
          <a:lstStyle/>
          <a:p>
            <a:pPr eaLnBrk="1" hangingPunct="1"/>
            <a:r>
              <a:rPr lang="zh-CN" altLang="en-US" dirty="0"/>
              <a:t>请在此输入您的大标题</a:t>
            </a:r>
          </a:p>
        </p:txBody>
      </p:sp>
      <p:sp>
        <p:nvSpPr>
          <p:cNvPr id="51" name="MH_Text_1"/>
          <p:cNvSpPr>
            <a:spLocks noChangeArrowheads="1"/>
          </p:cNvSpPr>
          <p:nvPr/>
        </p:nvSpPr>
        <p:spPr bwMode="auto">
          <a:xfrm>
            <a:off x="1031314" y="3484100"/>
            <a:ext cx="2533349" cy="2535396"/>
          </a:xfrm>
          <a:prstGeom prst="roundRect">
            <a:avLst/>
          </a:prstGeom>
          <a:solidFill>
            <a:schemeClr val="accent1"/>
          </a:solidFill>
          <a:ln w="38100">
            <a:noFill/>
          </a:ln>
          <a:effectLst/>
        </p:spPr>
        <p:txBody>
          <a:bodyPr lIns="288290" tIns="0" rIns="0" bIns="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400">
              <a:solidFill>
                <a:srgbClr val="3A3A3A"/>
              </a:solidFill>
              <a:latin typeface="微软雅黑" panose="020B0503020204020204" pitchFamily="34" charset="-122"/>
              <a:ea typeface="微软雅黑" panose="020B0503020204020204" pitchFamily="34" charset="-122"/>
            </a:endParaRPr>
          </a:p>
        </p:txBody>
      </p:sp>
      <p:sp>
        <p:nvSpPr>
          <p:cNvPr id="52" name="MH_Other_4"/>
          <p:cNvSpPr>
            <a:spLocks noChangeArrowheads="1"/>
          </p:cNvSpPr>
          <p:nvPr/>
        </p:nvSpPr>
        <p:spPr bwMode="auto">
          <a:xfrm>
            <a:off x="1612470" y="3641232"/>
            <a:ext cx="90038" cy="630268"/>
          </a:xfrm>
          <a:prstGeom prst="roundRect">
            <a:avLst>
              <a:gd name="adj" fmla="val 50000"/>
            </a:avLst>
          </a:prstGeom>
          <a:solidFill>
            <a:srgbClr val="FFFFFF"/>
          </a:solidFill>
          <a:ln>
            <a:noFill/>
          </a:ln>
          <a:effectLst/>
        </p:spPr>
        <p:txBody>
          <a:bodyPr lIns="68580" tIns="34291" rIns="68580" bIns="34291"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1600">
              <a:solidFill>
                <a:srgbClr val="FFFFFF"/>
              </a:solidFill>
              <a:latin typeface="微软雅黑" panose="020B0503020204020204" pitchFamily="34" charset="-122"/>
              <a:ea typeface="微软雅黑" panose="020B0503020204020204" pitchFamily="34" charset="-122"/>
            </a:endParaRPr>
          </a:p>
        </p:txBody>
      </p:sp>
      <p:sp>
        <p:nvSpPr>
          <p:cNvPr id="53" name="MH_Other_5"/>
          <p:cNvSpPr>
            <a:spLocks noChangeArrowheads="1"/>
          </p:cNvSpPr>
          <p:nvPr/>
        </p:nvSpPr>
        <p:spPr bwMode="auto">
          <a:xfrm>
            <a:off x="2899607" y="3641232"/>
            <a:ext cx="90038" cy="630268"/>
          </a:xfrm>
          <a:prstGeom prst="roundRect">
            <a:avLst>
              <a:gd name="adj" fmla="val 50000"/>
            </a:avLst>
          </a:prstGeom>
          <a:solidFill>
            <a:srgbClr val="FFFFFF"/>
          </a:solidFill>
          <a:ln>
            <a:noFill/>
          </a:ln>
          <a:effectLst/>
        </p:spPr>
        <p:txBody>
          <a:bodyPr lIns="68580" tIns="34291" rIns="68580" bIns="34291"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1600">
              <a:solidFill>
                <a:srgbClr val="FFFFFF"/>
              </a:solidFill>
              <a:latin typeface="微软雅黑" panose="020B0503020204020204" pitchFamily="34" charset="-122"/>
              <a:ea typeface="微软雅黑" panose="020B0503020204020204" pitchFamily="34" charset="-122"/>
            </a:endParaRPr>
          </a:p>
        </p:txBody>
      </p:sp>
      <p:sp>
        <p:nvSpPr>
          <p:cNvPr id="54" name="MH_SubTitle_1"/>
          <p:cNvSpPr>
            <a:spLocks noChangeArrowheads="1"/>
          </p:cNvSpPr>
          <p:nvPr/>
        </p:nvSpPr>
        <p:spPr bwMode="auto">
          <a:xfrm>
            <a:off x="1641118" y="3700576"/>
            <a:ext cx="1321925" cy="525905"/>
          </a:xfrm>
          <a:prstGeom prst="rect">
            <a:avLst/>
          </a:prstGeom>
          <a:solidFill>
            <a:schemeClr val="accent1">
              <a:lumMod val="50000"/>
            </a:schemeClr>
          </a:solidFill>
          <a:ln>
            <a:noFill/>
          </a:ln>
          <a:effectLst/>
        </p:spPr>
        <p:txBody>
          <a:bodyPr lIns="0" tIns="0" rIns="0" bIns="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2000" b="1" dirty="0">
                <a:solidFill>
                  <a:srgbClr val="FFFFFF"/>
                </a:solidFill>
                <a:latin typeface="微软雅黑" panose="020B0503020204020204" pitchFamily="34" charset="-122"/>
                <a:ea typeface="微软雅黑" panose="020B0503020204020204" pitchFamily="34" charset="-122"/>
              </a:rPr>
              <a:t>588</a:t>
            </a:r>
            <a:r>
              <a:rPr lang="zh-CN" altLang="en-US" sz="2000" b="1" dirty="0">
                <a:solidFill>
                  <a:srgbClr val="FFFFFF"/>
                </a:solidFill>
                <a:latin typeface="微软雅黑" panose="020B0503020204020204" pitchFamily="34" charset="-122"/>
                <a:ea typeface="微软雅黑" panose="020B0503020204020204" pitchFamily="34" charset="-122"/>
              </a:rPr>
              <a:t>万</a:t>
            </a:r>
          </a:p>
        </p:txBody>
      </p:sp>
      <p:sp>
        <p:nvSpPr>
          <p:cNvPr id="55" name="矩形 54"/>
          <p:cNvSpPr/>
          <p:nvPr/>
        </p:nvSpPr>
        <p:spPr>
          <a:xfrm>
            <a:off x="1031314" y="4356164"/>
            <a:ext cx="2533349" cy="14537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rgbClr val="FFFFFF"/>
                </a:solidFill>
                <a:latin typeface="+mn-ea"/>
              </a:rPr>
              <a:t>请输入文本请输入文本请输入文本请输入文本请输入文本请输入文本</a:t>
            </a:r>
            <a:endParaRPr lang="zh-CN" altLang="zh-CN" sz="1800" dirty="0">
              <a:solidFill>
                <a:srgbClr val="FFFFFF"/>
              </a:solidFill>
              <a:latin typeface="+mn-ea"/>
            </a:endParaRPr>
          </a:p>
        </p:txBody>
      </p:sp>
      <p:sp>
        <p:nvSpPr>
          <p:cNvPr id="56" name="KSO_Shape"/>
          <p:cNvSpPr/>
          <p:nvPr/>
        </p:nvSpPr>
        <p:spPr bwMode="auto">
          <a:xfrm>
            <a:off x="1973912" y="2484941"/>
            <a:ext cx="648151" cy="726898"/>
          </a:xfrm>
          <a:custGeom>
            <a:avLst/>
            <a:gdLst>
              <a:gd name="T0" fmla="*/ 1857435 w 2036763"/>
              <a:gd name="T1" fmla="*/ 1830231 h 2286000"/>
              <a:gd name="T2" fmla="*/ 231698 w 2036763"/>
              <a:gd name="T3" fmla="*/ 1854959 h 2286000"/>
              <a:gd name="T4" fmla="*/ 157563 w 2036763"/>
              <a:gd name="T5" fmla="*/ 1778733 h 2286000"/>
              <a:gd name="T6" fmla="*/ 733860 w 2036763"/>
              <a:gd name="T7" fmla="*/ 1929370 h 2286000"/>
              <a:gd name="T8" fmla="*/ 1476109 w 2036763"/>
              <a:gd name="T9" fmla="*/ 1905777 h 2286000"/>
              <a:gd name="T10" fmla="*/ 1963536 w 2036763"/>
              <a:gd name="T11" fmla="*/ 1721337 h 2286000"/>
              <a:gd name="T12" fmla="*/ 2025201 w 2036763"/>
              <a:gd name="T13" fmla="*/ 1985860 h 2286000"/>
              <a:gd name="T14" fmla="*/ 1627778 w 2036763"/>
              <a:gd name="T15" fmla="*/ 2215672 h 2286000"/>
              <a:gd name="T16" fmla="*/ 863312 w 2036763"/>
              <a:gd name="T17" fmla="*/ 2281917 h 2286000"/>
              <a:gd name="T18" fmla="*/ 202225 w 2036763"/>
              <a:gd name="T19" fmla="*/ 2143757 h 2286000"/>
              <a:gd name="T20" fmla="*/ 0 w 2036763"/>
              <a:gd name="T21" fmla="*/ 1662579 h 2286000"/>
              <a:gd name="T22" fmla="*/ 413292 w 2036763"/>
              <a:gd name="T23" fmla="*/ 1477836 h 2286000"/>
              <a:gd name="T24" fmla="*/ 124237 w 2036763"/>
              <a:gd name="T25" fmla="*/ 1621895 h 2286000"/>
              <a:gd name="T26" fmla="*/ 73227 w 2036763"/>
              <a:gd name="T27" fmla="*/ 1281373 h 2286000"/>
              <a:gd name="T28" fmla="*/ 560654 w 2036763"/>
              <a:gd name="T29" fmla="*/ 1465586 h 2286000"/>
              <a:gd name="T30" fmla="*/ 1302903 w 2036763"/>
              <a:gd name="T31" fmla="*/ 1489406 h 2286000"/>
              <a:gd name="T32" fmla="*/ 1879199 w 2036763"/>
              <a:gd name="T33" fmla="*/ 1338542 h 2286000"/>
              <a:gd name="T34" fmla="*/ 2035856 w 2036763"/>
              <a:gd name="T35" fmla="*/ 1505741 h 2286000"/>
              <a:gd name="T36" fmla="*/ 1772192 w 2036763"/>
              <a:gd name="T37" fmla="*/ 1730109 h 2286000"/>
              <a:gd name="T38" fmla="*/ 1070525 w 2036763"/>
              <a:gd name="T39" fmla="*/ 1845583 h 2286000"/>
              <a:gd name="T40" fmla="*/ 333717 w 2036763"/>
              <a:gd name="T41" fmla="*/ 1754156 h 2286000"/>
              <a:gd name="T42" fmla="*/ 3854 w 2036763"/>
              <a:gd name="T43" fmla="*/ 1523663 h 2286000"/>
              <a:gd name="T44" fmla="*/ 343919 w 2036763"/>
              <a:gd name="T45" fmla="*/ 1281977 h 2286000"/>
              <a:gd name="T46" fmla="*/ 1857435 w 2036763"/>
              <a:gd name="T47" fmla="*/ 1214825 h 2286000"/>
              <a:gd name="T48" fmla="*/ 24485 w 2036763"/>
              <a:gd name="T49" fmla="*/ 787414 h 2286000"/>
              <a:gd name="T50" fmla="*/ 423268 w 2036763"/>
              <a:gd name="T51" fmla="*/ 996809 h 2286000"/>
              <a:gd name="T52" fmla="*/ 1139898 w 2036763"/>
              <a:gd name="T53" fmla="*/ 1061238 h 2286000"/>
              <a:gd name="T54" fmla="*/ 1782848 w 2036763"/>
              <a:gd name="T55" fmla="*/ 943496 h 2286000"/>
              <a:gd name="T56" fmla="*/ 2035856 w 2036763"/>
              <a:gd name="T57" fmla="*/ 769038 h 2286000"/>
              <a:gd name="T58" fmla="*/ 1876252 w 2036763"/>
              <a:gd name="T59" fmla="*/ 1243183 h 2286000"/>
              <a:gd name="T60" fmla="*/ 1248265 w 2036763"/>
              <a:gd name="T61" fmla="*/ 1397450 h 2286000"/>
              <a:gd name="T62" fmla="*/ 469290 w 2036763"/>
              <a:gd name="T63" fmla="*/ 1350716 h 2286000"/>
              <a:gd name="T64" fmla="*/ 26072 w 2036763"/>
              <a:gd name="T65" fmla="*/ 1132247 h 2286000"/>
              <a:gd name="T66" fmla="*/ 561787 w 2036763"/>
              <a:gd name="T67" fmla="*/ 642633 h 2286000"/>
              <a:gd name="T68" fmla="*/ 1740226 w 2036763"/>
              <a:gd name="T69" fmla="*/ 837260 h 2286000"/>
              <a:gd name="T70" fmla="*/ 102473 w 2036763"/>
              <a:gd name="T71" fmla="*/ 474092 h 2286000"/>
              <a:gd name="T72" fmla="*/ 1337355 w 2036763"/>
              <a:gd name="T73" fmla="*/ 234897 h 2286000"/>
              <a:gd name="T74" fmla="*/ 973591 w 2036763"/>
              <a:gd name="T75" fmla="*/ 219937 h 2286000"/>
              <a:gd name="T76" fmla="*/ 1075191 w 2036763"/>
              <a:gd name="T77" fmla="*/ 297459 h 2286000"/>
              <a:gd name="T78" fmla="*/ 1371146 w 2036763"/>
              <a:gd name="T79" fmla="*/ 435729 h 2286000"/>
              <a:gd name="T80" fmla="*/ 1081087 w 2036763"/>
              <a:gd name="T81" fmla="*/ 581026 h 2286000"/>
              <a:gd name="T82" fmla="*/ 683078 w 2036763"/>
              <a:gd name="T83" fmla="*/ 470637 h 2286000"/>
              <a:gd name="T84" fmla="*/ 974725 w 2036763"/>
              <a:gd name="T85" fmla="*/ 484917 h 2286000"/>
              <a:gd name="T86" fmla="*/ 1043668 w 2036763"/>
              <a:gd name="T87" fmla="*/ 413742 h 2286000"/>
              <a:gd name="T88" fmla="*/ 671512 w 2036763"/>
              <a:gd name="T89" fmla="*/ 280685 h 2286000"/>
              <a:gd name="T90" fmla="*/ 839560 w 2036763"/>
              <a:gd name="T91" fmla="*/ 167576 h 2286000"/>
              <a:gd name="T92" fmla="*/ 494455 w 2036763"/>
              <a:gd name="T93" fmla="*/ 135423 h 2286000"/>
              <a:gd name="T94" fmla="*/ 101339 w 2036763"/>
              <a:gd name="T95" fmla="*/ 312130 h 2286000"/>
              <a:gd name="T96" fmla="*/ 205853 w 2036763"/>
              <a:gd name="T97" fmla="*/ 474999 h 2286000"/>
              <a:gd name="T98" fmla="*/ 801420 w 2036763"/>
              <a:gd name="T99" fmla="*/ 617000 h 2286000"/>
              <a:gd name="T100" fmla="*/ 1542308 w 2036763"/>
              <a:gd name="T101" fmla="*/ 572994 h 2286000"/>
              <a:gd name="T102" fmla="*/ 1935197 w 2036763"/>
              <a:gd name="T103" fmla="*/ 396513 h 2286000"/>
              <a:gd name="T104" fmla="*/ 1830684 w 2036763"/>
              <a:gd name="T105" fmla="*/ 233644 h 2286000"/>
              <a:gd name="T106" fmla="*/ 1235116 w 2036763"/>
              <a:gd name="T107" fmla="*/ 91643 h 2286000"/>
              <a:gd name="T108" fmla="*/ 1546389 w 2036763"/>
              <a:gd name="T109" fmla="*/ 51492 h 2286000"/>
              <a:gd name="T110" fmla="*/ 2004797 w 2036763"/>
              <a:gd name="T111" fmla="*/ 265628 h 2286000"/>
              <a:gd name="T112" fmla="*/ 1997996 w 2036763"/>
              <a:gd name="T113" fmla="*/ 720439 h 2286000"/>
              <a:gd name="T114" fmla="*/ 1525079 w 2036763"/>
              <a:gd name="T115" fmla="*/ 930944 h 2286000"/>
              <a:gd name="T116" fmla="*/ 739528 w 2036763"/>
              <a:gd name="T117" fmla="*/ 964516 h 2286000"/>
              <a:gd name="T118" fmla="*/ 134892 w 2036763"/>
              <a:gd name="T119" fmla="*/ 799832 h 2286000"/>
              <a:gd name="T120" fmla="*/ 2040 w 2036763"/>
              <a:gd name="T121" fmla="*/ 331411 h 2286000"/>
              <a:gd name="T122" fmla="*/ 298124 w 2036763"/>
              <a:gd name="T123" fmla="*/ 104119 h 2286000"/>
              <a:gd name="T124" fmla="*/ 1018381 w 2036763"/>
              <a:gd name="T125" fmla="*/ 0 h 2286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36763" h="2286000">
                <a:moveTo>
                  <a:pt x="495361" y="1937538"/>
                </a:moveTo>
                <a:lnTo>
                  <a:pt x="495361" y="2201380"/>
                </a:lnTo>
                <a:lnTo>
                  <a:pt x="511685" y="2205010"/>
                </a:lnTo>
                <a:lnTo>
                  <a:pt x="528008" y="2208413"/>
                </a:lnTo>
                <a:lnTo>
                  <a:pt x="561787" y="2214992"/>
                </a:lnTo>
                <a:lnTo>
                  <a:pt x="596474" y="2220890"/>
                </a:lnTo>
                <a:lnTo>
                  <a:pt x="631614" y="2226335"/>
                </a:lnTo>
                <a:lnTo>
                  <a:pt x="631614" y="1962039"/>
                </a:lnTo>
                <a:lnTo>
                  <a:pt x="596474" y="1956594"/>
                </a:lnTo>
                <a:lnTo>
                  <a:pt x="561787" y="1950696"/>
                </a:lnTo>
                <a:lnTo>
                  <a:pt x="528008" y="1944343"/>
                </a:lnTo>
                <a:lnTo>
                  <a:pt x="495361" y="1937538"/>
                </a:lnTo>
                <a:close/>
                <a:moveTo>
                  <a:pt x="295403" y="1880822"/>
                </a:moveTo>
                <a:lnTo>
                  <a:pt x="295403" y="2144891"/>
                </a:lnTo>
                <a:lnTo>
                  <a:pt x="311273" y="2150336"/>
                </a:lnTo>
                <a:lnTo>
                  <a:pt x="327596" y="2156007"/>
                </a:lnTo>
                <a:lnTo>
                  <a:pt x="343919" y="2161452"/>
                </a:lnTo>
                <a:lnTo>
                  <a:pt x="360696" y="2166670"/>
                </a:lnTo>
                <a:lnTo>
                  <a:pt x="378152" y="2171888"/>
                </a:lnTo>
                <a:lnTo>
                  <a:pt x="395609" y="2176879"/>
                </a:lnTo>
                <a:lnTo>
                  <a:pt x="413292" y="2181870"/>
                </a:lnTo>
                <a:lnTo>
                  <a:pt x="431429" y="2186407"/>
                </a:lnTo>
                <a:lnTo>
                  <a:pt x="431429" y="1922338"/>
                </a:lnTo>
                <a:lnTo>
                  <a:pt x="413292" y="1917800"/>
                </a:lnTo>
                <a:lnTo>
                  <a:pt x="395609" y="1912809"/>
                </a:lnTo>
                <a:lnTo>
                  <a:pt x="378152" y="1907592"/>
                </a:lnTo>
                <a:lnTo>
                  <a:pt x="360696" y="1902374"/>
                </a:lnTo>
                <a:lnTo>
                  <a:pt x="343919" y="1897383"/>
                </a:lnTo>
                <a:lnTo>
                  <a:pt x="327596" y="1891938"/>
                </a:lnTo>
                <a:lnTo>
                  <a:pt x="311273" y="1886493"/>
                </a:lnTo>
                <a:lnTo>
                  <a:pt x="295403" y="1880822"/>
                </a:lnTo>
                <a:close/>
                <a:moveTo>
                  <a:pt x="1857435" y="1830231"/>
                </a:moveTo>
                <a:lnTo>
                  <a:pt x="1842246" y="1837944"/>
                </a:lnTo>
                <a:lnTo>
                  <a:pt x="1826603" y="1845658"/>
                </a:lnTo>
                <a:lnTo>
                  <a:pt x="1810280" y="1853144"/>
                </a:lnTo>
                <a:lnTo>
                  <a:pt x="1793503" y="1860404"/>
                </a:lnTo>
                <a:lnTo>
                  <a:pt x="1776273" y="1867664"/>
                </a:lnTo>
                <a:lnTo>
                  <a:pt x="1758590" y="1874696"/>
                </a:lnTo>
                <a:lnTo>
                  <a:pt x="1740226" y="1881275"/>
                </a:lnTo>
                <a:lnTo>
                  <a:pt x="1721409" y="1888081"/>
                </a:lnTo>
                <a:lnTo>
                  <a:pt x="1721409" y="2152151"/>
                </a:lnTo>
                <a:lnTo>
                  <a:pt x="1740226" y="2145572"/>
                </a:lnTo>
                <a:lnTo>
                  <a:pt x="1758590" y="2138766"/>
                </a:lnTo>
                <a:lnTo>
                  <a:pt x="1776273" y="2131733"/>
                </a:lnTo>
                <a:lnTo>
                  <a:pt x="1793503" y="2124700"/>
                </a:lnTo>
                <a:lnTo>
                  <a:pt x="1810280" y="2117440"/>
                </a:lnTo>
                <a:lnTo>
                  <a:pt x="1826603" y="2109954"/>
                </a:lnTo>
                <a:lnTo>
                  <a:pt x="1842246" y="2102241"/>
                </a:lnTo>
                <a:lnTo>
                  <a:pt x="1857435" y="2094300"/>
                </a:lnTo>
                <a:lnTo>
                  <a:pt x="1857435" y="1830231"/>
                </a:lnTo>
                <a:close/>
                <a:moveTo>
                  <a:pt x="95445" y="1777145"/>
                </a:moveTo>
                <a:lnTo>
                  <a:pt x="95445" y="2041214"/>
                </a:lnTo>
                <a:lnTo>
                  <a:pt x="102473" y="2046659"/>
                </a:lnTo>
                <a:lnTo>
                  <a:pt x="109501" y="2051877"/>
                </a:lnTo>
                <a:lnTo>
                  <a:pt x="116756" y="2057095"/>
                </a:lnTo>
                <a:lnTo>
                  <a:pt x="124237" y="2061859"/>
                </a:lnTo>
                <a:lnTo>
                  <a:pt x="132172" y="2067077"/>
                </a:lnTo>
                <a:lnTo>
                  <a:pt x="140107" y="2072068"/>
                </a:lnTo>
                <a:lnTo>
                  <a:pt x="156883" y="2082050"/>
                </a:lnTo>
                <a:lnTo>
                  <a:pt x="174340" y="2091578"/>
                </a:lnTo>
                <a:lnTo>
                  <a:pt x="192704" y="2101106"/>
                </a:lnTo>
                <a:lnTo>
                  <a:pt x="211747" y="2110181"/>
                </a:lnTo>
                <a:lnTo>
                  <a:pt x="231698" y="2119255"/>
                </a:lnTo>
                <a:lnTo>
                  <a:pt x="231698" y="1854959"/>
                </a:lnTo>
                <a:lnTo>
                  <a:pt x="211747" y="1845885"/>
                </a:lnTo>
                <a:lnTo>
                  <a:pt x="192704" y="1837037"/>
                </a:lnTo>
                <a:lnTo>
                  <a:pt x="174340" y="1827509"/>
                </a:lnTo>
                <a:lnTo>
                  <a:pt x="156883" y="1817980"/>
                </a:lnTo>
                <a:lnTo>
                  <a:pt x="140107" y="1807772"/>
                </a:lnTo>
                <a:lnTo>
                  <a:pt x="132172" y="1803007"/>
                </a:lnTo>
                <a:lnTo>
                  <a:pt x="124237" y="1797790"/>
                </a:lnTo>
                <a:lnTo>
                  <a:pt x="116756" y="1792572"/>
                </a:lnTo>
                <a:lnTo>
                  <a:pt x="109501" y="1787354"/>
                </a:lnTo>
                <a:lnTo>
                  <a:pt x="102473" y="1782363"/>
                </a:lnTo>
                <a:lnTo>
                  <a:pt x="95445" y="1777145"/>
                </a:lnTo>
                <a:close/>
                <a:moveTo>
                  <a:pt x="5441" y="1625600"/>
                </a:moveTo>
                <a:lnTo>
                  <a:pt x="8162" y="1634221"/>
                </a:lnTo>
                <a:lnTo>
                  <a:pt x="11336" y="1642388"/>
                </a:lnTo>
                <a:lnTo>
                  <a:pt x="15190" y="1650782"/>
                </a:lnTo>
                <a:lnTo>
                  <a:pt x="19724" y="1658722"/>
                </a:lnTo>
                <a:lnTo>
                  <a:pt x="24485" y="1666889"/>
                </a:lnTo>
                <a:lnTo>
                  <a:pt x="29926" y="1675056"/>
                </a:lnTo>
                <a:lnTo>
                  <a:pt x="35820" y="1682770"/>
                </a:lnTo>
                <a:lnTo>
                  <a:pt x="42395" y="1690710"/>
                </a:lnTo>
                <a:lnTo>
                  <a:pt x="49423" y="1698423"/>
                </a:lnTo>
                <a:lnTo>
                  <a:pt x="56904" y="1706137"/>
                </a:lnTo>
                <a:lnTo>
                  <a:pt x="64839" y="1713850"/>
                </a:lnTo>
                <a:lnTo>
                  <a:pt x="73227" y="1721337"/>
                </a:lnTo>
                <a:lnTo>
                  <a:pt x="82296" y="1728823"/>
                </a:lnTo>
                <a:lnTo>
                  <a:pt x="91591" y="1736310"/>
                </a:lnTo>
                <a:lnTo>
                  <a:pt x="101566" y="1743569"/>
                </a:lnTo>
                <a:lnTo>
                  <a:pt x="111995" y="1750829"/>
                </a:lnTo>
                <a:lnTo>
                  <a:pt x="122650" y="1757862"/>
                </a:lnTo>
                <a:lnTo>
                  <a:pt x="133986" y="1764667"/>
                </a:lnTo>
                <a:lnTo>
                  <a:pt x="145548" y="1771700"/>
                </a:lnTo>
                <a:lnTo>
                  <a:pt x="157563" y="1778733"/>
                </a:lnTo>
                <a:lnTo>
                  <a:pt x="170259" y="1785312"/>
                </a:lnTo>
                <a:lnTo>
                  <a:pt x="183182" y="1791891"/>
                </a:lnTo>
                <a:lnTo>
                  <a:pt x="196558" y="1798243"/>
                </a:lnTo>
                <a:lnTo>
                  <a:pt x="210160" y="1804822"/>
                </a:lnTo>
                <a:lnTo>
                  <a:pt x="224443" y="1810948"/>
                </a:lnTo>
                <a:lnTo>
                  <a:pt x="238726" y="1817073"/>
                </a:lnTo>
                <a:lnTo>
                  <a:pt x="253689" y="1823198"/>
                </a:lnTo>
                <a:lnTo>
                  <a:pt x="269332" y="1829324"/>
                </a:lnTo>
                <a:lnTo>
                  <a:pt x="284975" y="1834995"/>
                </a:lnTo>
                <a:lnTo>
                  <a:pt x="301071" y="1840667"/>
                </a:lnTo>
                <a:lnTo>
                  <a:pt x="317394" y="1846338"/>
                </a:lnTo>
                <a:lnTo>
                  <a:pt x="334171" y="1851556"/>
                </a:lnTo>
                <a:lnTo>
                  <a:pt x="351174" y="1856774"/>
                </a:lnTo>
                <a:lnTo>
                  <a:pt x="368857" y="1861992"/>
                </a:lnTo>
                <a:lnTo>
                  <a:pt x="386541" y="1866983"/>
                </a:lnTo>
                <a:lnTo>
                  <a:pt x="404677" y="1871747"/>
                </a:lnTo>
                <a:lnTo>
                  <a:pt x="423268" y="1876738"/>
                </a:lnTo>
                <a:lnTo>
                  <a:pt x="441631" y="1881275"/>
                </a:lnTo>
                <a:lnTo>
                  <a:pt x="460901" y="1885813"/>
                </a:lnTo>
                <a:lnTo>
                  <a:pt x="480172" y="1890123"/>
                </a:lnTo>
                <a:lnTo>
                  <a:pt x="500122" y="1894207"/>
                </a:lnTo>
                <a:lnTo>
                  <a:pt x="519846" y="1898063"/>
                </a:lnTo>
                <a:lnTo>
                  <a:pt x="540250" y="1901920"/>
                </a:lnTo>
                <a:lnTo>
                  <a:pt x="560654" y="1905777"/>
                </a:lnTo>
                <a:lnTo>
                  <a:pt x="581511" y="1909180"/>
                </a:lnTo>
                <a:lnTo>
                  <a:pt x="602369" y="1912583"/>
                </a:lnTo>
                <a:lnTo>
                  <a:pt x="623679" y="1915986"/>
                </a:lnTo>
                <a:lnTo>
                  <a:pt x="645217" y="1918935"/>
                </a:lnTo>
                <a:lnTo>
                  <a:pt x="666981" y="1921884"/>
                </a:lnTo>
                <a:lnTo>
                  <a:pt x="688972" y="1924379"/>
                </a:lnTo>
                <a:lnTo>
                  <a:pt x="711189" y="1927102"/>
                </a:lnTo>
                <a:lnTo>
                  <a:pt x="733860" y="1929370"/>
                </a:lnTo>
                <a:lnTo>
                  <a:pt x="756531" y="1931639"/>
                </a:lnTo>
                <a:lnTo>
                  <a:pt x="779202" y="1933681"/>
                </a:lnTo>
                <a:lnTo>
                  <a:pt x="802554" y="1935496"/>
                </a:lnTo>
                <a:lnTo>
                  <a:pt x="825678" y="1937084"/>
                </a:lnTo>
                <a:lnTo>
                  <a:pt x="849029" y="1938672"/>
                </a:lnTo>
                <a:lnTo>
                  <a:pt x="872834" y="1939806"/>
                </a:lnTo>
                <a:lnTo>
                  <a:pt x="896865" y="1940941"/>
                </a:lnTo>
                <a:lnTo>
                  <a:pt x="920896" y="1941848"/>
                </a:lnTo>
                <a:lnTo>
                  <a:pt x="944701" y="1942529"/>
                </a:lnTo>
                <a:lnTo>
                  <a:pt x="969185" y="1942982"/>
                </a:lnTo>
                <a:lnTo>
                  <a:pt x="993670" y="1943209"/>
                </a:lnTo>
                <a:lnTo>
                  <a:pt x="1018381" y="1943436"/>
                </a:lnTo>
                <a:lnTo>
                  <a:pt x="1043093" y="1943209"/>
                </a:lnTo>
                <a:lnTo>
                  <a:pt x="1067578" y="1942982"/>
                </a:lnTo>
                <a:lnTo>
                  <a:pt x="1091835" y="1942529"/>
                </a:lnTo>
                <a:lnTo>
                  <a:pt x="1116093" y="1941848"/>
                </a:lnTo>
                <a:lnTo>
                  <a:pt x="1139898" y="1940941"/>
                </a:lnTo>
                <a:lnTo>
                  <a:pt x="1163703" y="1939806"/>
                </a:lnTo>
                <a:lnTo>
                  <a:pt x="1187507" y="1938672"/>
                </a:lnTo>
                <a:lnTo>
                  <a:pt x="1210858" y="1937084"/>
                </a:lnTo>
                <a:lnTo>
                  <a:pt x="1234436" y="1935496"/>
                </a:lnTo>
                <a:lnTo>
                  <a:pt x="1257334" y="1933681"/>
                </a:lnTo>
                <a:lnTo>
                  <a:pt x="1280232" y="1931639"/>
                </a:lnTo>
                <a:lnTo>
                  <a:pt x="1302903" y="1929370"/>
                </a:lnTo>
                <a:lnTo>
                  <a:pt x="1325347" y="1927102"/>
                </a:lnTo>
                <a:lnTo>
                  <a:pt x="1347565" y="1924379"/>
                </a:lnTo>
                <a:lnTo>
                  <a:pt x="1369782" y="1921884"/>
                </a:lnTo>
                <a:lnTo>
                  <a:pt x="1391319" y="1918935"/>
                </a:lnTo>
                <a:lnTo>
                  <a:pt x="1413084" y="1915986"/>
                </a:lnTo>
                <a:lnTo>
                  <a:pt x="1434168" y="1912583"/>
                </a:lnTo>
                <a:lnTo>
                  <a:pt x="1455252" y="1909180"/>
                </a:lnTo>
                <a:lnTo>
                  <a:pt x="1476109" y="1905777"/>
                </a:lnTo>
                <a:lnTo>
                  <a:pt x="1496513" y="1901920"/>
                </a:lnTo>
                <a:lnTo>
                  <a:pt x="1516917" y="1898063"/>
                </a:lnTo>
                <a:lnTo>
                  <a:pt x="1536867" y="1894207"/>
                </a:lnTo>
                <a:lnTo>
                  <a:pt x="1556364" y="1890123"/>
                </a:lnTo>
                <a:lnTo>
                  <a:pt x="1575635" y="1885813"/>
                </a:lnTo>
                <a:lnTo>
                  <a:pt x="1594905" y="1881275"/>
                </a:lnTo>
                <a:lnTo>
                  <a:pt x="1613722" y="1876738"/>
                </a:lnTo>
                <a:lnTo>
                  <a:pt x="1632086" y="1871747"/>
                </a:lnTo>
                <a:lnTo>
                  <a:pt x="1650222" y="1866983"/>
                </a:lnTo>
                <a:lnTo>
                  <a:pt x="1668133" y="1861992"/>
                </a:lnTo>
                <a:lnTo>
                  <a:pt x="1685589" y="1856774"/>
                </a:lnTo>
                <a:lnTo>
                  <a:pt x="1702592" y="1851556"/>
                </a:lnTo>
                <a:lnTo>
                  <a:pt x="1719369" y="1846338"/>
                </a:lnTo>
                <a:lnTo>
                  <a:pt x="1735919" y="1840667"/>
                </a:lnTo>
                <a:lnTo>
                  <a:pt x="1751789" y="1834995"/>
                </a:lnTo>
                <a:lnTo>
                  <a:pt x="1767658" y="1829324"/>
                </a:lnTo>
                <a:lnTo>
                  <a:pt x="1782848" y="1823198"/>
                </a:lnTo>
                <a:lnTo>
                  <a:pt x="1797811" y="1817073"/>
                </a:lnTo>
                <a:lnTo>
                  <a:pt x="1812320" y="1810948"/>
                </a:lnTo>
                <a:lnTo>
                  <a:pt x="1826603" y="1804822"/>
                </a:lnTo>
                <a:lnTo>
                  <a:pt x="1840205" y="1798243"/>
                </a:lnTo>
                <a:lnTo>
                  <a:pt x="1853581" y="1791891"/>
                </a:lnTo>
                <a:lnTo>
                  <a:pt x="1866504" y="1785312"/>
                </a:lnTo>
                <a:lnTo>
                  <a:pt x="1879199" y="1778733"/>
                </a:lnTo>
                <a:lnTo>
                  <a:pt x="1891215" y="1771700"/>
                </a:lnTo>
                <a:lnTo>
                  <a:pt x="1903004" y="1764667"/>
                </a:lnTo>
                <a:lnTo>
                  <a:pt x="1913886" y="1757862"/>
                </a:lnTo>
                <a:lnTo>
                  <a:pt x="1924768" y="1750829"/>
                </a:lnTo>
                <a:lnTo>
                  <a:pt x="1935197" y="1743569"/>
                </a:lnTo>
                <a:lnTo>
                  <a:pt x="1944945" y="1736310"/>
                </a:lnTo>
                <a:lnTo>
                  <a:pt x="1954467" y="1728823"/>
                </a:lnTo>
                <a:lnTo>
                  <a:pt x="1963536" y="1721337"/>
                </a:lnTo>
                <a:lnTo>
                  <a:pt x="1971697" y="1713850"/>
                </a:lnTo>
                <a:lnTo>
                  <a:pt x="1979859" y="1706137"/>
                </a:lnTo>
                <a:lnTo>
                  <a:pt x="1987113" y="1698423"/>
                </a:lnTo>
                <a:lnTo>
                  <a:pt x="1994141" y="1690710"/>
                </a:lnTo>
                <a:lnTo>
                  <a:pt x="2000716" y="1682770"/>
                </a:lnTo>
                <a:lnTo>
                  <a:pt x="2006611" y="1675056"/>
                </a:lnTo>
                <a:lnTo>
                  <a:pt x="2012278" y="1666889"/>
                </a:lnTo>
                <a:lnTo>
                  <a:pt x="2017039" y="1658722"/>
                </a:lnTo>
                <a:lnTo>
                  <a:pt x="2021573" y="1650782"/>
                </a:lnTo>
                <a:lnTo>
                  <a:pt x="2025427" y="1642388"/>
                </a:lnTo>
                <a:lnTo>
                  <a:pt x="2028375" y="1634221"/>
                </a:lnTo>
                <a:lnTo>
                  <a:pt x="2031322" y="1625600"/>
                </a:lnTo>
                <a:lnTo>
                  <a:pt x="2032682" y="1630364"/>
                </a:lnTo>
                <a:lnTo>
                  <a:pt x="2033589" y="1634901"/>
                </a:lnTo>
                <a:lnTo>
                  <a:pt x="2034723" y="1639666"/>
                </a:lnTo>
                <a:lnTo>
                  <a:pt x="2035403" y="1643976"/>
                </a:lnTo>
                <a:lnTo>
                  <a:pt x="2035856" y="1648740"/>
                </a:lnTo>
                <a:lnTo>
                  <a:pt x="2036536" y="1653277"/>
                </a:lnTo>
                <a:lnTo>
                  <a:pt x="2036763" y="1658042"/>
                </a:lnTo>
                <a:lnTo>
                  <a:pt x="2036763" y="1662579"/>
                </a:lnTo>
                <a:lnTo>
                  <a:pt x="2036763" y="1931866"/>
                </a:lnTo>
                <a:lnTo>
                  <a:pt x="2036763" y="1936176"/>
                </a:lnTo>
                <a:lnTo>
                  <a:pt x="2036536" y="1940941"/>
                </a:lnTo>
                <a:lnTo>
                  <a:pt x="2035856" y="1945478"/>
                </a:lnTo>
                <a:lnTo>
                  <a:pt x="2035403" y="1950015"/>
                </a:lnTo>
                <a:lnTo>
                  <a:pt x="2034723" y="1954552"/>
                </a:lnTo>
                <a:lnTo>
                  <a:pt x="2033816" y="1959090"/>
                </a:lnTo>
                <a:lnTo>
                  <a:pt x="2032909" y="1963627"/>
                </a:lnTo>
                <a:lnTo>
                  <a:pt x="2031549" y="1967937"/>
                </a:lnTo>
                <a:lnTo>
                  <a:pt x="2029962" y="1972475"/>
                </a:lnTo>
                <a:lnTo>
                  <a:pt x="2028375" y="1977012"/>
                </a:lnTo>
                <a:lnTo>
                  <a:pt x="2025201" y="1985860"/>
                </a:lnTo>
                <a:lnTo>
                  <a:pt x="2020893" y="1994480"/>
                </a:lnTo>
                <a:lnTo>
                  <a:pt x="2016132" y="2003101"/>
                </a:lnTo>
                <a:lnTo>
                  <a:pt x="2010691" y="2011949"/>
                </a:lnTo>
                <a:lnTo>
                  <a:pt x="2004797" y="2020343"/>
                </a:lnTo>
                <a:lnTo>
                  <a:pt x="1997996" y="2028964"/>
                </a:lnTo>
                <a:lnTo>
                  <a:pt x="1991194" y="2037131"/>
                </a:lnTo>
                <a:lnTo>
                  <a:pt x="1983259" y="2045298"/>
                </a:lnTo>
                <a:lnTo>
                  <a:pt x="1975098" y="2053692"/>
                </a:lnTo>
                <a:lnTo>
                  <a:pt x="1966029" y="2061632"/>
                </a:lnTo>
                <a:lnTo>
                  <a:pt x="1956734" y="2069572"/>
                </a:lnTo>
                <a:lnTo>
                  <a:pt x="1946759" y="2077739"/>
                </a:lnTo>
                <a:lnTo>
                  <a:pt x="1936331" y="2085453"/>
                </a:lnTo>
                <a:lnTo>
                  <a:pt x="1925448" y="2093166"/>
                </a:lnTo>
                <a:lnTo>
                  <a:pt x="1913659" y="2100653"/>
                </a:lnTo>
                <a:lnTo>
                  <a:pt x="1901871" y="2108139"/>
                </a:lnTo>
                <a:lnTo>
                  <a:pt x="1889175" y="2115626"/>
                </a:lnTo>
                <a:lnTo>
                  <a:pt x="1876252" y="2122885"/>
                </a:lnTo>
                <a:lnTo>
                  <a:pt x="1862876" y="2129691"/>
                </a:lnTo>
                <a:lnTo>
                  <a:pt x="1848820" y="2136951"/>
                </a:lnTo>
                <a:lnTo>
                  <a:pt x="1834311" y="2143757"/>
                </a:lnTo>
                <a:lnTo>
                  <a:pt x="1819575" y="2150336"/>
                </a:lnTo>
                <a:lnTo>
                  <a:pt x="1804159" y="2157142"/>
                </a:lnTo>
                <a:lnTo>
                  <a:pt x="1788515" y="2163494"/>
                </a:lnTo>
                <a:lnTo>
                  <a:pt x="1772192" y="2170073"/>
                </a:lnTo>
                <a:lnTo>
                  <a:pt x="1755416" y="2176198"/>
                </a:lnTo>
                <a:lnTo>
                  <a:pt x="1738413" y="2182323"/>
                </a:lnTo>
                <a:lnTo>
                  <a:pt x="1720956" y="2188222"/>
                </a:lnTo>
                <a:lnTo>
                  <a:pt x="1703046" y="2193894"/>
                </a:lnTo>
                <a:lnTo>
                  <a:pt x="1684682" y="2199565"/>
                </a:lnTo>
                <a:lnTo>
                  <a:pt x="1666319" y="2205010"/>
                </a:lnTo>
                <a:lnTo>
                  <a:pt x="1647049" y="2210455"/>
                </a:lnTo>
                <a:lnTo>
                  <a:pt x="1627778" y="2215672"/>
                </a:lnTo>
                <a:lnTo>
                  <a:pt x="1608054" y="2220890"/>
                </a:lnTo>
                <a:lnTo>
                  <a:pt x="1587877" y="2225428"/>
                </a:lnTo>
                <a:lnTo>
                  <a:pt x="1567247" y="2230419"/>
                </a:lnTo>
                <a:lnTo>
                  <a:pt x="1546389" y="2234729"/>
                </a:lnTo>
                <a:lnTo>
                  <a:pt x="1525079" y="2239039"/>
                </a:lnTo>
                <a:lnTo>
                  <a:pt x="1503768" y="2243350"/>
                </a:lnTo>
                <a:lnTo>
                  <a:pt x="1481777" y="2247433"/>
                </a:lnTo>
                <a:lnTo>
                  <a:pt x="1460013" y="2251063"/>
                </a:lnTo>
                <a:lnTo>
                  <a:pt x="1437568" y="2254920"/>
                </a:lnTo>
                <a:lnTo>
                  <a:pt x="1414897" y="2258323"/>
                </a:lnTo>
                <a:lnTo>
                  <a:pt x="1391773" y="2261499"/>
                </a:lnTo>
                <a:lnTo>
                  <a:pt x="1368422" y="2264675"/>
                </a:lnTo>
                <a:lnTo>
                  <a:pt x="1344844" y="2267397"/>
                </a:lnTo>
                <a:lnTo>
                  <a:pt x="1321266" y="2270120"/>
                </a:lnTo>
                <a:lnTo>
                  <a:pt x="1297235" y="2272615"/>
                </a:lnTo>
                <a:lnTo>
                  <a:pt x="1272750" y="2274884"/>
                </a:lnTo>
                <a:lnTo>
                  <a:pt x="1248265" y="2277152"/>
                </a:lnTo>
                <a:lnTo>
                  <a:pt x="1223554" y="2278967"/>
                </a:lnTo>
                <a:lnTo>
                  <a:pt x="1198389" y="2280329"/>
                </a:lnTo>
                <a:lnTo>
                  <a:pt x="1173451" y="2281917"/>
                </a:lnTo>
                <a:lnTo>
                  <a:pt x="1148060" y="2283278"/>
                </a:lnTo>
                <a:lnTo>
                  <a:pt x="1122441" y="2284185"/>
                </a:lnTo>
                <a:lnTo>
                  <a:pt x="1096597" y="2285093"/>
                </a:lnTo>
                <a:lnTo>
                  <a:pt x="1070525" y="2285546"/>
                </a:lnTo>
                <a:lnTo>
                  <a:pt x="1044680" y="2285773"/>
                </a:lnTo>
                <a:lnTo>
                  <a:pt x="1018381" y="2286000"/>
                </a:lnTo>
                <a:lnTo>
                  <a:pt x="992083" y="2285773"/>
                </a:lnTo>
                <a:lnTo>
                  <a:pt x="966011" y="2285546"/>
                </a:lnTo>
                <a:lnTo>
                  <a:pt x="939940" y="2285093"/>
                </a:lnTo>
                <a:lnTo>
                  <a:pt x="914095" y="2284185"/>
                </a:lnTo>
                <a:lnTo>
                  <a:pt x="888477" y="2283278"/>
                </a:lnTo>
                <a:lnTo>
                  <a:pt x="863312" y="2281917"/>
                </a:lnTo>
                <a:lnTo>
                  <a:pt x="838147" y="2280329"/>
                </a:lnTo>
                <a:lnTo>
                  <a:pt x="812982" y="2278967"/>
                </a:lnTo>
                <a:lnTo>
                  <a:pt x="788271" y="2277152"/>
                </a:lnTo>
                <a:lnTo>
                  <a:pt x="763786" y="2274884"/>
                </a:lnTo>
                <a:lnTo>
                  <a:pt x="739528" y="2272615"/>
                </a:lnTo>
                <a:lnTo>
                  <a:pt x="715497" y="2270120"/>
                </a:lnTo>
                <a:lnTo>
                  <a:pt x="691692" y="2267397"/>
                </a:lnTo>
                <a:lnTo>
                  <a:pt x="668115" y="2264675"/>
                </a:lnTo>
                <a:lnTo>
                  <a:pt x="644990" y="2261499"/>
                </a:lnTo>
                <a:lnTo>
                  <a:pt x="621866" y="2258323"/>
                </a:lnTo>
                <a:lnTo>
                  <a:pt x="599195" y="2254920"/>
                </a:lnTo>
                <a:lnTo>
                  <a:pt x="576750" y="2251063"/>
                </a:lnTo>
                <a:lnTo>
                  <a:pt x="554759" y="2247433"/>
                </a:lnTo>
                <a:lnTo>
                  <a:pt x="532995" y="2243350"/>
                </a:lnTo>
                <a:lnTo>
                  <a:pt x="511458" y="2239039"/>
                </a:lnTo>
                <a:lnTo>
                  <a:pt x="490147" y="2234729"/>
                </a:lnTo>
                <a:lnTo>
                  <a:pt x="469290" y="2230419"/>
                </a:lnTo>
                <a:lnTo>
                  <a:pt x="448886" y="2225428"/>
                </a:lnTo>
                <a:lnTo>
                  <a:pt x="428935" y="2220890"/>
                </a:lnTo>
                <a:lnTo>
                  <a:pt x="408985" y="2215672"/>
                </a:lnTo>
                <a:lnTo>
                  <a:pt x="389715" y="2210455"/>
                </a:lnTo>
                <a:lnTo>
                  <a:pt x="370671" y="2205010"/>
                </a:lnTo>
                <a:lnTo>
                  <a:pt x="352081" y="2199565"/>
                </a:lnTo>
                <a:lnTo>
                  <a:pt x="333717" y="2193894"/>
                </a:lnTo>
                <a:lnTo>
                  <a:pt x="315580" y="2188222"/>
                </a:lnTo>
                <a:lnTo>
                  <a:pt x="298124" y="2182323"/>
                </a:lnTo>
                <a:lnTo>
                  <a:pt x="281120" y="2176198"/>
                </a:lnTo>
                <a:lnTo>
                  <a:pt x="264571" y="2170073"/>
                </a:lnTo>
                <a:lnTo>
                  <a:pt x="248474" y="2163494"/>
                </a:lnTo>
                <a:lnTo>
                  <a:pt x="232605" y="2157142"/>
                </a:lnTo>
                <a:lnTo>
                  <a:pt x="217188" y="2150336"/>
                </a:lnTo>
                <a:lnTo>
                  <a:pt x="202225" y="2143757"/>
                </a:lnTo>
                <a:lnTo>
                  <a:pt x="187716" y="2136951"/>
                </a:lnTo>
                <a:lnTo>
                  <a:pt x="173887" y="2129691"/>
                </a:lnTo>
                <a:lnTo>
                  <a:pt x="160511" y="2122885"/>
                </a:lnTo>
                <a:lnTo>
                  <a:pt x="147362" y="2115626"/>
                </a:lnTo>
                <a:lnTo>
                  <a:pt x="134892" y="2108139"/>
                </a:lnTo>
                <a:lnTo>
                  <a:pt x="122877" y="2100653"/>
                </a:lnTo>
                <a:lnTo>
                  <a:pt x="111541" y="2093166"/>
                </a:lnTo>
                <a:lnTo>
                  <a:pt x="100433" y="2085453"/>
                </a:lnTo>
                <a:lnTo>
                  <a:pt x="90004" y="2077739"/>
                </a:lnTo>
                <a:lnTo>
                  <a:pt x="80029" y="2069572"/>
                </a:lnTo>
                <a:lnTo>
                  <a:pt x="70734" y="2061632"/>
                </a:lnTo>
                <a:lnTo>
                  <a:pt x="61665" y="2053692"/>
                </a:lnTo>
                <a:lnTo>
                  <a:pt x="53504" y="2045298"/>
                </a:lnTo>
                <a:lnTo>
                  <a:pt x="45795" y="2037131"/>
                </a:lnTo>
                <a:lnTo>
                  <a:pt x="38541" y="2028964"/>
                </a:lnTo>
                <a:lnTo>
                  <a:pt x="31966" y="2020343"/>
                </a:lnTo>
                <a:lnTo>
                  <a:pt x="26072" y="2011949"/>
                </a:lnTo>
                <a:lnTo>
                  <a:pt x="20631" y="2003101"/>
                </a:lnTo>
                <a:lnTo>
                  <a:pt x="15870" y="1994480"/>
                </a:lnTo>
                <a:lnTo>
                  <a:pt x="11562" y="1985860"/>
                </a:lnTo>
                <a:lnTo>
                  <a:pt x="8162" y="1977012"/>
                </a:lnTo>
                <a:lnTo>
                  <a:pt x="6575" y="1972475"/>
                </a:lnTo>
                <a:lnTo>
                  <a:pt x="5214" y="1967937"/>
                </a:lnTo>
                <a:lnTo>
                  <a:pt x="3854" y="1963627"/>
                </a:lnTo>
                <a:lnTo>
                  <a:pt x="2947" y="1959090"/>
                </a:lnTo>
                <a:lnTo>
                  <a:pt x="2040" y="1954552"/>
                </a:lnTo>
                <a:lnTo>
                  <a:pt x="1360" y="1950015"/>
                </a:lnTo>
                <a:lnTo>
                  <a:pt x="907" y="1945478"/>
                </a:lnTo>
                <a:lnTo>
                  <a:pt x="227" y="1940941"/>
                </a:lnTo>
                <a:lnTo>
                  <a:pt x="0" y="1936176"/>
                </a:lnTo>
                <a:lnTo>
                  <a:pt x="0" y="1931866"/>
                </a:lnTo>
                <a:lnTo>
                  <a:pt x="0" y="1662579"/>
                </a:lnTo>
                <a:lnTo>
                  <a:pt x="0" y="1658042"/>
                </a:lnTo>
                <a:lnTo>
                  <a:pt x="227" y="1653277"/>
                </a:lnTo>
                <a:lnTo>
                  <a:pt x="907" y="1648740"/>
                </a:lnTo>
                <a:lnTo>
                  <a:pt x="1360" y="1643976"/>
                </a:lnTo>
                <a:lnTo>
                  <a:pt x="2040" y="1639666"/>
                </a:lnTo>
                <a:lnTo>
                  <a:pt x="3174" y="1634901"/>
                </a:lnTo>
                <a:lnTo>
                  <a:pt x="4081" y="1630364"/>
                </a:lnTo>
                <a:lnTo>
                  <a:pt x="5441" y="1625600"/>
                </a:lnTo>
                <a:close/>
                <a:moveTo>
                  <a:pt x="495361" y="1497574"/>
                </a:moveTo>
                <a:lnTo>
                  <a:pt x="495361" y="1761643"/>
                </a:lnTo>
                <a:lnTo>
                  <a:pt x="511685" y="1765273"/>
                </a:lnTo>
                <a:lnTo>
                  <a:pt x="528008" y="1768449"/>
                </a:lnTo>
                <a:lnTo>
                  <a:pt x="561787" y="1775028"/>
                </a:lnTo>
                <a:lnTo>
                  <a:pt x="596474" y="1780926"/>
                </a:lnTo>
                <a:lnTo>
                  <a:pt x="631614" y="1786371"/>
                </a:lnTo>
                <a:lnTo>
                  <a:pt x="631614" y="1522075"/>
                </a:lnTo>
                <a:lnTo>
                  <a:pt x="596474" y="1516857"/>
                </a:lnTo>
                <a:lnTo>
                  <a:pt x="561787" y="1510732"/>
                </a:lnTo>
                <a:lnTo>
                  <a:pt x="528008" y="1504379"/>
                </a:lnTo>
                <a:lnTo>
                  <a:pt x="495361" y="1497574"/>
                </a:lnTo>
                <a:close/>
                <a:moveTo>
                  <a:pt x="295403" y="1440631"/>
                </a:moveTo>
                <a:lnTo>
                  <a:pt x="295403" y="1705154"/>
                </a:lnTo>
                <a:lnTo>
                  <a:pt x="311273" y="1710826"/>
                </a:lnTo>
                <a:lnTo>
                  <a:pt x="327596" y="1716270"/>
                </a:lnTo>
                <a:lnTo>
                  <a:pt x="343919" y="1721488"/>
                </a:lnTo>
                <a:lnTo>
                  <a:pt x="360696" y="1726706"/>
                </a:lnTo>
                <a:lnTo>
                  <a:pt x="378152" y="1731924"/>
                </a:lnTo>
                <a:lnTo>
                  <a:pt x="395609" y="1737142"/>
                </a:lnTo>
                <a:lnTo>
                  <a:pt x="413292" y="1741906"/>
                </a:lnTo>
                <a:lnTo>
                  <a:pt x="431429" y="1746670"/>
                </a:lnTo>
                <a:lnTo>
                  <a:pt x="431429" y="1482374"/>
                </a:lnTo>
                <a:lnTo>
                  <a:pt x="413292" y="1477836"/>
                </a:lnTo>
                <a:lnTo>
                  <a:pt x="395609" y="1472845"/>
                </a:lnTo>
                <a:lnTo>
                  <a:pt x="378152" y="1467628"/>
                </a:lnTo>
                <a:lnTo>
                  <a:pt x="360696" y="1462637"/>
                </a:lnTo>
                <a:lnTo>
                  <a:pt x="343919" y="1457419"/>
                </a:lnTo>
                <a:lnTo>
                  <a:pt x="327596" y="1451974"/>
                </a:lnTo>
                <a:lnTo>
                  <a:pt x="311273" y="1446302"/>
                </a:lnTo>
                <a:lnTo>
                  <a:pt x="295403" y="1440631"/>
                </a:lnTo>
                <a:close/>
                <a:moveTo>
                  <a:pt x="1857435" y="1390267"/>
                </a:moveTo>
                <a:lnTo>
                  <a:pt x="1842246" y="1397980"/>
                </a:lnTo>
                <a:lnTo>
                  <a:pt x="1826603" y="1405921"/>
                </a:lnTo>
                <a:lnTo>
                  <a:pt x="1810280" y="1413407"/>
                </a:lnTo>
                <a:lnTo>
                  <a:pt x="1793503" y="1420440"/>
                </a:lnTo>
                <a:lnTo>
                  <a:pt x="1776273" y="1427700"/>
                </a:lnTo>
                <a:lnTo>
                  <a:pt x="1758590" y="1434732"/>
                </a:lnTo>
                <a:lnTo>
                  <a:pt x="1740226" y="1441311"/>
                </a:lnTo>
                <a:lnTo>
                  <a:pt x="1721409" y="1448117"/>
                </a:lnTo>
                <a:lnTo>
                  <a:pt x="1721409" y="1712187"/>
                </a:lnTo>
                <a:lnTo>
                  <a:pt x="1740226" y="1705608"/>
                </a:lnTo>
                <a:lnTo>
                  <a:pt x="1758590" y="1698575"/>
                </a:lnTo>
                <a:lnTo>
                  <a:pt x="1776273" y="1691542"/>
                </a:lnTo>
                <a:lnTo>
                  <a:pt x="1793503" y="1684736"/>
                </a:lnTo>
                <a:lnTo>
                  <a:pt x="1810280" y="1677250"/>
                </a:lnTo>
                <a:lnTo>
                  <a:pt x="1826603" y="1669990"/>
                </a:lnTo>
                <a:lnTo>
                  <a:pt x="1842246" y="1662277"/>
                </a:lnTo>
                <a:lnTo>
                  <a:pt x="1857435" y="1654563"/>
                </a:lnTo>
                <a:lnTo>
                  <a:pt x="1857435" y="1390267"/>
                </a:lnTo>
                <a:close/>
                <a:moveTo>
                  <a:pt x="95445" y="1337181"/>
                </a:moveTo>
                <a:lnTo>
                  <a:pt x="95445" y="1601250"/>
                </a:lnTo>
                <a:lnTo>
                  <a:pt x="102473" y="1606468"/>
                </a:lnTo>
                <a:lnTo>
                  <a:pt x="109501" y="1611913"/>
                </a:lnTo>
                <a:lnTo>
                  <a:pt x="116756" y="1617131"/>
                </a:lnTo>
                <a:lnTo>
                  <a:pt x="124237" y="1621895"/>
                </a:lnTo>
                <a:lnTo>
                  <a:pt x="132172" y="1627113"/>
                </a:lnTo>
                <a:lnTo>
                  <a:pt x="140107" y="1632104"/>
                </a:lnTo>
                <a:lnTo>
                  <a:pt x="156883" y="1642086"/>
                </a:lnTo>
                <a:lnTo>
                  <a:pt x="174340" y="1651614"/>
                </a:lnTo>
                <a:lnTo>
                  <a:pt x="192704" y="1661142"/>
                </a:lnTo>
                <a:lnTo>
                  <a:pt x="211747" y="1670217"/>
                </a:lnTo>
                <a:lnTo>
                  <a:pt x="231698" y="1679291"/>
                </a:lnTo>
                <a:lnTo>
                  <a:pt x="231698" y="1415222"/>
                </a:lnTo>
                <a:lnTo>
                  <a:pt x="211747" y="1406148"/>
                </a:lnTo>
                <a:lnTo>
                  <a:pt x="192704" y="1397073"/>
                </a:lnTo>
                <a:lnTo>
                  <a:pt x="174340" y="1387545"/>
                </a:lnTo>
                <a:lnTo>
                  <a:pt x="156883" y="1378016"/>
                </a:lnTo>
                <a:lnTo>
                  <a:pt x="140107" y="1367808"/>
                </a:lnTo>
                <a:lnTo>
                  <a:pt x="132172" y="1363043"/>
                </a:lnTo>
                <a:lnTo>
                  <a:pt x="124237" y="1357826"/>
                </a:lnTo>
                <a:lnTo>
                  <a:pt x="116756" y="1352608"/>
                </a:lnTo>
                <a:lnTo>
                  <a:pt x="109501" y="1347844"/>
                </a:lnTo>
                <a:lnTo>
                  <a:pt x="102473" y="1342399"/>
                </a:lnTo>
                <a:lnTo>
                  <a:pt x="95445" y="1337181"/>
                </a:lnTo>
                <a:close/>
                <a:moveTo>
                  <a:pt x="5441" y="1185863"/>
                </a:moveTo>
                <a:lnTo>
                  <a:pt x="8162" y="1194257"/>
                </a:lnTo>
                <a:lnTo>
                  <a:pt x="11336" y="1202651"/>
                </a:lnTo>
                <a:lnTo>
                  <a:pt x="15190" y="1210818"/>
                </a:lnTo>
                <a:lnTo>
                  <a:pt x="19724" y="1218758"/>
                </a:lnTo>
                <a:lnTo>
                  <a:pt x="24485" y="1227152"/>
                </a:lnTo>
                <a:lnTo>
                  <a:pt x="29926" y="1235092"/>
                </a:lnTo>
                <a:lnTo>
                  <a:pt x="35820" y="1242806"/>
                </a:lnTo>
                <a:lnTo>
                  <a:pt x="42395" y="1250746"/>
                </a:lnTo>
                <a:lnTo>
                  <a:pt x="49423" y="1258459"/>
                </a:lnTo>
                <a:lnTo>
                  <a:pt x="56904" y="1266173"/>
                </a:lnTo>
                <a:lnTo>
                  <a:pt x="64839" y="1274113"/>
                </a:lnTo>
                <a:lnTo>
                  <a:pt x="73227" y="1281373"/>
                </a:lnTo>
                <a:lnTo>
                  <a:pt x="82296" y="1288859"/>
                </a:lnTo>
                <a:lnTo>
                  <a:pt x="91591" y="1296119"/>
                </a:lnTo>
                <a:lnTo>
                  <a:pt x="101566" y="1303605"/>
                </a:lnTo>
                <a:lnTo>
                  <a:pt x="111995" y="1310865"/>
                </a:lnTo>
                <a:lnTo>
                  <a:pt x="122650" y="1317898"/>
                </a:lnTo>
                <a:lnTo>
                  <a:pt x="133986" y="1324930"/>
                </a:lnTo>
                <a:lnTo>
                  <a:pt x="145548" y="1331736"/>
                </a:lnTo>
                <a:lnTo>
                  <a:pt x="157563" y="1338542"/>
                </a:lnTo>
                <a:lnTo>
                  <a:pt x="170259" y="1345121"/>
                </a:lnTo>
                <a:lnTo>
                  <a:pt x="183182" y="1351927"/>
                </a:lnTo>
                <a:lnTo>
                  <a:pt x="196558" y="1358279"/>
                </a:lnTo>
                <a:lnTo>
                  <a:pt x="210160" y="1364858"/>
                </a:lnTo>
                <a:lnTo>
                  <a:pt x="224443" y="1370984"/>
                </a:lnTo>
                <a:lnTo>
                  <a:pt x="238726" y="1377109"/>
                </a:lnTo>
                <a:lnTo>
                  <a:pt x="253689" y="1383234"/>
                </a:lnTo>
                <a:lnTo>
                  <a:pt x="269332" y="1389133"/>
                </a:lnTo>
                <a:lnTo>
                  <a:pt x="284975" y="1395031"/>
                </a:lnTo>
                <a:lnTo>
                  <a:pt x="301071" y="1400703"/>
                </a:lnTo>
                <a:lnTo>
                  <a:pt x="317394" y="1406148"/>
                </a:lnTo>
                <a:lnTo>
                  <a:pt x="334171" y="1411592"/>
                </a:lnTo>
                <a:lnTo>
                  <a:pt x="351174" y="1416810"/>
                </a:lnTo>
                <a:lnTo>
                  <a:pt x="368857" y="1422028"/>
                </a:lnTo>
                <a:lnTo>
                  <a:pt x="386541" y="1427019"/>
                </a:lnTo>
                <a:lnTo>
                  <a:pt x="404677" y="1431783"/>
                </a:lnTo>
                <a:lnTo>
                  <a:pt x="423268" y="1436774"/>
                </a:lnTo>
                <a:lnTo>
                  <a:pt x="441631" y="1441085"/>
                </a:lnTo>
                <a:lnTo>
                  <a:pt x="460901" y="1445849"/>
                </a:lnTo>
                <a:lnTo>
                  <a:pt x="480172" y="1449932"/>
                </a:lnTo>
                <a:lnTo>
                  <a:pt x="500122" y="1454243"/>
                </a:lnTo>
                <a:lnTo>
                  <a:pt x="519846" y="1458099"/>
                </a:lnTo>
                <a:lnTo>
                  <a:pt x="540250" y="1461956"/>
                </a:lnTo>
                <a:lnTo>
                  <a:pt x="560654" y="1465586"/>
                </a:lnTo>
                <a:lnTo>
                  <a:pt x="581511" y="1469216"/>
                </a:lnTo>
                <a:lnTo>
                  <a:pt x="602369" y="1472619"/>
                </a:lnTo>
                <a:lnTo>
                  <a:pt x="623679" y="1476021"/>
                </a:lnTo>
                <a:lnTo>
                  <a:pt x="645217" y="1479198"/>
                </a:lnTo>
                <a:lnTo>
                  <a:pt x="666981" y="1481920"/>
                </a:lnTo>
                <a:lnTo>
                  <a:pt x="688972" y="1484415"/>
                </a:lnTo>
                <a:lnTo>
                  <a:pt x="711189" y="1487138"/>
                </a:lnTo>
                <a:lnTo>
                  <a:pt x="733860" y="1489406"/>
                </a:lnTo>
                <a:lnTo>
                  <a:pt x="756531" y="1491675"/>
                </a:lnTo>
                <a:lnTo>
                  <a:pt x="779202" y="1493717"/>
                </a:lnTo>
                <a:lnTo>
                  <a:pt x="802554" y="1495532"/>
                </a:lnTo>
                <a:lnTo>
                  <a:pt x="825678" y="1497120"/>
                </a:lnTo>
                <a:lnTo>
                  <a:pt x="849029" y="1498708"/>
                </a:lnTo>
                <a:lnTo>
                  <a:pt x="872834" y="1500069"/>
                </a:lnTo>
                <a:lnTo>
                  <a:pt x="896865" y="1500976"/>
                </a:lnTo>
                <a:lnTo>
                  <a:pt x="920896" y="1501884"/>
                </a:lnTo>
                <a:lnTo>
                  <a:pt x="944701" y="1502565"/>
                </a:lnTo>
                <a:lnTo>
                  <a:pt x="969185" y="1503018"/>
                </a:lnTo>
                <a:lnTo>
                  <a:pt x="993670" y="1503245"/>
                </a:lnTo>
                <a:lnTo>
                  <a:pt x="1018381" y="1503699"/>
                </a:lnTo>
                <a:lnTo>
                  <a:pt x="1043093" y="1503245"/>
                </a:lnTo>
                <a:lnTo>
                  <a:pt x="1067578" y="1503018"/>
                </a:lnTo>
                <a:lnTo>
                  <a:pt x="1091835" y="1502565"/>
                </a:lnTo>
                <a:lnTo>
                  <a:pt x="1116093" y="1501884"/>
                </a:lnTo>
                <a:lnTo>
                  <a:pt x="1139898" y="1500976"/>
                </a:lnTo>
                <a:lnTo>
                  <a:pt x="1163703" y="1500069"/>
                </a:lnTo>
                <a:lnTo>
                  <a:pt x="1187507" y="1498708"/>
                </a:lnTo>
                <a:lnTo>
                  <a:pt x="1210858" y="1497120"/>
                </a:lnTo>
                <a:lnTo>
                  <a:pt x="1234436" y="1495532"/>
                </a:lnTo>
                <a:lnTo>
                  <a:pt x="1257334" y="1493717"/>
                </a:lnTo>
                <a:lnTo>
                  <a:pt x="1280232" y="1491675"/>
                </a:lnTo>
                <a:lnTo>
                  <a:pt x="1302903" y="1489406"/>
                </a:lnTo>
                <a:lnTo>
                  <a:pt x="1325347" y="1487138"/>
                </a:lnTo>
                <a:lnTo>
                  <a:pt x="1347565" y="1484415"/>
                </a:lnTo>
                <a:lnTo>
                  <a:pt x="1369782" y="1481920"/>
                </a:lnTo>
                <a:lnTo>
                  <a:pt x="1391319" y="1479198"/>
                </a:lnTo>
                <a:lnTo>
                  <a:pt x="1413084" y="1476021"/>
                </a:lnTo>
                <a:lnTo>
                  <a:pt x="1434168" y="1472619"/>
                </a:lnTo>
                <a:lnTo>
                  <a:pt x="1455252" y="1469216"/>
                </a:lnTo>
                <a:lnTo>
                  <a:pt x="1476109" y="1465586"/>
                </a:lnTo>
                <a:lnTo>
                  <a:pt x="1496513" y="1461956"/>
                </a:lnTo>
                <a:lnTo>
                  <a:pt x="1516917" y="1458099"/>
                </a:lnTo>
                <a:lnTo>
                  <a:pt x="1536867" y="1454243"/>
                </a:lnTo>
                <a:lnTo>
                  <a:pt x="1556364" y="1449932"/>
                </a:lnTo>
                <a:lnTo>
                  <a:pt x="1575635" y="1445849"/>
                </a:lnTo>
                <a:lnTo>
                  <a:pt x="1594905" y="1441085"/>
                </a:lnTo>
                <a:lnTo>
                  <a:pt x="1613722" y="1436774"/>
                </a:lnTo>
                <a:lnTo>
                  <a:pt x="1632086" y="1431783"/>
                </a:lnTo>
                <a:lnTo>
                  <a:pt x="1650222" y="1427019"/>
                </a:lnTo>
                <a:lnTo>
                  <a:pt x="1668133" y="1422028"/>
                </a:lnTo>
                <a:lnTo>
                  <a:pt x="1685589" y="1416810"/>
                </a:lnTo>
                <a:lnTo>
                  <a:pt x="1702592" y="1411592"/>
                </a:lnTo>
                <a:lnTo>
                  <a:pt x="1719369" y="1406148"/>
                </a:lnTo>
                <a:lnTo>
                  <a:pt x="1735919" y="1400703"/>
                </a:lnTo>
                <a:lnTo>
                  <a:pt x="1751789" y="1395031"/>
                </a:lnTo>
                <a:lnTo>
                  <a:pt x="1767658" y="1389133"/>
                </a:lnTo>
                <a:lnTo>
                  <a:pt x="1782848" y="1383234"/>
                </a:lnTo>
                <a:lnTo>
                  <a:pt x="1797811" y="1377109"/>
                </a:lnTo>
                <a:lnTo>
                  <a:pt x="1812320" y="1370984"/>
                </a:lnTo>
                <a:lnTo>
                  <a:pt x="1826603" y="1364858"/>
                </a:lnTo>
                <a:lnTo>
                  <a:pt x="1840205" y="1358279"/>
                </a:lnTo>
                <a:lnTo>
                  <a:pt x="1853581" y="1351927"/>
                </a:lnTo>
                <a:lnTo>
                  <a:pt x="1866504" y="1345121"/>
                </a:lnTo>
                <a:lnTo>
                  <a:pt x="1879199" y="1338542"/>
                </a:lnTo>
                <a:lnTo>
                  <a:pt x="1891215" y="1331736"/>
                </a:lnTo>
                <a:lnTo>
                  <a:pt x="1903004" y="1324930"/>
                </a:lnTo>
                <a:lnTo>
                  <a:pt x="1913886" y="1317898"/>
                </a:lnTo>
                <a:lnTo>
                  <a:pt x="1924768" y="1310865"/>
                </a:lnTo>
                <a:lnTo>
                  <a:pt x="1935197" y="1303605"/>
                </a:lnTo>
                <a:lnTo>
                  <a:pt x="1944945" y="1296119"/>
                </a:lnTo>
                <a:lnTo>
                  <a:pt x="1954467" y="1288859"/>
                </a:lnTo>
                <a:lnTo>
                  <a:pt x="1963536" y="1281373"/>
                </a:lnTo>
                <a:lnTo>
                  <a:pt x="1971697" y="1274113"/>
                </a:lnTo>
                <a:lnTo>
                  <a:pt x="1979859" y="1266173"/>
                </a:lnTo>
                <a:lnTo>
                  <a:pt x="1987113" y="1258459"/>
                </a:lnTo>
                <a:lnTo>
                  <a:pt x="1994141" y="1250746"/>
                </a:lnTo>
                <a:lnTo>
                  <a:pt x="2000716" y="1242806"/>
                </a:lnTo>
                <a:lnTo>
                  <a:pt x="2006611" y="1235092"/>
                </a:lnTo>
                <a:lnTo>
                  <a:pt x="2012278" y="1227152"/>
                </a:lnTo>
                <a:lnTo>
                  <a:pt x="2017039" y="1218758"/>
                </a:lnTo>
                <a:lnTo>
                  <a:pt x="2021573" y="1210818"/>
                </a:lnTo>
                <a:lnTo>
                  <a:pt x="2025427" y="1202651"/>
                </a:lnTo>
                <a:lnTo>
                  <a:pt x="2028375" y="1194257"/>
                </a:lnTo>
                <a:lnTo>
                  <a:pt x="2031322" y="1185863"/>
                </a:lnTo>
                <a:lnTo>
                  <a:pt x="2032682" y="1190400"/>
                </a:lnTo>
                <a:lnTo>
                  <a:pt x="2033589" y="1195164"/>
                </a:lnTo>
                <a:lnTo>
                  <a:pt x="2034723" y="1199475"/>
                </a:lnTo>
                <a:lnTo>
                  <a:pt x="2035403" y="1204012"/>
                </a:lnTo>
                <a:lnTo>
                  <a:pt x="2035856" y="1208776"/>
                </a:lnTo>
                <a:lnTo>
                  <a:pt x="2036536" y="1213313"/>
                </a:lnTo>
                <a:lnTo>
                  <a:pt x="2036763" y="1218078"/>
                </a:lnTo>
                <a:lnTo>
                  <a:pt x="2036763" y="1222615"/>
                </a:lnTo>
                <a:lnTo>
                  <a:pt x="2036763" y="1491675"/>
                </a:lnTo>
                <a:lnTo>
                  <a:pt x="2036763" y="1496439"/>
                </a:lnTo>
                <a:lnTo>
                  <a:pt x="2036536" y="1500976"/>
                </a:lnTo>
                <a:lnTo>
                  <a:pt x="2035856" y="1505741"/>
                </a:lnTo>
                <a:lnTo>
                  <a:pt x="2035403" y="1510051"/>
                </a:lnTo>
                <a:lnTo>
                  <a:pt x="2034723" y="1514588"/>
                </a:lnTo>
                <a:lnTo>
                  <a:pt x="2033816" y="1519126"/>
                </a:lnTo>
                <a:lnTo>
                  <a:pt x="2032909" y="1523663"/>
                </a:lnTo>
                <a:lnTo>
                  <a:pt x="2031549" y="1528200"/>
                </a:lnTo>
                <a:lnTo>
                  <a:pt x="2029962" y="1532511"/>
                </a:lnTo>
                <a:lnTo>
                  <a:pt x="2028375" y="1536821"/>
                </a:lnTo>
                <a:lnTo>
                  <a:pt x="2025201" y="1545895"/>
                </a:lnTo>
                <a:lnTo>
                  <a:pt x="2020893" y="1554743"/>
                </a:lnTo>
                <a:lnTo>
                  <a:pt x="2016132" y="1563137"/>
                </a:lnTo>
                <a:lnTo>
                  <a:pt x="2010691" y="1571985"/>
                </a:lnTo>
                <a:lnTo>
                  <a:pt x="2004797" y="1580379"/>
                </a:lnTo>
                <a:lnTo>
                  <a:pt x="1997996" y="1589000"/>
                </a:lnTo>
                <a:lnTo>
                  <a:pt x="1991194" y="1597167"/>
                </a:lnTo>
                <a:lnTo>
                  <a:pt x="1983259" y="1605561"/>
                </a:lnTo>
                <a:lnTo>
                  <a:pt x="1975098" y="1613728"/>
                </a:lnTo>
                <a:lnTo>
                  <a:pt x="1966029" y="1621668"/>
                </a:lnTo>
                <a:lnTo>
                  <a:pt x="1956734" y="1629835"/>
                </a:lnTo>
                <a:lnTo>
                  <a:pt x="1946759" y="1637775"/>
                </a:lnTo>
                <a:lnTo>
                  <a:pt x="1936331" y="1645489"/>
                </a:lnTo>
                <a:lnTo>
                  <a:pt x="1925448" y="1653202"/>
                </a:lnTo>
                <a:lnTo>
                  <a:pt x="1913659" y="1660689"/>
                </a:lnTo>
                <a:lnTo>
                  <a:pt x="1901871" y="1668175"/>
                </a:lnTo>
                <a:lnTo>
                  <a:pt x="1889175" y="1675662"/>
                </a:lnTo>
                <a:lnTo>
                  <a:pt x="1876252" y="1682921"/>
                </a:lnTo>
                <a:lnTo>
                  <a:pt x="1862876" y="1690181"/>
                </a:lnTo>
                <a:lnTo>
                  <a:pt x="1848820" y="1696987"/>
                </a:lnTo>
                <a:lnTo>
                  <a:pt x="1834311" y="1703793"/>
                </a:lnTo>
                <a:lnTo>
                  <a:pt x="1819575" y="1710826"/>
                </a:lnTo>
                <a:lnTo>
                  <a:pt x="1804159" y="1717178"/>
                </a:lnTo>
                <a:lnTo>
                  <a:pt x="1788515" y="1723984"/>
                </a:lnTo>
                <a:lnTo>
                  <a:pt x="1772192" y="1730109"/>
                </a:lnTo>
                <a:lnTo>
                  <a:pt x="1755416" y="1736234"/>
                </a:lnTo>
                <a:lnTo>
                  <a:pt x="1738413" y="1742360"/>
                </a:lnTo>
                <a:lnTo>
                  <a:pt x="1720956" y="1748485"/>
                </a:lnTo>
                <a:lnTo>
                  <a:pt x="1703046" y="1754156"/>
                </a:lnTo>
                <a:lnTo>
                  <a:pt x="1684682" y="1759828"/>
                </a:lnTo>
                <a:lnTo>
                  <a:pt x="1666319" y="1765500"/>
                </a:lnTo>
                <a:lnTo>
                  <a:pt x="1647049" y="1770491"/>
                </a:lnTo>
                <a:lnTo>
                  <a:pt x="1627778" y="1775709"/>
                </a:lnTo>
                <a:lnTo>
                  <a:pt x="1608054" y="1780926"/>
                </a:lnTo>
                <a:lnTo>
                  <a:pt x="1587877" y="1785917"/>
                </a:lnTo>
                <a:lnTo>
                  <a:pt x="1567247" y="1790455"/>
                </a:lnTo>
                <a:lnTo>
                  <a:pt x="1546389" y="1794765"/>
                </a:lnTo>
                <a:lnTo>
                  <a:pt x="1525079" y="1799302"/>
                </a:lnTo>
                <a:lnTo>
                  <a:pt x="1503768" y="1803386"/>
                </a:lnTo>
                <a:lnTo>
                  <a:pt x="1481777" y="1807469"/>
                </a:lnTo>
                <a:lnTo>
                  <a:pt x="1460013" y="1811326"/>
                </a:lnTo>
                <a:lnTo>
                  <a:pt x="1437568" y="1814956"/>
                </a:lnTo>
                <a:lnTo>
                  <a:pt x="1414897" y="1818359"/>
                </a:lnTo>
                <a:lnTo>
                  <a:pt x="1391773" y="1821762"/>
                </a:lnTo>
                <a:lnTo>
                  <a:pt x="1368422" y="1824711"/>
                </a:lnTo>
                <a:lnTo>
                  <a:pt x="1344844" y="1827660"/>
                </a:lnTo>
                <a:lnTo>
                  <a:pt x="1321266" y="1830156"/>
                </a:lnTo>
                <a:lnTo>
                  <a:pt x="1297235" y="1832651"/>
                </a:lnTo>
                <a:lnTo>
                  <a:pt x="1272750" y="1835147"/>
                </a:lnTo>
                <a:lnTo>
                  <a:pt x="1248265" y="1837189"/>
                </a:lnTo>
                <a:lnTo>
                  <a:pt x="1223554" y="1839003"/>
                </a:lnTo>
                <a:lnTo>
                  <a:pt x="1198389" y="1840818"/>
                </a:lnTo>
                <a:lnTo>
                  <a:pt x="1173451" y="1841953"/>
                </a:lnTo>
                <a:lnTo>
                  <a:pt x="1148060" y="1843314"/>
                </a:lnTo>
                <a:lnTo>
                  <a:pt x="1122441" y="1844448"/>
                </a:lnTo>
                <a:lnTo>
                  <a:pt x="1096597" y="1845129"/>
                </a:lnTo>
                <a:lnTo>
                  <a:pt x="1070525" y="1845583"/>
                </a:lnTo>
                <a:lnTo>
                  <a:pt x="1044680" y="1846263"/>
                </a:lnTo>
                <a:lnTo>
                  <a:pt x="1018381" y="1846263"/>
                </a:lnTo>
                <a:lnTo>
                  <a:pt x="992083" y="1846263"/>
                </a:lnTo>
                <a:lnTo>
                  <a:pt x="966011" y="1845583"/>
                </a:lnTo>
                <a:lnTo>
                  <a:pt x="939940" y="1845129"/>
                </a:lnTo>
                <a:lnTo>
                  <a:pt x="914095" y="1844448"/>
                </a:lnTo>
                <a:lnTo>
                  <a:pt x="888477" y="1843314"/>
                </a:lnTo>
                <a:lnTo>
                  <a:pt x="863312" y="1841953"/>
                </a:lnTo>
                <a:lnTo>
                  <a:pt x="838147" y="1840818"/>
                </a:lnTo>
                <a:lnTo>
                  <a:pt x="812982" y="1839003"/>
                </a:lnTo>
                <a:lnTo>
                  <a:pt x="788271" y="1837189"/>
                </a:lnTo>
                <a:lnTo>
                  <a:pt x="763786" y="1835147"/>
                </a:lnTo>
                <a:lnTo>
                  <a:pt x="739528" y="1832651"/>
                </a:lnTo>
                <a:lnTo>
                  <a:pt x="715497" y="1830156"/>
                </a:lnTo>
                <a:lnTo>
                  <a:pt x="691692" y="1827660"/>
                </a:lnTo>
                <a:lnTo>
                  <a:pt x="668115" y="1824711"/>
                </a:lnTo>
                <a:lnTo>
                  <a:pt x="644990" y="1821762"/>
                </a:lnTo>
                <a:lnTo>
                  <a:pt x="621866" y="1818359"/>
                </a:lnTo>
                <a:lnTo>
                  <a:pt x="599195" y="1814956"/>
                </a:lnTo>
                <a:lnTo>
                  <a:pt x="576750" y="1811326"/>
                </a:lnTo>
                <a:lnTo>
                  <a:pt x="554759" y="1807469"/>
                </a:lnTo>
                <a:lnTo>
                  <a:pt x="532995" y="1803386"/>
                </a:lnTo>
                <a:lnTo>
                  <a:pt x="511458" y="1799302"/>
                </a:lnTo>
                <a:lnTo>
                  <a:pt x="490147" y="1794765"/>
                </a:lnTo>
                <a:lnTo>
                  <a:pt x="469290" y="1790455"/>
                </a:lnTo>
                <a:lnTo>
                  <a:pt x="448886" y="1785917"/>
                </a:lnTo>
                <a:lnTo>
                  <a:pt x="428935" y="1780926"/>
                </a:lnTo>
                <a:lnTo>
                  <a:pt x="408985" y="1775709"/>
                </a:lnTo>
                <a:lnTo>
                  <a:pt x="389715" y="1770491"/>
                </a:lnTo>
                <a:lnTo>
                  <a:pt x="370671" y="1765500"/>
                </a:lnTo>
                <a:lnTo>
                  <a:pt x="352081" y="1759828"/>
                </a:lnTo>
                <a:lnTo>
                  <a:pt x="333717" y="1754156"/>
                </a:lnTo>
                <a:lnTo>
                  <a:pt x="315580" y="1748485"/>
                </a:lnTo>
                <a:lnTo>
                  <a:pt x="298124" y="1742360"/>
                </a:lnTo>
                <a:lnTo>
                  <a:pt x="281120" y="1736234"/>
                </a:lnTo>
                <a:lnTo>
                  <a:pt x="264571" y="1730109"/>
                </a:lnTo>
                <a:lnTo>
                  <a:pt x="248474" y="1723984"/>
                </a:lnTo>
                <a:lnTo>
                  <a:pt x="232605" y="1717178"/>
                </a:lnTo>
                <a:lnTo>
                  <a:pt x="217188" y="1710826"/>
                </a:lnTo>
                <a:lnTo>
                  <a:pt x="202225" y="1703793"/>
                </a:lnTo>
                <a:lnTo>
                  <a:pt x="187716" y="1696987"/>
                </a:lnTo>
                <a:lnTo>
                  <a:pt x="173887" y="1690181"/>
                </a:lnTo>
                <a:lnTo>
                  <a:pt x="160511" y="1682921"/>
                </a:lnTo>
                <a:lnTo>
                  <a:pt x="147362" y="1675662"/>
                </a:lnTo>
                <a:lnTo>
                  <a:pt x="134892" y="1668175"/>
                </a:lnTo>
                <a:lnTo>
                  <a:pt x="122877" y="1660689"/>
                </a:lnTo>
                <a:lnTo>
                  <a:pt x="111541" y="1653202"/>
                </a:lnTo>
                <a:lnTo>
                  <a:pt x="100433" y="1645489"/>
                </a:lnTo>
                <a:lnTo>
                  <a:pt x="90004" y="1637775"/>
                </a:lnTo>
                <a:lnTo>
                  <a:pt x="80029" y="1629835"/>
                </a:lnTo>
                <a:lnTo>
                  <a:pt x="70734" y="1621668"/>
                </a:lnTo>
                <a:lnTo>
                  <a:pt x="61665" y="1613728"/>
                </a:lnTo>
                <a:lnTo>
                  <a:pt x="53504" y="1605561"/>
                </a:lnTo>
                <a:lnTo>
                  <a:pt x="45795" y="1597167"/>
                </a:lnTo>
                <a:lnTo>
                  <a:pt x="38541" y="1589000"/>
                </a:lnTo>
                <a:lnTo>
                  <a:pt x="31966" y="1580379"/>
                </a:lnTo>
                <a:lnTo>
                  <a:pt x="26072" y="1571985"/>
                </a:lnTo>
                <a:lnTo>
                  <a:pt x="20631" y="1563137"/>
                </a:lnTo>
                <a:lnTo>
                  <a:pt x="15870" y="1554743"/>
                </a:lnTo>
                <a:lnTo>
                  <a:pt x="11562" y="1545895"/>
                </a:lnTo>
                <a:lnTo>
                  <a:pt x="8162" y="1536821"/>
                </a:lnTo>
                <a:lnTo>
                  <a:pt x="6575" y="1532511"/>
                </a:lnTo>
                <a:lnTo>
                  <a:pt x="5214" y="1528200"/>
                </a:lnTo>
                <a:lnTo>
                  <a:pt x="3854" y="1523663"/>
                </a:lnTo>
                <a:lnTo>
                  <a:pt x="2947" y="1519126"/>
                </a:lnTo>
                <a:lnTo>
                  <a:pt x="2040" y="1514588"/>
                </a:lnTo>
                <a:lnTo>
                  <a:pt x="1360" y="1510051"/>
                </a:lnTo>
                <a:lnTo>
                  <a:pt x="907" y="1505741"/>
                </a:lnTo>
                <a:lnTo>
                  <a:pt x="227" y="1500976"/>
                </a:lnTo>
                <a:lnTo>
                  <a:pt x="0" y="1496439"/>
                </a:lnTo>
                <a:lnTo>
                  <a:pt x="0" y="1491675"/>
                </a:lnTo>
                <a:lnTo>
                  <a:pt x="0" y="1222615"/>
                </a:lnTo>
                <a:lnTo>
                  <a:pt x="0" y="1218078"/>
                </a:lnTo>
                <a:lnTo>
                  <a:pt x="227" y="1213313"/>
                </a:lnTo>
                <a:lnTo>
                  <a:pt x="907" y="1208776"/>
                </a:lnTo>
                <a:lnTo>
                  <a:pt x="1360" y="1204012"/>
                </a:lnTo>
                <a:lnTo>
                  <a:pt x="2040" y="1199475"/>
                </a:lnTo>
                <a:lnTo>
                  <a:pt x="3174" y="1195164"/>
                </a:lnTo>
                <a:lnTo>
                  <a:pt x="4081" y="1190400"/>
                </a:lnTo>
                <a:lnTo>
                  <a:pt x="5441" y="1185863"/>
                </a:lnTo>
                <a:close/>
                <a:moveTo>
                  <a:pt x="495361" y="1058062"/>
                </a:moveTo>
                <a:lnTo>
                  <a:pt x="495361" y="1322132"/>
                </a:lnTo>
                <a:lnTo>
                  <a:pt x="528008" y="1328938"/>
                </a:lnTo>
                <a:lnTo>
                  <a:pt x="561787" y="1335290"/>
                </a:lnTo>
                <a:lnTo>
                  <a:pt x="596474" y="1341188"/>
                </a:lnTo>
                <a:lnTo>
                  <a:pt x="631614" y="1346633"/>
                </a:lnTo>
                <a:lnTo>
                  <a:pt x="631614" y="1082564"/>
                </a:lnTo>
                <a:lnTo>
                  <a:pt x="596474" y="1077119"/>
                </a:lnTo>
                <a:lnTo>
                  <a:pt x="561787" y="1071220"/>
                </a:lnTo>
                <a:lnTo>
                  <a:pt x="528008" y="1064641"/>
                </a:lnTo>
                <a:lnTo>
                  <a:pt x="495361" y="1058062"/>
                </a:lnTo>
                <a:close/>
                <a:moveTo>
                  <a:pt x="295403" y="1001120"/>
                </a:moveTo>
                <a:lnTo>
                  <a:pt x="295403" y="1265416"/>
                </a:lnTo>
                <a:lnTo>
                  <a:pt x="311273" y="1271087"/>
                </a:lnTo>
                <a:lnTo>
                  <a:pt x="327596" y="1276532"/>
                </a:lnTo>
                <a:lnTo>
                  <a:pt x="343919" y="1281977"/>
                </a:lnTo>
                <a:lnTo>
                  <a:pt x="360696" y="1286968"/>
                </a:lnTo>
                <a:lnTo>
                  <a:pt x="378152" y="1292186"/>
                </a:lnTo>
                <a:lnTo>
                  <a:pt x="395609" y="1297404"/>
                </a:lnTo>
                <a:lnTo>
                  <a:pt x="413292" y="1302168"/>
                </a:lnTo>
                <a:lnTo>
                  <a:pt x="431429" y="1306932"/>
                </a:lnTo>
                <a:lnTo>
                  <a:pt x="431429" y="1042863"/>
                </a:lnTo>
                <a:lnTo>
                  <a:pt x="413292" y="1038098"/>
                </a:lnTo>
                <a:lnTo>
                  <a:pt x="395609" y="1033107"/>
                </a:lnTo>
                <a:lnTo>
                  <a:pt x="378152" y="1028116"/>
                </a:lnTo>
                <a:lnTo>
                  <a:pt x="360696" y="1022899"/>
                </a:lnTo>
                <a:lnTo>
                  <a:pt x="343919" y="1017681"/>
                </a:lnTo>
                <a:lnTo>
                  <a:pt x="327596" y="1012236"/>
                </a:lnTo>
                <a:lnTo>
                  <a:pt x="311273" y="1006791"/>
                </a:lnTo>
                <a:lnTo>
                  <a:pt x="295403" y="1001120"/>
                </a:lnTo>
                <a:close/>
                <a:moveTo>
                  <a:pt x="1857435" y="950756"/>
                </a:moveTo>
                <a:lnTo>
                  <a:pt x="1842246" y="958469"/>
                </a:lnTo>
                <a:lnTo>
                  <a:pt x="1826603" y="966183"/>
                </a:lnTo>
                <a:lnTo>
                  <a:pt x="1810280" y="973669"/>
                </a:lnTo>
                <a:lnTo>
                  <a:pt x="1793503" y="980929"/>
                </a:lnTo>
                <a:lnTo>
                  <a:pt x="1776273" y="987735"/>
                </a:lnTo>
                <a:lnTo>
                  <a:pt x="1758590" y="994767"/>
                </a:lnTo>
                <a:lnTo>
                  <a:pt x="1740226" y="1001800"/>
                </a:lnTo>
                <a:lnTo>
                  <a:pt x="1721409" y="1008379"/>
                </a:lnTo>
                <a:lnTo>
                  <a:pt x="1721409" y="1272675"/>
                </a:lnTo>
                <a:lnTo>
                  <a:pt x="1740226" y="1265869"/>
                </a:lnTo>
                <a:lnTo>
                  <a:pt x="1758590" y="1259290"/>
                </a:lnTo>
                <a:lnTo>
                  <a:pt x="1776273" y="1252258"/>
                </a:lnTo>
                <a:lnTo>
                  <a:pt x="1793503" y="1244998"/>
                </a:lnTo>
                <a:lnTo>
                  <a:pt x="1810280" y="1237738"/>
                </a:lnTo>
                <a:lnTo>
                  <a:pt x="1826603" y="1230252"/>
                </a:lnTo>
                <a:lnTo>
                  <a:pt x="1842246" y="1222539"/>
                </a:lnTo>
                <a:lnTo>
                  <a:pt x="1857435" y="1214825"/>
                </a:lnTo>
                <a:lnTo>
                  <a:pt x="1857435" y="950756"/>
                </a:lnTo>
                <a:close/>
                <a:moveTo>
                  <a:pt x="95445" y="897443"/>
                </a:moveTo>
                <a:lnTo>
                  <a:pt x="95445" y="1161739"/>
                </a:lnTo>
                <a:lnTo>
                  <a:pt x="102473" y="1166730"/>
                </a:lnTo>
                <a:lnTo>
                  <a:pt x="109501" y="1172175"/>
                </a:lnTo>
                <a:lnTo>
                  <a:pt x="116756" y="1177393"/>
                </a:lnTo>
                <a:lnTo>
                  <a:pt x="124237" y="1182384"/>
                </a:lnTo>
                <a:lnTo>
                  <a:pt x="132172" y="1187375"/>
                </a:lnTo>
                <a:lnTo>
                  <a:pt x="140107" y="1192366"/>
                </a:lnTo>
                <a:lnTo>
                  <a:pt x="156883" y="1202348"/>
                </a:lnTo>
                <a:lnTo>
                  <a:pt x="174340" y="1211876"/>
                </a:lnTo>
                <a:lnTo>
                  <a:pt x="192704" y="1221631"/>
                </a:lnTo>
                <a:lnTo>
                  <a:pt x="211747" y="1230479"/>
                </a:lnTo>
                <a:lnTo>
                  <a:pt x="231698" y="1239553"/>
                </a:lnTo>
                <a:lnTo>
                  <a:pt x="231698" y="975484"/>
                </a:lnTo>
                <a:lnTo>
                  <a:pt x="211747" y="966410"/>
                </a:lnTo>
                <a:lnTo>
                  <a:pt x="192704" y="957335"/>
                </a:lnTo>
                <a:lnTo>
                  <a:pt x="174340" y="947807"/>
                </a:lnTo>
                <a:lnTo>
                  <a:pt x="156883" y="938278"/>
                </a:lnTo>
                <a:lnTo>
                  <a:pt x="140107" y="928296"/>
                </a:lnTo>
                <a:lnTo>
                  <a:pt x="132172" y="923305"/>
                </a:lnTo>
                <a:lnTo>
                  <a:pt x="124237" y="918088"/>
                </a:lnTo>
                <a:lnTo>
                  <a:pt x="116756" y="913323"/>
                </a:lnTo>
                <a:lnTo>
                  <a:pt x="109501" y="908106"/>
                </a:lnTo>
                <a:lnTo>
                  <a:pt x="102473" y="902888"/>
                </a:lnTo>
                <a:lnTo>
                  <a:pt x="95445" y="897443"/>
                </a:lnTo>
                <a:close/>
                <a:moveTo>
                  <a:pt x="5441" y="746125"/>
                </a:moveTo>
                <a:lnTo>
                  <a:pt x="8162" y="754519"/>
                </a:lnTo>
                <a:lnTo>
                  <a:pt x="11336" y="762913"/>
                </a:lnTo>
                <a:lnTo>
                  <a:pt x="15190" y="771080"/>
                </a:lnTo>
                <a:lnTo>
                  <a:pt x="19724" y="779020"/>
                </a:lnTo>
                <a:lnTo>
                  <a:pt x="24485" y="787414"/>
                </a:lnTo>
                <a:lnTo>
                  <a:pt x="29926" y="795354"/>
                </a:lnTo>
                <a:lnTo>
                  <a:pt x="35820" y="803068"/>
                </a:lnTo>
                <a:lnTo>
                  <a:pt x="42395" y="811008"/>
                </a:lnTo>
                <a:lnTo>
                  <a:pt x="49423" y="818948"/>
                </a:lnTo>
                <a:lnTo>
                  <a:pt x="56904" y="826662"/>
                </a:lnTo>
                <a:lnTo>
                  <a:pt x="64839" y="834375"/>
                </a:lnTo>
                <a:lnTo>
                  <a:pt x="73227" y="841861"/>
                </a:lnTo>
                <a:lnTo>
                  <a:pt x="82296" y="849348"/>
                </a:lnTo>
                <a:lnTo>
                  <a:pt x="91591" y="856608"/>
                </a:lnTo>
                <a:lnTo>
                  <a:pt x="101566" y="864094"/>
                </a:lnTo>
                <a:lnTo>
                  <a:pt x="111995" y="871127"/>
                </a:lnTo>
                <a:lnTo>
                  <a:pt x="122650" y="878160"/>
                </a:lnTo>
                <a:lnTo>
                  <a:pt x="133986" y="885192"/>
                </a:lnTo>
                <a:lnTo>
                  <a:pt x="145548" y="891998"/>
                </a:lnTo>
                <a:lnTo>
                  <a:pt x="157563" y="898804"/>
                </a:lnTo>
                <a:lnTo>
                  <a:pt x="170259" y="905610"/>
                </a:lnTo>
                <a:lnTo>
                  <a:pt x="183182" y="912189"/>
                </a:lnTo>
                <a:lnTo>
                  <a:pt x="196558" y="918768"/>
                </a:lnTo>
                <a:lnTo>
                  <a:pt x="210160" y="925120"/>
                </a:lnTo>
                <a:lnTo>
                  <a:pt x="224443" y="931246"/>
                </a:lnTo>
                <a:lnTo>
                  <a:pt x="238726" y="937598"/>
                </a:lnTo>
                <a:lnTo>
                  <a:pt x="253689" y="943496"/>
                </a:lnTo>
                <a:lnTo>
                  <a:pt x="269332" y="949395"/>
                </a:lnTo>
                <a:lnTo>
                  <a:pt x="284975" y="955293"/>
                </a:lnTo>
                <a:lnTo>
                  <a:pt x="301071" y="960965"/>
                </a:lnTo>
                <a:lnTo>
                  <a:pt x="317394" y="966410"/>
                </a:lnTo>
                <a:lnTo>
                  <a:pt x="334171" y="971854"/>
                </a:lnTo>
                <a:lnTo>
                  <a:pt x="351174" y="977299"/>
                </a:lnTo>
                <a:lnTo>
                  <a:pt x="368857" y="982290"/>
                </a:lnTo>
                <a:lnTo>
                  <a:pt x="386541" y="987281"/>
                </a:lnTo>
                <a:lnTo>
                  <a:pt x="404677" y="992272"/>
                </a:lnTo>
                <a:lnTo>
                  <a:pt x="423268" y="996809"/>
                </a:lnTo>
                <a:lnTo>
                  <a:pt x="441631" y="1001573"/>
                </a:lnTo>
                <a:lnTo>
                  <a:pt x="460901" y="1006111"/>
                </a:lnTo>
                <a:lnTo>
                  <a:pt x="480172" y="1010194"/>
                </a:lnTo>
                <a:lnTo>
                  <a:pt x="500122" y="1014278"/>
                </a:lnTo>
                <a:lnTo>
                  <a:pt x="519846" y="1018588"/>
                </a:lnTo>
                <a:lnTo>
                  <a:pt x="540250" y="1022445"/>
                </a:lnTo>
                <a:lnTo>
                  <a:pt x="560654" y="1026075"/>
                </a:lnTo>
                <a:lnTo>
                  <a:pt x="581511" y="1029704"/>
                </a:lnTo>
                <a:lnTo>
                  <a:pt x="602369" y="1032881"/>
                </a:lnTo>
                <a:lnTo>
                  <a:pt x="623679" y="1036057"/>
                </a:lnTo>
                <a:lnTo>
                  <a:pt x="645217" y="1039233"/>
                </a:lnTo>
                <a:lnTo>
                  <a:pt x="666981" y="1041955"/>
                </a:lnTo>
                <a:lnTo>
                  <a:pt x="688972" y="1044904"/>
                </a:lnTo>
                <a:lnTo>
                  <a:pt x="711189" y="1047400"/>
                </a:lnTo>
                <a:lnTo>
                  <a:pt x="733860" y="1049668"/>
                </a:lnTo>
                <a:lnTo>
                  <a:pt x="756531" y="1051937"/>
                </a:lnTo>
                <a:lnTo>
                  <a:pt x="779202" y="1053752"/>
                </a:lnTo>
                <a:lnTo>
                  <a:pt x="802554" y="1055567"/>
                </a:lnTo>
                <a:lnTo>
                  <a:pt x="825678" y="1057382"/>
                </a:lnTo>
                <a:lnTo>
                  <a:pt x="849029" y="1058743"/>
                </a:lnTo>
                <a:lnTo>
                  <a:pt x="872834" y="1060104"/>
                </a:lnTo>
                <a:lnTo>
                  <a:pt x="896865" y="1061238"/>
                </a:lnTo>
                <a:lnTo>
                  <a:pt x="920896" y="1062146"/>
                </a:lnTo>
                <a:lnTo>
                  <a:pt x="944701" y="1062827"/>
                </a:lnTo>
                <a:lnTo>
                  <a:pt x="969185" y="1063507"/>
                </a:lnTo>
                <a:lnTo>
                  <a:pt x="993670" y="1063734"/>
                </a:lnTo>
                <a:lnTo>
                  <a:pt x="1018381" y="1063734"/>
                </a:lnTo>
                <a:lnTo>
                  <a:pt x="1043093" y="1063734"/>
                </a:lnTo>
                <a:lnTo>
                  <a:pt x="1067578" y="1063507"/>
                </a:lnTo>
                <a:lnTo>
                  <a:pt x="1091835" y="1062827"/>
                </a:lnTo>
                <a:lnTo>
                  <a:pt x="1116093" y="1062146"/>
                </a:lnTo>
                <a:lnTo>
                  <a:pt x="1139898" y="1061238"/>
                </a:lnTo>
                <a:lnTo>
                  <a:pt x="1163703" y="1060104"/>
                </a:lnTo>
                <a:lnTo>
                  <a:pt x="1187507" y="1058743"/>
                </a:lnTo>
                <a:lnTo>
                  <a:pt x="1210858" y="1057382"/>
                </a:lnTo>
                <a:lnTo>
                  <a:pt x="1234436" y="1055567"/>
                </a:lnTo>
                <a:lnTo>
                  <a:pt x="1257334" y="1053752"/>
                </a:lnTo>
                <a:lnTo>
                  <a:pt x="1280232" y="1051937"/>
                </a:lnTo>
                <a:lnTo>
                  <a:pt x="1302903" y="1049668"/>
                </a:lnTo>
                <a:lnTo>
                  <a:pt x="1325347" y="1047400"/>
                </a:lnTo>
                <a:lnTo>
                  <a:pt x="1347565" y="1044904"/>
                </a:lnTo>
                <a:lnTo>
                  <a:pt x="1369782" y="1041955"/>
                </a:lnTo>
                <a:lnTo>
                  <a:pt x="1391319" y="1039233"/>
                </a:lnTo>
                <a:lnTo>
                  <a:pt x="1413084" y="1036057"/>
                </a:lnTo>
                <a:lnTo>
                  <a:pt x="1434168" y="1032881"/>
                </a:lnTo>
                <a:lnTo>
                  <a:pt x="1455252" y="1029704"/>
                </a:lnTo>
                <a:lnTo>
                  <a:pt x="1476109" y="1026075"/>
                </a:lnTo>
                <a:lnTo>
                  <a:pt x="1496513" y="1022445"/>
                </a:lnTo>
                <a:lnTo>
                  <a:pt x="1516917" y="1018588"/>
                </a:lnTo>
                <a:lnTo>
                  <a:pt x="1536867" y="1014278"/>
                </a:lnTo>
                <a:lnTo>
                  <a:pt x="1556364" y="1010194"/>
                </a:lnTo>
                <a:lnTo>
                  <a:pt x="1575635" y="1006111"/>
                </a:lnTo>
                <a:lnTo>
                  <a:pt x="1594905" y="1001573"/>
                </a:lnTo>
                <a:lnTo>
                  <a:pt x="1613722" y="996809"/>
                </a:lnTo>
                <a:lnTo>
                  <a:pt x="1632086" y="992272"/>
                </a:lnTo>
                <a:lnTo>
                  <a:pt x="1650222" y="987281"/>
                </a:lnTo>
                <a:lnTo>
                  <a:pt x="1668133" y="982290"/>
                </a:lnTo>
                <a:lnTo>
                  <a:pt x="1685589" y="977299"/>
                </a:lnTo>
                <a:lnTo>
                  <a:pt x="1702592" y="971854"/>
                </a:lnTo>
                <a:lnTo>
                  <a:pt x="1719369" y="966410"/>
                </a:lnTo>
                <a:lnTo>
                  <a:pt x="1735919" y="960965"/>
                </a:lnTo>
                <a:lnTo>
                  <a:pt x="1751789" y="955293"/>
                </a:lnTo>
                <a:lnTo>
                  <a:pt x="1767658" y="949395"/>
                </a:lnTo>
                <a:lnTo>
                  <a:pt x="1782848" y="943496"/>
                </a:lnTo>
                <a:lnTo>
                  <a:pt x="1797811" y="937598"/>
                </a:lnTo>
                <a:lnTo>
                  <a:pt x="1812320" y="931246"/>
                </a:lnTo>
                <a:lnTo>
                  <a:pt x="1826603" y="925120"/>
                </a:lnTo>
                <a:lnTo>
                  <a:pt x="1840205" y="918768"/>
                </a:lnTo>
                <a:lnTo>
                  <a:pt x="1853581" y="912189"/>
                </a:lnTo>
                <a:lnTo>
                  <a:pt x="1866504" y="905610"/>
                </a:lnTo>
                <a:lnTo>
                  <a:pt x="1879199" y="898804"/>
                </a:lnTo>
                <a:lnTo>
                  <a:pt x="1891215" y="891998"/>
                </a:lnTo>
                <a:lnTo>
                  <a:pt x="1903004" y="885192"/>
                </a:lnTo>
                <a:lnTo>
                  <a:pt x="1913886" y="878160"/>
                </a:lnTo>
                <a:lnTo>
                  <a:pt x="1924768" y="871127"/>
                </a:lnTo>
                <a:lnTo>
                  <a:pt x="1935197" y="864094"/>
                </a:lnTo>
                <a:lnTo>
                  <a:pt x="1944945" y="856608"/>
                </a:lnTo>
                <a:lnTo>
                  <a:pt x="1954467" y="849348"/>
                </a:lnTo>
                <a:lnTo>
                  <a:pt x="1963536" y="841861"/>
                </a:lnTo>
                <a:lnTo>
                  <a:pt x="1971697" y="834375"/>
                </a:lnTo>
                <a:lnTo>
                  <a:pt x="1979859" y="826662"/>
                </a:lnTo>
                <a:lnTo>
                  <a:pt x="1987113" y="818948"/>
                </a:lnTo>
                <a:lnTo>
                  <a:pt x="1994141" y="811008"/>
                </a:lnTo>
                <a:lnTo>
                  <a:pt x="2000716" y="803068"/>
                </a:lnTo>
                <a:lnTo>
                  <a:pt x="2006611" y="795354"/>
                </a:lnTo>
                <a:lnTo>
                  <a:pt x="2012278" y="787414"/>
                </a:lnTo>
                <a:lnTo>
                  <a:pt x="2017039" y="779020"/>
                </a:lnTo>
                <a:lnTo>
                  <a:pt x="2021573" y="771080"/>
                </a:lnTo>
                <a:lnTo>
                  <a:pt x="2025427" y="762913"/>
                </a:lnTo>
                <a:lnTo>
                  <a:pt x="2028375" y="754519"/>
                </a:lnTo>
                <a:lnTo>
                  <a:pt x="2031322" y="746125"/>
                </a:lnTo>
                <a:lnTo>
                  <a:pt x="2032682" y="750662"/>
                </a:lnTo>
                <a:lnTo>
                  <a:pt x="2033589" y="755426"/>
                </a:lnTo>
                <a:lnTo>
                  <a:pt x="2034723" y="759737"/>
                </a:lnTo>
                <a:lnTo>
                  <a:pt x="2035403" y="764501"/>
                </a:lnTo>
                <a:lnTo>
                  <a:pt x="2035856" y="769038"/>
                </a:lnTo>
                <a:lnTo>
                  <a:pt x="2036536" y="773802"/>
                </a:lnTo>
                <a:lnTo>
                  <a:pt x="2036763" y="778340"/>
                </a:lnTo>
                <a:lnTo>
                  <a:pt x="2036763" y="782877"/>
                </a:lnTo>
                <a:lnTo>
                  <a:pt x="2036763" y="1051937"/>
                </a:lnTo>
                <a:lnTo>
                  <a:pt x="2036763" y="1056701"/>
                </a:lnTo>
                <a:lnTo>
                  <a:pt x="2036536" y="1061238"/>
                </a:lnTo>
                <a:lnTo>
                  <a:pt x="2035856" y="1065776"/>
                </a:lnTo>
                <a:lnTo>
                  <a:pt x="2035403" y="1070313"/>
                </a:lnTo>
                <a:lnTo>
                  <a:pt x="2034723" y="1075077"/>
                </a:lnTo>
                <a:lnTo>
                  <a:pt x="2033816" y="1079388"/>
                </a:lnTo>
                <a:lnTo>
                  <a:pt x="2032909" y="1083925"/>
                </a:lnTo>
                <a:lnTo>
                  <a:pt x="2031549" y="1088462"/>
                </a:lnTo>
                <a:lnTo>
                  <a:pt x="2029962" y="1092773"/>
                </a:lnTo>
                <a:lnTo>
                  <a:pt x="2028375" y="1097083"/>
                </a:lnTo>
                <a:lnTo>
                  <a:pt x="2025201" y="1106157"/>
                </a:lnTo>
                <a:lnTo>
                  <a:pt x="2020893" y="1115005"/>
                </a:lnTo>
                <a:lnTo>
                  <a:pt x="2016132" y="1123399"/>
                </a:lnTo>
                <a:lnTo>
                  <a:pt x="2010691" y="1132247"/>
                </a:lnTo>
                <a:lnTo>
                  <a:pt x="2004797" y="1140868"/>
                </a:lnTo>
                <a:lnTo>
                  <a:pt x="1997996" y="1149035"/>
                </a:lnTo>
                <a:lnTo>
                  <a:pt x="1991194" y="1157656"/>
                </a:lnTo>
                <a:lnTo>
                  <a:pt x="1983259" y="1165823"/>
                </a:lnTo>
                <a:lnTo>
                  <a:pt x="1975098" y="1173990"/>
                </a:lnTo>
                <a:lnTo>
                  <a:pt x="1966029" y="1182157"/>
                </a:lnTo>
                <a:lnTo>
                  <a:pt x="1956734" y="1190097"/>
                </a:lnTo>
                <a:lnTo>
                  <a:pt x="1946759" y="1198037"/>
                </a:lnTo>
                <a:lnTo>
                  <a:pt x="1936331" y="1205751"/>
                </a:lnTo>
                <a:lnTo>
                  <a:pt x="1925448" y="1213464"/>
                </a:lnTo>
                <a:lnTo>
                  <a:pt x="1913659" y="1220950"/>
                </a:lnTo>
                <a:lnTo>
                  <a:pt x="1901871" y="1228437"/>
                </a:lnTo>
                <a:lnTo>
                  <a:pt x="1889175" y="1235923"/>
                </a:lnTo>
                <a:lnTo>
                  <a:pt x="1876252" y="1243183"/>
                </a:lnTo>
                <a:lnTo>
                  <a:pt x="1862876" y="1250216"/>
                </a:lnTo>
                <a:lnTo>
                  <a:pt x="1848820" y="1257476"/>
                </a:lnTo>
                <a:lnTo>
                  <a:pt x="1834311" y="1264055"/>
                </a:lnTo>
                <a:lnTo>
                  <a:pt x="1819575" y="1271087"/>
                </a:lnTo>
                <a:lnTo>
                  <a:pt x="1804159" y="1277440"/>
                </a:lnTo>
                <a:lnTo>
                  <a:pt x="1788515" y="1284019"/>
                </a:lnTo>
                <a:lnTo>
                  <a:pt x="1772192" y="1290371"/>
                </a:lnTo>
                <a:lnTo>
                  <a:pt x="1755416" y="1296496"/>
                </a:lnTo>
                <a:lnTo>
                  <a:pt x="1738413" y="1302848"/>
                </a:lnTo>
                <a:lnTo>
                  <a:pt x="1720956" y="1308747"/>
                </a:lnTo>
                <a:lnTo>
                  <a:pt x="1703046" y="1314418"/>
                </a:lnTo>
                <a:lnTo>
                  <a:pt x="1684682" y="1320090"/>
                </a:lnTo>
                <a:lnTo>
                  <a:pt x="1666319" y="1325535"/>
                </a:lnTo>
                <a:lnTo>
                  <a:pt x="1647049" y="1330979"/>
                </a:lnTo>
                <a:lnTo>
                  <a:pt x="1627778" y="1335970"/>
                </a:lnTo>
                <a:lnTo>
                  <a:pt x="1608054" y="1341188"/>
                </a:lnTo>
                <a:lnTo>
                  <a:pt x="1587877" y="1346179"/>
                </a:lnTo>
                <a:lnTo>
                  <a:pt x="1567247" y="1350716"/>
                </a:lnTo>
                <a:lnTo>
                  <a:pt x="1546389" y="1355254"/>
                </a:lnTo>
                <a:lnTo>
                  <a:pt x="1525079" y="1359564"/>
                </a:lnTo>
                <a:lnTo>
                  <a:pt x="1503768" y="1363648"/>
                </a:lnTo>
                <a:lnTo>
                  <a:pt x="1481777" y="1367731"/>
                </a:lnTo>
                <a:lnTo>
                  <a:pt x="1460013" y="1371588"/>
                </a:lnTo>
                <a:lnTo>
                  <a:pt x="1437568" y="1375218"/>
                </a:lnTo>
                <a:lnTo>
                  <a:pt x="1414897" y="1378621"/>
                </a:lnTo>
                <a:lnTo>
                  <a:pt x="1391773" y="1382024"/>
                </a:lnTo>
                <a:lnTo>
                  <a:pt x="1368422" y="1384973"/>
                </a:lnTo>
                <a:lnTo>
                  <a:pt x="1344844" y="1387922"/>
                </a:lnTo>
                <a:lnTo>
                  <a:pt x="1321266" y="1390418"/>
                </a:lnTo>
                <a:lnTo>
                  <a:pt x="1297235" y="1393140"/>
                </a:lnTo>
                <a:lnTo>
                  <a:pt x="1272750" y="1395409"/>
                </a:lnTo>
                <a:lnTo>
                  <a:pt x="1248265" y="1397450"/>
                </a:lnTo>
                <a:lnTo>
                  <a:pt x="1223554" y="1399265"/>
                </a:lnTo>
                <a:lnTo>
                  <a:pt x="1198389" y="1401080"/>
                </a:lnTo>
                <a:lnTo>
                  <a:pt x="1173451" y="1402441"/>
                </a:lnTo>
                <a:lnTo>
                  <a:pt x="1148060" y="1403576"/>
                </a:lnTo>
                <a:lnTo>
                  <a:pt x="1122441" y="1404710"/>
                </a:lnTo>
                <a:lnTo>
                  <a:pt x="1096597" y="1405391"/>
                </a:lnTo>
                <a:lnTo>
                  <a:pt x="1070525" y="1406071"/>
                </a:lnTo>
                <a:lnTo>
                  <a:pt x="1044680" y="1406525"/>
                </a:lnTo>
                <a:lnTo>
                  <a:pt x="1018381" y="1406525"/>
                </a:lnTo>
                <a:lnTo>
                  <a:pt x="992083" y="1406525"/>
                </a:lnTo>
                <a:lnTo>
                  <a:pt x="966011" y="1406071"/>
                </a:lnTo>
                <a:lnTo>
                  <a:pt x="939940" y="1405391"/>
                </a:lnTo>
                <a:lnTo>
                  <a:pt x="914095" y="1404710"/>
                </a:lnTo>
                <a:lnTo>
                  <a:pt x="888477" y="1403576"/>
                </a:lnTo>
                <a:lnTo>
                  <a:pt x="863312" y="1402441"/>
                </a:lnTo>
                <a:lnTo>
                  <a:pt x="838147" y="1401080"/>
                </a:lnTo>
                <a:lnTo>
                  <a:pt x="812982" y="1399265"/>
                </a:lnTo>
                <a:lnTo>
                  <a:pt x="788271" y="1397450"/>
                </a:lnTo>
                <a:lnTo>
                  <a:pt x="763786" y="1395409"/>
                </a:lnTo>
                <a:lnTo>
                  <a:pt x="739528" y="1393140"/>
                </a:lnTo>
                <a:lnTo>
                  <a:pt x="715497" y="1390418"/>
                </a:lnTo>
                <a:lnTo>
                  <a:pt x="691692" y="1387922"/>
                </a:lnTo>
                <a:lnTo>
                  <a:pt x="668115" y="1384973"/>
                </a:lnTo>
                <a:lnTo>
                  <a:pt x="644990" y="1382024"/>
                </a:lnTo>
                <a:lnTo>
                  <a:pt x="621866" y="1378621"/>
                </a:lnTo>
                <a:lnTo>
                  <a:pt x="599195" y="1375218"/>
                </a:lnTo>
                <a:lnTo>
                  <a:pt x="576750" y="1371588"/>
                </a:lnTo>
                <a:lnTo>
                  <a:pt x="554759" y="1367731"/>
                </a:lnTo>
                <a:lnTo>
                  <a:pt x="532995" y="1363648"/>
                </a:lnTo>
                <a:lnTo>
                  <a:pt x="511458" y="1359564"/>
                </a:lnTo>
                <a:lnTo>
                  <a:pt x="490147" y="1355254"/>
                </a:lnTo>
                <a:lnTo>
                  <a:pt x="469290" y="1350716"/>
                </a:lnTo>
                <a:lnTo>
                  <a:pt x="448886" y="1346179"/>
                </a:lnTo>
                <a:lnTo>
                  <a:pt x="428935" y="1341188"/>
                </a:lnTo>
                <a:lnTo>
                  <a:pt x="408985" y="1335970"/>
                </a:lnTo>
                <a:lnTo>
                  <a:pt x="389715" y="1330979"/>
                </a:lnTo>
                <a:lnTo>
                  <a:pt x="370671" y="1325535"/>
                </a:lnTo>
                <a:lnTo>
                  <a:pt x="352081" y="1320090"/>
                </a:lnTo>
                <a:lnTo>
                  <a:pt x="333717" y="1314418"/>
                </a:lnTo>
                <a:lnTo>
                  <a:pt x="315580" y="1308747"/>
                </a:lnTo>
                <a:lnTo>
                  <a:pt x="298124" y="1302848"/>
                </a:lnTo>
                <a:lnTo>
                  <a:pt x="281120" y="1296496"/>
                </a:lnTo>
                <a:lnTo>
                  <a:pt x="264571" y="1290371"/>
                </a:lnTo>
                <a:lnTo>
                  <a:pt x="248474" y="1284019"/>
                </a:lnTo>
                <a:lnTo>
                  <a:pt x="232605" y="1277440"/>
                </a:lnTo>
                <a:lnTo>
                  <a:pt x="217188" y="1271087"/>
                </a:lnTo>
                <a:lnTo>
                  <a:pt x="202225" y="1264055"/>
                </a:lnTo>
                <a:lnTo>
                  <a:pt x="187716" y="1257476"/>
                </a:lnTo>
                <a:lnTo>
                  <a:pt x="173887" y="1250216"/>
                </a:lnTo>
                <a:lnTo>
                  <a:pt x="160511" y="1243183"/>
                </a:lnTo>
                <a:lnTo>
                  <a:pt x="147362" y="1235923"/>
                </a:lnTo>
                <a:lnTo>
                  <a:pt x="134892" y="1228437"/>
                </a:lnTo>
                <a:lnTo>
                  <a:pt x="122877" y="1220950"/>
                </a:lnTo>
                <a:lnTo>
                  <a:pt x="111541" y="1213464"/>
                </a:lnTo>
                <a:lnTo>
                  <a:pt x="100433" y="1205751"/>
                </a:lnTo>
                <a:lnTo>
                  <a:pt x="90004" y="1198037"/>
                </a:lnTo>
                <a:lnTo>
                  <a:pt x="80029" y="1190097"/>
                </a:lnTo>
                <a:lnTo>
                  <a:pt x="70734" y="1182157"/>
                </a:lnTo>
                <a:lnTo>
                  <a:pt x="61665" y="1173990"/>
                </a:lnTo>
                <a:lnTo>
                  <a:pt x="53504" y="1165823"/>
                </a:lnTo>
                <a:lnTo>
                  <a:pt x="45795" y="1157656"/>
                </a:lnTo>
                <a:lnTo>
                  <a:pt x="38541" y="1149035"/>
                </a:lnTo>
                <a:lnTo>
                  <a:pt x="31966" y="1140868"/>
                </a:lnTo>
                <a:lnTo>
                  <a:pt x="26072" y="1132247"/>
                </a:lnTo>
                <a:lnTo>
                  <a:pt x="20631" y="1123399"/>
                </a:lnTo>
                <a:lnTo>
                  <a:pt x="15870" y="1115005"/>
                </a:lnTo>
                <a:lnTo>
                  <a:pt x="11562" y="1106157"/>
                </a:lnTo>
                <a:lnTo>
                  <a:pt x="8162" y="1097083"/>
                </a:lnTo>
                <a:lnTo>
                  <a:pt x="6575" y="1092773"/>
                </a:lnTo>
                <a:lnTo>
                  <a:pt x="5214" y="1088462"/>
                </a:lnTo>
                <a:lnTo>
                  <a:pt x="3854" y="1083925"/>
                </a:lnTo>
                <a:lnTo>
                  <a:pt x="2947" y="1079388"/>
                </a:lnTo>
                <a:lnTo>
                  <a:pt x="2040" y="1075077"/>
                </a:lnTo>
                <a:lnTo>
                  <a:pt x="1360" y="1070313"/>
                </a:lnTo>
                <a:lnTo>
                  <a:pt x="907" y="1065776"/>
                </a:lnTo>
                <a:lnTo>
                  <a:pt x="227" y="1061238"/>
                </a:lnTo>
                <a:lnTo>
                  <a:pt x="0" y="1056701"/>
                </a:lnTo>
                <a:lnTo>
                  <a:pt x="0" y="1051937"/>
                </a:lnTo>
                <a:lnTo>
                  <a:pt x="0" y="782877"/>
                </a:lnTo>
                <a:lnTo>
                  <a:pt x="0" y="778340"/>
                </a:lnTo>
                <a:lnTo>
                  <a:pt x="227" y="773802"/>
                </a:lnTo>
                <a:lnTo>
                  <a:pt x="907" y="769038"/>
                </a:lnTo>
                <a:lnTo>
                  <a:pt x="1360" y="764501"/>
                </a:lnTo>
                <a:lnTo>
                  <a:pt x="2040" y="759737"/>
                </a:lnTo>
                <a:lnTo>
                  <a:pt x="3174" y="755426"/>
                </a:lnTo>
                <a:lnTo>
                  <a:pt x="4081" y="750662"/>
                </a:lnTo>
                <a:lnTo>
                  <a:pt x="5441" y="746125"/>
                </a:lnTo>
                <a:close/>
                <a:moveTo>
                  <a:pt x="495361" y="629250"/>
                </a:moveTo>
                <a:lnTo>
                  <a:pt x="495361" y="893516"/>
                </a:lnTo>
                <a:lnTo>
                  <a:pt x="528008" y="900321"/>
                </a:lnTo>
                <a:lnTo>
                  <a:pt x="561787" y="906673"/>
                </a:lnTo>
                <a:lnTo>
                  <a:pt x="596474" y="912570"/>
                </a:lnTo>
                <a:lnTo>
                  <a:pt x="631614" y="918015"/>
                </a:lnTo>
                <a:lnTo>
                  <a:pt x="631614" y="653975"/>
                </a:lnTo>
                <a:lnTo>
                  <a:pt x="596474" y="648531"/>
                </a:lnTo>
                <a:lnTo>
                  <a:pt x="561787" y="642633"/>
                </a:lnTo>
                <a:lnTo>
                  <a:pt x="528008" y="636055"/>
                </a:lnTo>
                <a:lnTo>
                  <a:pt x="495361" y="629250"/>
                </a:lnTo>
                <a:close/>
                <a:moveTo>
                  <a:pt x="295403" y="572313"/>
                </a:moveTo>
                <a:lnTo>
                  <a:pt x="295403" y="836580"/>
                </a:lnTo>
                <a:lnTo>
                  <a:pt x="311273" y="842251"/>
                </a:lnTo>
                <a:lnTo>
                  <a:pt x="327596" y="847922"/>
                </a:lnTo>
                <a:lnTo>
                  <a:pt x="343919" y="853366"/>
                </a:lnTo>
                <a:lnTo>
                  <a:pt x="360696" y="858583"/>
                </a:lnTo>
                <a:lnTo>
                  <a:pt x="378152" y="863574"/>
                </a:lnTo>
                <a:lnTo>
                  <a:pt x="395609" y="868791"/>
                </a:lnTo>
                <a:lnTo>
                  <a:pt x="413292" y="873328"/>
                </a:lnTo>
                <a:lnTo>
                  <a:pt x="431429" y="878318"/>
                </a:lnTo>
                <a:lnTo>
                  <a:pt x="431429" y="614278"/>
                </a:lnTo>
                <a:lnTo>
                  <a:pt x="413292" y="609288"/>
                </a:lnTo>
                <a:lnTo>
                  <a:pt x="395609" y="604751"/>
                </a:lnTo>
                <a:lnTo>
                  <a:pt x="378152" y="599534"/>
                </a:lnTo>
                <a:lnTo>
                  <a:pt x="360696" y="594317"/>
                </a:lnTo>
                <a:lnTo>
                  <a:pt x="343919" y="589099"/>
                </a:lnTo>
                <a:lnTo>
                  <a:pt x="327596" y="583882"/>
                </a:lnTo>
                <a:lnTo>
                  <a:pt x="311273" y="577984"/>
                </a:lnTo>
                <a:lnTo>
                  <a:pt x="295403" y="572313"/>
                </a:lnTo>
                <a:close/>
                <a:moveTo>
                  <a:pt x="1857435" y="522182"/>
                </a:moveTo>
                <a:lnTo>
                  <a:pt x="1842246" y="529894"/>
                </a:lnTo>
                <a:lnTo>
                  <a:pt x="1826603" y="537380"/>
                </a:lnTo>
                <a:lnTo>
                  <a:pt x="1810280" y="544866"/>
                </a:lnTo>
                <a:lnTo>
                  <a:pt x="1793503" y="552351"/>
                </a:lnTo>
                <a:lnTo>
                  <a:pt x="1776273" y="559157"/>
                </a:lnTo>
                <a:lnTo>
                  <a:pt x="1758590" y="566188"/>
                </a:lnTo>
                <a:lnTo>
                  <a:pt x="1740226" y="573221"/>
                </a:lnTo>
                <a:lnTo>
                  <a:pt x="1721409" y="579572"/>
                </a:lnTo>
                <a:lnTo>
                  <a:pt x="1721409" y="843839"/>
                </a:lnTo>
                <a:lnTo>
                  <a:pt x="1740226" y="837260"/>
                </a:lnTo>
                <a:lnTo>
                  <a:pt x="1758590" y="830455"/>
                </a:lnTo>
                <a:lnTo>
                  <a:pt x="1776273" y="823423"/>
                </a:lnTo>
                <a:lnTo>
                  <a:pt x="1793503" y="816391"/>
                </a:lnTo>
                <a:lnTo>
                  <a:pt x="1810280" y="808906"/>
                </a:lnTo>
                <a:lnTo>
                  <a:pt x="1826603" y="801420"/>
                </a:lnTo>
                <a:lnTo>
                  <a:pt x="1842246" y="793934"/>
                </a:lnTo>
                <a:lnTo>
                  <a:pt x="1857435" y="786222"/>
                </a:lnTo>
                <a:lnTo>
                  <a:pt x="1857435" y="522182"/>
                </a:lnTo>
                <a:close/>
                <a:moveTo>
                  <a:pt x="95445" y="468875"/>
                </a:moveTo>
                <a:lnTo>
                  <a:pt x="95445" y="733142"/>
                </a:lnTo>
                <a:lnTo>
                  <a:pt x="102473" y="738359"/>
                </a:lnTo>
                <a:lnTo>
                  <a:pt x="109501" y="743349"/>
                </a:lnTo>
                <a:lnTo>
                  <a:pt x="116756" y="748567"/>
                </a:lnTo>
                <a:lnTo>
                  <a:pt x="124237" y="753784"/>
                </a:lnTo>
                <a:lnTo>
                  <a:pt x="132172" y="759001"/>
                </a:lnTo>
                <a:lnTo>
                  <a:pt x="140107" y="763765"/>
                </a:lnTo>
                <a:lnTo>
                  <a:pt x="156883" y="773519"/>
                </a:lnTo>
                <a:lnTo>
                  <a:pt x="174340" y="783500"/>
                </a:lnTo>
                <a:lnTo>
                  <a:pt x="192704" y="793027"/>
                </a:lnTo>
                <a:lnTo>
                  <a:pt x="211747" y="801874"/>
                </a:lnTo>
                <a:lnTo>
                  <a:pt x="231698" y="810947"/>
                </a:lnTo>
                <a:lnTo>
                  <a:pt x="231698" y="546907"/>
                </a:lnTo>
                <a:lnTo>
                  <a:pt x="211747" y="537834"/>
                </a:lnTo>
                <a:lnTo>
                  <a:pt x="192704" y="528533"/>
                </a:lnTo>
                <a:lnTo>
                  <a:pt x="174340" y="519233"/>
                </a:lnTo>
                <a:lnTo>
                  <a:pt x="156883" y="509479"/>
                </a:lnTo>
                <a:lnTo>
                  <a:pt x="140107" y="499725"/>
                </a:lnTo>
                <a:lnTo>
                  <a:pt x="132172" y="494734"/>
                </a:lnTo>
                <a:lnTo>
                  <a:pt x="124237" y="489517"/>
                </a:lnTo>
                <a:lnTo>
                  <a:pt x="116756" y="484527"/>
                </a:lnTo>
                <a:lnTo>
                  <a:pt x="109501" y="479309"/>
                </a:lnTo>
                <a:lnTo>
                  <a:pt x="102473" y="474092"/>
                </a:lnTo>
                <a:lnTo>
                  <a:pt x="95445" y="468875"/>
                </a:lnTo>
                <a:close/>
                <a:moveTo>
                  <a:pt x="951139" y="128588"/>
                </a:moveTo>
                <a:lnTo>
                  <a:pt x="1081087" y="128588"/>
                </a:lnTo>
                <a:lnTo>
                  <a:pt x="1081087" y="158962"/>
                </a:lnTo>
                <a:lnTo>
                  <a:pt x="1097189" y="159869"/>
                </a:lnTo>
                <a:lnTo>
                  <a:pt x="1112837" y="160549"/>
                </a:lnTo>
                <a:lnTo>
                  <a:pt x="1127805" y="161682"/>
                </a:lnTo>
                <a:lnTo>
                  <a:pt x="1142319" y="162816"/>
                </a:lnTo>
                <a:lnTo>
                  <a:pt x="1156380" y="164176"/>
                </a:lnTo>
                <a:lnTo>
                  <a:pt x="1169761" y="165762"/>
                </a:lnTo>
                <a:lnTo>
                  <a:pt x="1182687" y="167576"/>
                </a:lnTo>
                <a:lnTo>
                  <a:pt x="1195387" y="169162"/>
                </a:lnTo>
                <a:lnTo>
                  <a:pt x="1207180" y="171202"/>
                </a:lnTo>
                <a:lnTo>
                  <a:pt x="1218520" y="173242"/>
                </a:lnTo>
                <a:lnTo>
                  <a:pt x="1229632" y="175283"/>
                </a:lnTo>
                <a:lnTo>
                  <a:pt x="1240064" y="177776"/>
                </a:lnTo>
                <a:lnTo>
                  <a:pt x="1250043" y="180269"/>
                </a:lnTo>
                <a:lnTo>
                  <a:pt x="1259341" y="182763"/>
                </a:lnTo>
                <a:lnTo>
                  <a:pt x="1268412" y="185709"/>
                </a:lnTo>
                <a:lnTo>
                  <a:pt x="1276577" y="188430"/>
                </a:lnTo>
                <a:lnTo>
                  <a:pt x="1284287" y="191603"/>
                </a:lnTo>
                <a:lnTo>
                  <a:pt x="1291771" y="194776"/>
                </a:lnTo>
                <a:lnTo>
                  <a:pt x="1298802" y="198176"/>
                </a:lnTo>
                <a:lnTo>
                  <a:pt x="1304925" y="201803"/>
                </a:lnTo>
                <a:lnTo>
                  <a:pt x="1310821" y="205430"/>
                </a:lnTo>
                <a:lnTo>
                  <a:pt x="1316037" y="209057"/>
                </a:lnTo>
                <a:lnTo>
                  <a:pt x="1321027" y="213137"/>
                </a:lnTo>
                <a:lnTo>
                  <a:pt x="1325336" y="216990"/>
                </a:lnTo>
                <a:lnTo>
                  <a:pt x="1329191" y="221524"/>
                </a:lnTo>
                <a:lnTo>
                  <a:pt x="1332366" y="225830"/>
                </a:lnTo>
                <a:lnTo>
                  <a:pt x="1335087" y="230137"/>
                </a:lnTo>
                <a:lnTo>
                  <a:pt x="1337355" y="234897"/>
                </a:lnTo>
                <a:lnTo>
                  <a:pt x="1339170" y="239657"/>
                </a:lnTo>
                <a:lnTo>
                  <a:pt x="1340530" y="244644"/>
                </a:lnTo>
                <a:lnTo>
                  <a:pt x="1341437" y="249631"/>
                </a:lnTo>
                <a:lnTo>
                  <a:pt x="1341664" y="254845"/>
                </a:lnTo>
                <a:lnTo>
                  <a:pt x="1341437" y="258245"/>
                </a:lnTo>
                <a:lnTo>
                  <a:pt x="1340757" y="262098"/>
                </a:lnTo>
                <a:lnTo>
                  <a:pt x="1340077" y="267085"/>
                </a:lnTo>
                <a:lnTo>
                  <a:pt x="1338716" y="272752"/>
                </a:lnTo>
                <a:lnTo>
                  <a:pt x="1056594" y="272752"/>
                </a:lnTo>
                <a:lnTo>
                  <a:pt x="1056594" y="257111"/>
                </a:lnTo>
                <a:lnTo>
                  <a:pt x="1056594" y="250764"/>
                </a:lnTo>
                <a:lnTo>
                  <a:pt x="1056141" y="245324"/>
                </a:lnTo>
                <a:lnTo>
                  <a:pt x="1055234" y="240564"/>
                </a:lnTo>
                <a:lnTo>
                  <a:pt x="1054327" y="236031"/>
                </a:lnTo>
                <a:lnTo>
                  <a:pt x="1052739" y="232177"/>
                </a:lnTo>
                <a:lnTo>
                  <a:pt x="1051152" y="229004"/>
                </a:lnTo>
                <a:lnTo>
                  <a:pt x="1049111" y="226057"/>
                </a:lnTo>
                <a:lnTo>
                  <a:pt x="1046843" y="224017"/>
                </a:lnTo>
                <a:lnTo>
                  <a:pt x="1044121" y="221977"/>
                </a:lnTo>
                <a:lnTo>
                  <a:pt x="1040493" y="220390"/>
                </a:lnTo>
                <a:lnTo>
                  <a:pt x="1036410" y="219030"/>
                </a:lnTo>
                <a:lnTo>
                  <a:pt x="1031648" y="218124"/>
                </a:lnTo>
                <a:lnTo>
                  <a:pt x="1025978" y="217217"/>
                </a:lnTo>
                <a:lnTo>
                  <a:pt x="1019628" y="216537"/>
                </a:lnTo>
                <a:lnTo>
                  <a:pt x="1012825" y="216310"/>
                </a:lnTo>
                <a:lnTo>
                  <a:pt x="1005114" y="216084"/>
                </a:lnTo>
                <a:lnTo>
                  <a:pt x="998764" y="216310"/>
                </a:lnTo>
                <a:lnTo>
                  <a:pt x="992868" y="216537"/>
                </a:lnTo>
                <a:lnTo>
                  <a:pt x="987425" y="216990"/>
                </a:lnTo>
                <a:lnTo>
                  <a:pt x="982209" y="217897"/>
                </a:lnTo>
                <a:lnTo>
                  <a:pt x="977673" y="218577"/>
                </a:lnTo>
                <a:lnTo>
                  <a:pt x="973591" y="219937"/>
                </a:lnTo>
                <a:lnTo>
                  <a:pt x="969735" y="221070"/>
                </a:lnTo>
                <a:lnTo>
                  <a:pt x="966334" y="222657"/>
                </a:lnTo>
                <a:lnTo>
                  <a:pt x="963159" y="224470"/>
                </a:lnTo>
                <a:lnTo>
                  <a:pt x="960664" y="226510"/>
                </a:lnTo>
                <a:lnTo>
                  <a:pt x="958396" y="229004"/>
                </a:lnTo>
                <a:lnTo>
                  <a:pt x="956582" y="231271"/>
                </a:lnTo>
                <a:lnTo>
                  <a:pt x="955221" y="233764"/>
                </a:lnTo>
                <a:lnTo>
                  <a:pt x="954087" y="236711"/>
                </a:lnTo>
                <a:lnTo>
                  <a:pt x="953407" y="239657"/>
                </a:lnTo>
                <a:lnTo>
                  <a:pt x="953407" y="243058"/>
                </a:lnTo>
                <a:lnTo>
                  <a:pt x="953407" y="245551"/>
                </a:lnTo>
                <a:lnTo>
                  <a:pt x="953634" y="248498"/>
                </a:lnTo>
                <a:lnTo>
                  <a:pt x="954087" y="250991"/>
                </a:lnTo>
                <a:lnTo>
                  <a:pt x="954994" y="253484"/>
                </a:lnTo>
                <a:lnTo>
                  <a:pt x="955901" y="255751"/>
                </a:lnTo>
                <a:lnTo>
                  <a:pt x="957035" y="258018"/>
                </a:lnTo>
                <a:lnTo>
                  <a:pt x="958396" y="260058"/>
                </a:lnTo>
                <a:lnTo>
                  <a:pt x="959757" y="262098"/>
                </a:lnTo>
                <a:lnTo>
                  <a:pt x="961571" y="263911"/>
                </a:lnTo>
                <a:lnTo>
                  <a:pt x="963839" y="265725"/>
                </a:lnTo>
                <a:lnTo>
                  <a:pt x="965880" y="267538"/>
                </a:lnTo>
                <a:lnTo>
                  <a:pt x="968148" y="269125"/>
                </a:lnTo>
                <a:lnTo>
                  <a:pt x="970643" y="270712"/>
                </a:lnTo>
                <a:lnTo>
                  <a:pt x="973591" y="271845"/>
                </a:lnTo>
                <a:lnTo>
                  <a:pt x="976539" y="273205"/>
                </a:lnTo>
                <a:lnTo>
                  <a:pt x="979714" y="274565"/>
                </a:lnTo>
                <a:lnTo>
                  <a:pt x="987878" y="276832"/>
                </a:lnTo>
                <a:lnTo>
                  <a:pt x="998991" y="280005"/>
                </a:lnTo>
                <a:lnTo>
                  <a:pt x="1013278" y="283632"/>
                </a:lnTo>
                <a:lnTo>
                  <a:pt x="1030741" y="287712"/>
                </a:lnTo>
                <a:lnTo>
                  <a:pt x="1051378" y="292245"/>
                </a:lnTo>
                <a:lnTo>
                  <a:pt x="1075191" y="297459"/>
                </a:lnTo>
                <a:lnTo>
                  <a:pt x="1132114" y="309246"/>
                </a:lnTo>
                <a:lnTo>
                  <a:pt x="1181327" y="319673"/>
                </a:lnTo>
                <a:lnTo>
                  <a:pt x="1222375" y="328740"/>
                </a:lnTo>
                <a:lnTo>
                  <a:pt x="1239611" y="332820"/>
                </a:lnTo>
                <a:lnTo>
                  <a:pt x="1255032" y="336673"/>
                </a:lnTo>
                <a:lnTo>
                  <a:pt x="1267732" y="340073"/>
                </a:lnTo>
                <a:lnTo>
                  <a:pt x="1278618" y="343020"/>
                </a:lnTo>
                <a:lnTo>
                  <a:pt x="1288143" y="346193"/>
                </a:lnTo>
                <a:lnTo>
                  <a:pt x="1297441" y="349594"/>
                </a:lnTo>
                <a:lnTo>
                  <a:pt x="1306286" y="353220"/>
                </a:lnTo>
                <a:lnTo>
                  <a:pt x="1314677" y="357300"/>
                </a:lnTo>
                <a:lnTo>
                  <a:pt x="1322841" y="361381"/>
                </a:lnTo>
                <a:lnTo>
                  <a:pt x="1330552" y="366141"/>
                </a:lnTo>
                <a:lnTo>
                  <a:pt x="1337809" y="370901"/>
                </a:lnTo>
                <a:lnTo>
                  <a:pt x="1344613" y="376114"/>
                </a:lnTo>
                <a:lnTo>
                  <a:pt x="1348014" y="378834"/>
                </a:lnTo>
                <a:lnTo>
                  <a:pt x="1350963" y="381554"/>
                </a:lnTo>
                <a:lnTo>
                  <a:pt x="1353684" y="384501"/>
                </a:lnTo>
                <a:lnTo>
                  <a:pt x="1356632" y="387448"/>
                </a:lnTo>
                <a:lnTo>
                  <a:pt x="1358900" y="390621"/>
                </a:lnTo>
                <a:lnTo>
                  <a:pt x="1360941" y="393568"/>
                </a:lnTo>
                <a:lnTo>
                  <a:pt x="1362982" y="396741"/>
                </a:lnTo>
                <a:lnTo>
                  <a:pt x="1364796" y="400141"/>
                </a:lnTo>
                <a:lnTo>
                  <a:pt x="1366384" y="403315"/>
                </a:lnTo>
                <a:lnTo>
                  <a:pt x="1367745" y="406942"/>
                </a:lnTo>
                <a:lnTo>
                  <a:pt x="1368879" y="410342"/>
                </a:lnTo>
                <a:lnTo>
                  <a:pt x="1370013" y="413969"/>
                </a:lnTo>
                <a:lnTo>
                  <a:pt x="1370466" y="417822"/>
                </a:lnTo>
                <a:lnTo>
                  <a:pt x="1370920" y="421449"/>
                </a:lnTo>
                <a:lnTo>
                  <a:pt x="1371600" y="425302"/>
                </a:lnTo>
                <a:lnTo>
                  <a:pt x="1371600" y="429156"/>
                </a:lnTo>
                <a:lnTo>
                  <a:pt x="1371146" y="435729"/>
                </a:lnTo>
                <a:lnTo>
                  <a:pt x="1370466" y="441849"/>
                </a:lnTo>
                <a:lnTo>
                  <a:pt x="1368879" y="447743"/>
                </a:lnTo>
                <a:lnTo>
                  <a:pt x="1366837" y="453409"/>
                </a:lnTo>
                <a:lnTo>
                  <a:pt x="1364570" y="459076"/>
                </a:lnTo>
                <a:lnTo>
                  <a:pt x="1361395" y="464516"/>
                </a:lnTo>
                <a:lnTo>
                  <a:pt x="1357539" y="469730"/>
                </a:lnTo>
                <a:lnTo>
                  <a:pt x="1353457" y="474717"/>
                </a:lnTo>
                <a:lnTo>
                  <a:pt x="1348468" y="479704"/>
                </a:lnTo>
                <a:lnTo>
                  <a:pt x="1343252" y="484690"/>
                </a:lnTo>
                <a:lnTo>
                  <a:pt x="1337129" y="488997"/>
                </a:lnTo>
                <a:lnTo>
                  <a:pt x="1330779" y="493304"/>
                </a:lnTo>
                <a:lnTo>
                  <a:pt x="1323521" y="497837"/>
                </a:lnTo>
                <a:lnTo>
                  <a:pt x="1316037" y="501917"/>
                </a:lnTo>
                <a:lnTo>
                  <a:pt x="1307873" y="505771"/>
                </a:lnTo>
                <a:lnTo>
                  <a:pt x="1299029" y="509398"/>
                </a:lnTo>
                <a:lnTo>
                  <a:pt x="1289503" y="513024"/>
                </a:lnTo>
                <a:lnTo>
                  <a:pt x="1279752" y="516198"/>
                </a:lnTo>
                <a:lnTo>
                  <a:pt x="1269093" y="519371"/>
                </a:lnTo>
                <a:lnTo>
                  <a:pt x="1257980" y="522545"/>
                </a:lnTo>
                <a:lnTo>
                  <a:pt x="1246414" y="525265"/>
                </a:lnTo>
                <a:lnTo>
                  <a:pt x="1234395" y="527985"/>
                </a:lnTo>
                <a:lnTo>
                  <a:pt x="1221468" y="530478"/>
                </a:lnTo>
                <a:lnTo>
                  <a:pt x="1208314" y="532745"/>
                </a:lnTo>
                <a:lnTo>
                  <a:pt x="1194253" y="535012"/>
                </a:lnTo>
                <a:lnTo>
                  <a:pt x="1179966" y="536825"/>
                </a:lnTo>
                <a:lnTo>
                  <a:pt x="1164545" y="538638"/>
                </a:lnTo>
                <a:lnTo>
                  <a:pt x="1149123" y="540452"/>
                </a:lnTo>
                <a:lnTo>
                  <a:pt x="1133021" y="541812"/>
                </a:lnTo>
                <a:lnTo>
                  <a:pt x="1116239" y="543172"/>
                </a:lnTo>
                <a:lnTo>
                  <a:pt x="1098777" y="544305"/>
                </a:lnTo>
                <a:lnTo>
                  <a:pt x="1081087" y="545212"/>
                </a:lnTo>
                <a:lnTo>
                  <a:pt x="1081087" y="581026"/>
                </a:lnTo>
                <a:lnTo>
                  <a:pt x="951139" y="581026"/>
                </a:lnTo>
                <a:lnTo>
                  <a:pt x="951139" y="544078"/>
                </a:lnTo>
                <a:lnTo>
                  <a:pt x="937078" y="543625"/>
                </a:lnTo>
                <a:lnTo>
                  <a:pt x="923471" y="542945"/>
                </a:lnTo>
                <a:lnTo>
                  <a:pt x="909864" y="541812"/>
                </a:lnTo>
                <a:lnTo>
                  <a:pt x="896484" y="540678"/>
                </a:lnTo>
                <a:lnTo>
                  <a:pt x="883330" y="539545"/>
                </a:lnTo>
                <a:lnTo>
                  <a:pt x="870403" y="538185"/>
                </a:lnTo>
                <a:lnTo>
                  <a:pt x="857703" y="536598"/>
                </a:lnTo>
                <a:lnTo>
                  <a:pt x="845457" y="534785"/>
                </a:lnTo>
                <a:lnTo>
                  <a:pt x="832984" y="532745"/>
                </a:lnTo>
                <a:lnTo>
                  <a:pt x="821191" y="530705"/>
                </a:lnTo>
                <a:lnTo>
                  <a:pt x="809171" y="528665"/>
                </a:lnTo>
                <a:lnTo>
                  <a:pt x="797605" y="526171"/>
                </a:lnTo>
                <a:lnTo>
                  <a:pt x="786266" y="523451"/>
                </a:lnTo>
                <a:lnTo>
                  <a:pt x="775153" y="520731"/>
                </a:lnTo>
                <a:lnTo>
                  <a:pt x="764267" y="517784"/>
                </a:lnTo>
                <a:lnTo>
                  <a:pt x="753608" y="514838"/>
                </a:lnTo>
                <a:lnTo>
                  <a:pt x="743403" y="511438"/>
                </a:lnTo>
                <a:lnTo>
                  <a:pt x="733878" y="507811"/>
                </a:lnTo>
                <a:lnTo>
                  <a:pt x="724807" y="503731"/>
                </a:lnTo>
                <a:lnTo>
                  <a:pt x="716642" y="499651"/>
                </a:lnTo>
                <a:lnTo>
                  <a:pt x="709158" y="494891"/>
                </a:lnTo>
                <a:lnTo>
                  <a:pt x="705530" y="492624"/>
                </a:lnTo>
                <a:lnTo>
                  <a:pt x="702128" y="489904"/>
                </a:lnTo>
                <a:lnTo>
                  <a:pt x="698953" y="487637"/>
                </a:lnTo>
                <a:lnTo>
                  <a:pt x="696005" y="484917"/>
                </a:lnTo>
                <a:lnTo>
                  <a:pt x="692830" y="482197"/>
                </a:lnTo>
                <a:lnTo>
                  <a:pt x="690335" y="479477"/>
                </a:lnTo>
                <a:lnTo>
                  <a:pt x="687841" y="476530"/>
                </a:lnTo>
                <a:lnTo>
                  <a:pt x="685346" y="473810"/>
                </a:lnTo>
                <a:lnTo>
                  <a:pt x="683078" y="470637"/>
                </a:lnTo>
                <a:lnTo>
                  <a:pt x="681037" y="467916"/>
                </a:lnTo>
                <a:lnTo>
                  <a:pt x="679223" y="464743"/>
                </a:lnTo>
                <a:lnTo>
                  <a:pt x="677408" y="461343"/>
                </a:lnTo>
                <a:lnTo>
                  <a:pt x="675821" y="457943"/>
                </a:lnTo>
                <a:lnTo>
                  <a:pt x="674233" y="454770"/>
                </a:lnTo>
                <a:lnTo>
                  <a:pt x="673326" y="451369"/>
                </a:lnTo>
                <a:lnTo>
                  <a:pt x="671966" y="447743"/>
                </a:lnTo>
                <a:lnTo>
                  <a:pt x="671285" y="444343"/>
                </a:lnTo>
                <a:lnTo>
                  <a:pt x="670378" y="440489"/>
                </a:lnTo>
                <a:lnTo>
                  <a:pt x="669925" y="436862"/>
                </a:lnTo>
                <a:lnTo>
                  <a:pt x="669471" y="433009"/>
                </a:lnTo>
                <a:lnTo>
                  <a:pt x="669244" y="429156"/>
                </a:lnTo>
                <a:lnTo>
                  <a:pt x="669244" y="425302"/>
                </a:lnTo>
                <a:lnTo>
                  <a:pt x="669244" y="406715"/>
                </a:lnTo>
                <a:lnTo>
                  <a:pt x="951139" y="406715"/>
                </a:lnTo>
                <a:lnTo>
                  <a:pt x="951139" y="430062"/>
                </a:lnTo>
                <a:lnTo>
                  <a:pt x="951366" y="439129"/>
                </a:lnTo>
                <a:lnTo>
                  <a:pt x="951819" y="447516"/>
                </a:lnTo>
                <a:lnTo>
                  <a:pt x="952273" y="454770"/>
                </a:lnTo>
                <a:lnTo>
                  <a:pt x="953407" y="461116"/>
                </a:lnTo>
                <a:lnTo>
                  <a:pt x="954768" y="466783"/>
                </a:lnTo>
                <a:lnTo>
                  <a:pt x="956355" y="471543"/>
                </a:lnTo>
                <a:lnTo>
                  <a:pt x="957035" y="473357"/>
                </a:lnTo>
                <a:lnTo>
                  <a:pt x="957716" y="475170"/>
                </a:lnTo>
                <a:lnTo>
                  <a:pt x="958850" y="476530"/>
                </a:lnTo>
                <a:lnTo>
                  <a:pt x="959757" y="477890"/>
                </a:lnTo>
                <a:lnTo>
                  <a:pt x="961118" y="479024"/>
                </a:lnTo>
                <a:lnTo>
                  <a:pt x="962478" y="479930"/>
                </a:lnTo>
                <a:lnTo>
                  <a:pt x="964066" y="481064"/>
                </a:lnTo>
                <a:lnTo>
                  <a:pt x="965880" y="481970"/>
                </a:lnTo>
                <a:lnTo>
                  <a:pt x="969962" y="483557"/>
                </a:lnTo>
                <a:lnTo>
                  <a:pt x="974725" y="484917"/>
                </a:lnTo>
                <a:lnTo>
                  <a:pt x="980394" y="485824"/>
                </a:lnTo>
                <a:lnTo>
                  <a:pt x="986971" y="486730"/>
                </a:lnTo>
                <a:lnTo>
                  <a:pt x="994228" y="486957"/>
                </a:lnTo>
                <a:lnTo>
                  <a:pt x="1002166" y="487184"/>
                </a:lnTo>
                <a:lnTo>
                  <a:pt x="1009196" y="487184"/>
                </a:lnTo>
                <a:lnTo>
                  <a:pt x="1015546" y="486730"/>
                </a:lnTo>
                <a:lnTo>
                  <a:pt x="1021443" y="486050"/>
                </a:lnTo>
                <a:lnTo>
                  <a:pt x="1027112" y="485597"/>
                </a:lnTo>
                <a:lnTo>
                  <a:pt x="1032328" y="484690"/>
                </a:lnTo>
                <a:lnTo>
                  <a:pt x="1037091" y="483557"/>
                </a:lnTo>
                <a:lnTo>
                  <a:pt x="1041173" y="482197"/>
                </a:lnTo>
                <a:lnTo>
                  <a:pt x="1044802" y="480837"/>
                </a:lnTo>
                <a:lnTo>
                  <a:pt x="1047977" y="479024"/>
                </a:lnTo>
                <a:lnTo>
                  <a:pt x="1050925" y="477210"/>
                </a:lnTo>
                <a:lnTo>
                  <a:pt x="1053193" y="475170"/>
                </a:lnTo>
                <a:lnTo>
                  <a:pt x="1055234" y="472677"/>
                </a:lnTo>
                <a:lnTo>
                  <a:pt x="1056821" y="470183"/>
                </a:lnTo>
                <a:lnTo>
                  <a:pt x="1057955" y="467237"/>
                </a:lnTo>
                <a:lnTo>
                  <a:pt x="1058635" y="464516"/>
                </a:lnTo>
                <a:lnTo>
                  <a:pt x="1058635" y="461343"/>
                </a:lnTo>
                <a:lnTo>
                  <a:pt x="1058635" y="453636"/>
                </a:lnTo>
                <a:lnTo>
                  <a:pt x="1057955" y="446383"/>
                </a:lnTo>
                <a:lnTo>
                  <a:pt x="1056821" y="440036"/>
                </a:lnTo>
                <a:lnTo>
                  <a:pt x="1055461" y="433916"/>
                </a:lnTo>
                <a:lnTo>
                  <a:pt x="1053419" y="428475"/>
                </a:lnTo>
                <a:lnTo>
                  <a:pt x="1052512" y="425756"/>
                </a:lnTo>
                <a:lnTo>
                  <a:pt x="1051152" y="423489"/>
                </a:lnTo>
                <a:lnTo>
                  <a:pt x="1049791" y="421222"/>
                </a:lnTo>
                <a:lnTo>
                  <a:pt x="1048657" y="419182"/>
                </a:lnTo>
                <a:lnTo>
                  <a:pt x="1047069" y="417369"/>
                </a:lnTo>
                <a:lnTo>
                  <a:pt x="1045482" y="415555"/>
                </a:lnTo>
                <a:lnTo>
                  <a:pt x="1043668" y="413742"/>
                </a:lnTo>
                <a:lnTo>
                  <a:pt x="1041173" y="411928"/>
                </a:lnTo>
                <a:lnTo>
                  <a:pt x="1038225" y="410342"/>
                </a:lnTo>
                <a:lnTo>
                  <a:pt x="1034823" y="408528"/>
                </a:lnTo>
                <a:lnTo>
                  <a:pt x="1030741" y="406715"/>
                </a:lnTo>
                <a:lnTo>
                  <a:pt x="1026432" y="404675"/>
                </a:lnTo>
                <a:lnTo>
                  <a:pt x="1016000" y="401048"/>
                </a:lnTo>
                <a:lnTo>
                  <a:pt x="1003753" y="397195"/>
                </a:lnTo>
                <a:lnTo>
                  <a:pt x="989466" y="393341"/>
                </a:lnTo>
                <a:lnTo>
                  <a:pt x="972910" y="389488"/>
                </a:lnTo>
                <a:lnTo>
                  <a:pt x="954768" y="385408"/>
                </a:lnTo>
                <a:lnTo>
                  <a:pt x="895350" y="372714"/>
                </a:lnTo>
                <a:lnTo>
                  <a:pt x="846137" y="361607"/>
                </a:lnTo>
                <a:lnTo>
                  <a:pt x="807357" y="352314"/>
                </a:lnTo>
                <a:lnTo>
                  <a:pt x="791935" y="348460"/>
                </a:lnTo>
                <a:lnTo>
                  <a:pt x="779009" y="345060"/>
                </a:lnTo>
                <a:lnTo>
                  <a:pt x="767669" y="341887"/>
                </a:lnTo>
                <a:lnTo>
                  <a:pt x="756557" y="338260"/>
                </a:lnTo>
                <a:lnTo>
                  <a:pt x="746125" y="334180"/>
                </a:lnTo>
                <a:lnTo>
                  <a:pt x="735692" y="329646"/>
                </a:lnTo>
                <a:lnTo>
                  <a:pt x="725941" y="325113"/>
                </a:lnTo>
                <a:lnTo>
                  <a:pt x="716642" y="319900"/>
                </a:lnTo>
                <a:lnTo>
                  <a:pt x="707571" y="314459"/>
                </a:lnTo>
                <a:lnTo>
                  <a:pt x="698953" y="308793"/>
                </a:lnTo>
                <a:lnTo>
                  <a:pt x="694644" y="306072"/>
                </a:lnTo>
                <a:lnTo>
                  <a:pt x="690789" y="302899"/>
                </a:lnTo>
                <a:lnTo>
                  <a:pt x="687160" y="299952"/>
                </a:lnTo>
                <a:lnTo>
                  <a:pt x="684212" y="297006"/>
                </a:lnTo>
                <a:lnTo>
                  <a:pt x="681037" y="293606"/>
                </a:lnTo>
                <a:lnTo>
                  <a:pt x="678316" y="290432"/>
                </a:lnTo>
                <a:lnTo>
                  <a:pt x="675594" y="287485"/>
                </a:lnTo>
                <a:lnTo>
                  <a:pt x="673326" y="284085"/>
                </a:lnTo>
                <a:lnTo>
                  <a:pt x="671512" y="280685"/>
                </a:lnTo>
                <a:lnTo>
                  <a:pt x="669698" y="277285"/>
                </a:lnTo>
                <a:lnTo>
                  <a:pt x="668110" y="274112"/>
                </a:lnTo>
                <a:lnTo>
                  <a:pt x="667203" y="270485"/>
                </a:lnTo>
                <a:lnTo>
                  <a:pt x="666069" y="266858"/>
                </a:lnTo>
                <a:lnTo>
                  <a:pt x="665616" y="263458"/>
                </a:lnTo>
                <a:lnTo>
                  <a:pt x="665162" y="259605"/>
                </a:lnTo>
                <a:lnTo>
                  <a:pt x="665162" y="255978"/>
                </a:lnTo>
                <a:lnTo>
                  <a:pt x="665389" y="250764"/>
                </a:lnTo>
                <a:lnTo>
                  <a:pt x="666069" y="245551"/>
                </a:lnTo>
                <a:lnTo>
                  <a:pt x="667430" y="240564"/>
                </a:lnTo>
                <a:lnTo>
                  <a:pt x="669471" y="235804"/>
                </a:lnTo>
                <a:lnTo>
                  <a:pt x="671966" y="231044"/>
                </a:lnTo>
                <a:lnTo>
                  <a:pt x="675141" y="226510"/>
                </a:lnTo>
                <a:lnTo>
                  <a:pt x="678769" y="222204"/>
                </a:lnTo>
                <a:lnTo>
                  <a:pt x="682851" y="217897"/>
                </a:lnTo>
                <a:lnTo>
                  <a:pt x="687387" y="213590"/>
                </a:lnTo>
                <a:lnTo>
                  <a:pt x="692830" y="209737"/>
                </a:lnTo>
                <a:lnTo>
                  <a:pt x="698953" y="205883"/>
                </a:lnTo>
                <a:lnTo>
                  <a:pt x="705303" y="202257"/>
                </a:lnTo>
                <a:lnTo>
                  <a:pt x="712333" y="198857"/>
                </a:lnTo>
                <a:lnTo>
                  <a:pt x="719817" y="195456"/>
                </a:lnTo>
                <a:lnTo>
                  <a:pt x="727755" y="192056"/>
                </a:lnTo>
                <a:lnTo>
                  <a:pt x="736600" y="188883"/>
                </a:lnTo>
                <a:lnTo>
                  <a:pt x="745898" y="185936"/>
                </a:lnTo>
                <a:lnTo>
                  <a:pt x="755650" y="183216"/>
                </a:lnTo>
                <a:lnTo>
                  <a:pt x="765855" y="180496"/>
                </a:lnTo>
                <a:lnTo>
                  <a:pt x="776741" y="177776"/>
                </a:lnTo>
                <a:lnTo>
                  <a:pt x="788307" y="175509"/>
                </a:lnTo>
                <a:lnTo>
                  <a:pt x="800100" y="173242"/>
                </a:lnTo>
                <a:lnTo>
                  <a:pt x="812800" y="171202"/>
                </a:lnTo>
                <a:lnTo>
                  <a:pt x="825953" y="169389"/>
                </a:lnTo>
                <a:lnTo>
                  <a:pt x="839560" y="167576"/>
                </a:lnTo>
                <a:lnTo>
                  <a:pt x="853848" y="165762"/>
                </a:lnTo>
                <a:lnTo>
                  <a:pt x="868816" y="164176"/>
                </a:lnTo>
                <a:lnTo>
                  <a:pt x="884010" y="162816"/>
                </a:lnTo>
                <a:lnTo>
                  <a:pt x="900112" y="161682"/>
                </a:lnTo>
                <a:lnTo>
                  <a:pt x="916441" y="160549"/>
                </a:lnTo>
                <a:lnTo>
                  <a:pt x="933450" y="159869"/>
                </a:lnTo>
                <a:lnTo>
                  <a:pt x="951139" y="158962"/>
                </a:lnTo>
                <a:lnTo>
                  <a:pt x="951139" y="128588"/>
                </a:lnTo>
                <a:close/>
                <a:moveTo>
                  <a:pt x="1018381" y="83477"/>
                </a:moveTo>
                <a:lnTo>
                  <a:pt x="993670" y="83703"/>
                </a:lnTo>
                <a:lnTo>
                  <a:pt x="969185" y="83930"/>
                </a:lnTo>
                <a:lnTo>
                  <a:pt x="944701" y="84384"/>
                </a:lnTo>
                <a:lnTo>
                  <a:pt x="920443" y="85064"/>
                </a:lnTo>
                <a:lnTo>
                  <a:pt x="896638" y="85972"/>
                </a:lnTo>
                <a:lnTo>
                  <a:pt x="872607" y="86879"/>
                </a:lnTo>
                <a:lnTo>
                  <a:pt x="848576" y="88467"/>
                </a:lnTo>
                <a:lnTo>
                  <a:pt x="824998" y="89828"/>
                </a:lnTo>
                <a:lnTo>
                  <a:pt x="801420" y="91643"/>
                </a:lnTo>
                <a:lnTo>
                  <a:pt x="778296" y="93457"/>
                </a:lnTo>
                <a:lnTo>
                  <a:pt x="754944" y="95726"/>
                </a:lnTo>
                <a:lnTo>
                  <a:pt x="732047" y="97767"/>
                </a:lnTo>
                <a:lnTo>
                  <a:pt x="709376" y="100489"/>
                </a:lnTo>
                <a:lnTo>
                  <a:pt x="686705" y="103211"/>
                </a:lnTo>
                <a:lnTo>
                  <a:pt x="664487" y="106160"/>
                </a:lnTo>
                <a:lnTo>
                  <a:pt x="642270" y="108882"/>
                </a:lnTo>
                <a:lnTo>
                  <a:pt x="620505" y="112285"/>
                </a:lnTo>
                <a:lnTo>
                  <a:pt x="598741" y="115688"/>
                </a:lnTo>
                <a:lnTo>
                  <a:pt x="577431" y="119317"/>
                </a:lnTo>
                <a:lnTo>
                  <a:pt x="556120" y="123173"/>
                </a:lnTo>
                <a:lnTo>
                  <a:pt x="535262" y="127256"/>
                </a:lnTo>
                <a:lnTo>
                  <a:pt x="514632" y="131339"/>
                </a:lnTo>
                <a:lnTo>
                  <a:pt x="494455" y="135423"/>
                </a:lnTo>
                <a:lnTo>
                  <a:pt x="474504" y="140186"/>
                </a:lnTo>
                <a:lnTo>
                  <a:pt x="454554" y="144723"/>
                </a:lnTo>
                <a:lnTo>
                  <a:pt x="435283" y="149713"/>
                </a:lnTo>
                <a:lnTo>
                  <a:pt x="416240" y="154931"/>
                </a:lnTo>
                <a:lnTo>
                  <a:pt x="397423" y="159921"/>
                </a:lnTo>
                <a:lnTo>
                  <a:pt x="378832" y="165365"/>
                </a:lnTo>
                <a:lnTo>
                  <a:pt x="360696" y="170809"/>
                </a:lnTo>
                <a:lnTo>
                  <a:pt x="343012" y="176707"/>
                </a:lnTo>
                <a:lnTo>
                  <a:pt x="325782" y="182605"/>
                </a:lnTo>
                <a:lnTo>
                  <a:pt x="310139" y="188049"/>
                </a:lnTo>
                <a:lnTo>
                  <a:pt x="295403" y="193493"/>
                </a:lnTo>
                <a:lnTo>
                  <a:pt x="280894" y="199164"/>
                </a:lnTo>
                <a:lnTo>
                  <a:pt x="267291" y="204835"/>
                </a:lnTo>
                <a:lnTo>
                  <a:pt x="253689" y="210506"/>
                </a:lnTo>
                <a:lnTo>
                  <a:pt x="241219" y="216177"/>
                </a:lnTo>
                <a:lnTo>
                  <a:pt x="228750" y="222075"/>
                </a:lnTo>
                <a:lnTo>
                  <a:pt x="217188" y="227746"/>
                </a:lnTo>
                <a:lnTo>
                  <a:pt x="205853" y="233644"/>
                </a:lnTo>
                <a:lnTo>
                  <a:pt x="195197" y="239314"/>
                </a:lnTo>
                <a:lnTo>
                  <a:pt x="184995" y="245439"/>
                </a:lnTo>
                <a:lnTo>
                  <a:pt x="175474" y="251110"/>
                </a:lnTo>
                <a:lnTo>
                  <a:pt x="166178" y="256781"/>
                </a:lnTo>
                <a:lnTo>
                  <a:pt x="157563" y="262679"/>
                </a:lnTo>
                <a:lnTo>
                  <a:pt x="149402" y="268350"/>
                </a:lnTo>
                <a:lnTo>
                  <a:pt x="141694" y="274021"/>
                </a:lnTo>
                <a:lnTo>
                  <a:pt x="134439" y="279692"/>
                </a:lnTo>
                <a:lnTo>
                  <a:pt x="127638" y="285136"/>
                </a:lnTo>
                <a:lnTo>
                  <a:pt x="121517" y="290807"/>
                </a:lnTo>
                <a:lnTo>
                  <a:pt x="115849" y="296251"/>
                </a:lnTo>
                <a:lnTo>
                  <a:pt x="110635" y="301695"/>
                </a:lnTo>
                <a:lnTo>
                  <a:pt x="105874" y="306912"/>
                </a:lnTo>
                <a:lnTo>
                  <a:pt x="101339" y="312130"/>
                </a:lnTo>
                <a:lnTo>
                  <a:pt x="97485" y="317347"/>
                </a:lnTo>
                <a:lnTo>
                  <a:pt x="94085" y="322564"/>
                </a:lnTo>
                <a:lnTo>
                  <a:pt x="91364" y="327328"/>
                </a:lnTo>
                <a:lnTo>
                  <a:pt x="88870" y="332091"/>
                </a:lnTo>
                <a:lnTo>
                  <a:pt x="87057" y="336855"/>
                </a:lnTo>
                <a:lnTo>
                  <a:pt x="85470" y="341392"/>
                </a:lnTo>
                <a:lnTo>
                  <a:pt x="84109" y="345929"/>
                </a:lnTo>
                <a:lnTo>
                  <a:pt x="83656" y="350012"/>
                </a:lnTo>
                <a:lnTo>
                  <a:pt x="83429" y="354548"/>
                </a:lnTo>
                <a:lnTo>
                  <a:pt x="83656" y="358631"/>
                </a:lnTo>
                <a:lnTo>
                  <a:pt x="84109" y="362715"/>
                </a:lnTo>
                <a:lnTo>
                  <a:pt x="85470" y="367251"/>
                </a:lnTo>
                <a:lnTo>
                  <a:pt x="87057" y="371788"/>
                </a:lnTo>
                <a:lnTo>
                  <a:pt x="88870" y="376552"/>
                </a:lnTo>
                <a:lnTo>
                  <a:pt x="91364" y="381315"/>
                </a:lnTo>
                <a:lnTo>
                  <a:pt x="94085" y="386533"/>
                </a:lnTo>
                <a:lnTo>
                  <a:pt x="97485" y="391296"/>
                </a:lnTo>
                <a:lnTo>
                  <a:pt x="101339" y="396513"/>
                </a:lnTo>
                <a:lnTo>
                  <a:pt x="105874" y="401731"/>
                </a:lnTo>
                <a:lnTo>
                  <a:pt x="110635" y="407175"/>
                </a:lnTo>
                <a:lnTo>
                  <a:pt x="115849" y="412392"/>
                </a:lnTo>
                <a:lnTo>
                  <a:pt x="121517" y="417836"/>
                </a:lnTo>
                <a:lnTo>
                  <a:pt x="127638" y="423507"/>
                </a:lnTo>
                <a:lnTo>
                  <a:pt x="134439" y="428951"/>
                </a:lnTo>
                <a:lnTo>
                  <a:pt x="141694" y="434622"/>
                </a:lnTo>
                <a:lnTo>
                  <a:pt x="149402" y="440293"/>
                </a:lnTo>
                <a:lnTo>
                  <a:pt x="157563" y="445964"/>
                </a:lnTo>
                <a:lnTo>
                  <a:pt x="166178" y="451862"/>
                </a:lnTo>
                <a:lnTo>
                  <a:pt x="175474" y="457533"/>
                </a:lnTo>
                <a:lnTo>
                  <a:pt x="184995" y="463658"/>
                </a:lnTo>
                <a:lnTo>
                  <a:pt x="195197" y="469329"/>
                </a:lnTo>
                <a:lnTo>
                  <a:pt x="205853" y="474999"/>
                </a:lnTo>
                <a:lnTo>
                  <a:pt x="217188" y="480897"/>
                </a:lnTo>
                <a:lnTo>
                  <a:pt x="228750" y="486568"/>
                </a:lnTo>
                <a:lnTo>
                  <a:pt x="241219" y="492466"/>
                </a:lnTo>
                <a:lnTo>
                  <a:pt x="253689" y="498137"/>
                </a:lnTo>
                <a:lnTo>
                  <a:pt x="267291" y="503808"/>
                </a:lnTo>
                <a:lnTo>
                  <a:pt x="280894" y="509479"/>
                </a:lnTo>
                <a:lnTo>
                  <a:pt x="295403" y="514923"/>
                </a:lnTo>
                <a:lnTo>
                  <a:pt x="310139" y="520594"/>
                </a:lnTo>
                <a:lnTo>
                  <a:pt x="325782" y="526038"/>
                </a:lnTo>
                <a:lnTo>
                  <a:pt x="343012" y="531936"/>
                </a:lnTo>
                <a:lnTo>
                  <a:pt x="360696" y="537607"/>
                </a:lnTo>
                <a:lnTo>
                  <a:pt x="378832" y="543278"/>
                </a:lnTo>
                <a:lnTo>
                  <a:pt x="397423" y="548722"/>
                </a:lnTo>
                <a:lnTo>
                  <a:pt x="416240" y="553939"/>
                </a:lnTo>
                <a:lnTo>
                  <a:pt x="435283" y="558930"/>
                </a:lnTo>
                <a:lnTo>
                  <a:pt x="454554" y="563920"/>
                </a:lnTo>
                <a:lnTo>
                  <a:pt x="474504" y="568457"/>
                </a:lnTo>
                <a:lnTo>
                  <a:pt x="494455" y="572994"/>
                </a:lnTo>
                <a:lnTo>
                  <a:pt x="514632" y="577304"/>
                </a:lnTo>
                <a:lnTo>
                  <a:pt x="535262" y="581387"/>
                </a:lnTo>
                <a:lnTo>
                  <a:pt x="556120" y="585470"/>
                </a:lnTo>
                <a:lnTo>
                  <a:pt x="577431" y="589553"/>
                </a:lnTo>
                <a:lnTo>
                  <a:pt x="598741" y="592955"/>
                </a:lnTo>
                <a:lnTo>
                  <a:pt x="620505" y="596358"/>
                </a:lnTo>
                <a:lnTo>
                  <a:pt x="642270" y="599534"/>
                </a:lnTo>
                <a:lnTo>
                  <a:pt x="664487" y="602710"/>
                </a:lnTo>
                <a:lnTo>
                  <a:pt x="686705" y="605432"/>
                </a:lnTo>
                <a:lnTo>
                  <a:pt x="709376" y="608381"/>
                </a:lnTo>
                <a:lnTo>
                  <a:pt x="732047" y="610649"/>
                </a:lnTo>
                <a:lnTo>
                  <a:pt x="754944" y="612917"/>
                </a:lnTo>
                <a:lnTo>
                  <a:pt x="778296" y="614959"/>
                </a:lnTo>
                <a:lnTo>
                  <a:pt x="801420" y="617000"/>
                </a:lnTo>
                <a:lnTo>
                  <a:pt x="824998" y="618588"/>
                </a:lnTo>
                <a:lnTo>
                  <a:pt x="848576" y="620176"/>
                </a:lnTo>
                <a:lnTo>
                  <a:pt x="872607" y="621537"/>
                </a:lnTo>
                <a:lnTo>
                  <a:pt x="896638" y="622671"/>
                </a:lnTo>
                <a:lnTo>
                  <a:pt x="920443" y="623579"/>
                </a:lnTo>
                <a:lnTo>
                  <a:pt x="944701" y="624259"/>
                </a:lnTo>
                <a:lnTo>
                  <a:pt x="969185" y="624713"/>
                </a:lnTo>
                <a:lnTo>
                  <a:pt x="993670" y="624940"/>
                </a:lnTo>
                <a:lnTo>
                  <a:pt x="1018381" y="625393"/>
                </a:lnTo>
                <a:lnTo>
                  <a:pt x="1043093" y="624940"/>
                </a:lnTo>
                <a:lnTo>
                  <a:pt x="1067578" y="624713"/>
                </a:lnTo>
                <a:lnTo>
                  <a:pt x="1091835" y="624259"/>
                </a:lnTo>
                <a:lnTo>
                  <a:pt x="1116093" y="623579"/>
                </a:lnTo>
                <a:lnTo>
                  <a:pt x="1140125" y="622671"/>
                </a:lnTo>
                <a:lnTo>
                  <a:pt x="1164156" y="621537"/>
                </a:lnTo>
                <a:lnTo>
                  <a:pt x="1187961" y="620176"/>
                </a:lnTo>
                <a:lnTo>
                  <a:pt x="1211539" y="618588"/>
                </a:lnTo>
                <a:lnTo>
                  <a:pt x="1235116" y="617000"/>
                </a:lnTo>
                <a:lnTo>
                  <a:pt x="1258467" y="614959"/>
                </a:lnTo>
                <a:lnTo>
                  <a:pt x="1281819" y="612917"/>
                </a:lnTo>
                <a:lnTo>
                  <a:pt x="1304716" y="610649"/>
                </a:lnTo>
                <a:lnTo>
                  <a:pt x="1327387" y="608381"/>
                </a:lnTo>
                <a:lnTo>
                  <a:pt x="1349832" y="605432"/>
                </a:lnTo>
                <a:lnTo>
                  <a:pt x="1372276" y="602710"/>
                </a:lnTo>
                <a:lnTo>
                  <a:pt x="1394493" y="599534"/>
                </a:lnTo>
                <a:lnTo>
                  <a:pt x="1416484" y="596358"/>
                </a:lnTo>
                <a:lnTo>
                  <a:pt x="1438022" y="592955"/>
                </a:lnTo>
                <a:lnTo>
                  <a:pt x="1459333" y="589553"/>
                </a:lnTo>
                <a:lnTo>
                  <a:pt x="1480643" y="585470"/>
                </a:lnTo>
                <a:lnTo>
                  <a:pt x="1501501" y="581387"/>
                </a:lnTo>
                <a:lnTo>
                  <a:pt x="1522131" y="577304"/>
                </a:lnTo>
                <a:lnTo>
                  <a:pt x="1542308" y="572994"/>
                </a:lnTo>
                <a:lnTo>
                  <a:pt x="1562259" y="568457"/>
                </a:lnTo>
                <a:lnTo>
                  <a:pt x="1582209" y="563920"/>
                </a:lnTo>
                <a:lnTo>
                  <a:pt x="1601480" y="558930"/>
                </a:lnTo>
                <a:lnTo>
                  <a:pt x="1620523" y="553939"/>
                </a:lnTo>
                <a:lnTo>
                  <a:pt x="1639340" y="548722"/>
                </a:lnTo>
                <a:lnTo>
                  <a:pt x="1657704" y="543278"/>
                </a:lnTo>
                <a:lnTo>
                  <a:pt x="1676067" y="537607"/>
                </a:lnTo>
                <a:lnTo>
                  <a:pt x="1693751" y="531936"/>
                </a:lnTo>
                <a:lnTo>
                  <a:pt x="1710981" y="526038"/>
                </a:lnTo>
                <a:lnTo>
                  <a:pt x="1726624" y="520594"/>
                </a:lnTo>
                <a:lnTo>
                  <a:pt x="1741587" y="514923"/>
                </a:lnTo>
                <a:lnTo>
                  <a:pt x="1755643" y="509479"/>
                </a:lnTo>
                <a:lnTo>
                  <a:pt x="1769699" y="503808"/>
                </a:lnTo>
                <a:lnTo>
                  <a:pt x="1782848" y="498137"/>
                </a:lnTo>
                <a:lnTo>
                  <a:pt x="1795543" y="492466"/>
                </a:lnTo>
                <a:lnTo>
                  <a:pt x="1807786" y="486568"/>
                </a:lnTo>
                <a:lnTo>
                  <a:pt x="1819575" y="480897"/>
                </a:lnTo>
                <a:lnTo>
                  <a:pt x="1830684" y="474999"/>
                </a:lnTo>
                <a:lnTo>
                  <a:pt x="1841566" y="469329"/>
                </a:lnTo>
                <a:lnTo>
                  <a:pt x="1851541" y="463658"/>
                </a:lnTo>
                <a:lnTo>
                  <a:pt x="1861289" y="457533"/>
                </a:lnTo>
                <a:lnTo>
                  <a:pt x="1870358" y="451862"/>
                </a:lnTo>
                <a:lnTo>
                  <a:pt x="1879199" y="445964"/>
                </a:lnTo>
                <a:lnTo>
                  <a:pt x="1887361" y="440293"/>
                </a:lnTo>
                <a:lnTo>
                  <a:pt x="1894843" y="434622"/>
                </a:lnTo>
                <a:lnTo>
                  <a:pt x="1902097" y="428951"/>
                </a:lnTo>
                <a:lnTo>
                  <a:pt x="1908899" y="423507"/>
                </a:lnTo>
                <a:lnTo>
                  <a:pt x="1915020" y="417836"/>
                </a:lnTo>
                <a:lnTo>
                  <a:pt x="1920914" y="412392"/>
                </a:lnTo>
                <a:lnTo>
                  <a:pt x="1926129" y="407175"/>
                </a:lnTo>
                <a:lnTo>
                  <a:pt x="1931116" y="401731"/>
                </a:lnTo>
                <a:lnTo>
                  <a:pt x="1935197" y="396513"/>
                </a:lnTo>
                <a:lnTo>
                  <a:pt x="1939051" y="391296"/>
                </a:lnTo>
                <a:lnTo>
                  <a:pt x="1942678" y="386533"/>
                </a:lnTo>
                <a:lnTo>
                  <a:pt x="1945399" y="381315"/>
                </a:lnTo>
                <a:lnTo>
                  <a:pt x="1947666" y="376552"/>
                </a:lnTo>
                <a:lnTo>
                  <a:pt x="1949933" y="371788"/>
                </a:lnTo>
                <a:lnTo>
                  <a:pt x="1951293" y="367251"/>
                </a:lnTo>
                <a:lnTo>
                  <a:pt x="1952654" y="362715"/>
                </a:lnTo>
                <a:lnTo>
                  <a:pt x="1953107" y="358631"/>
                </a:lnTo>
                <a:lnTo>
                  <a:pt x="1953560" y="354548"/>
                </a:lnTo>
                <a:lnTo>
                  <a:pt x="1953107" y="350012"/>
                </a:lnTo>
                <a:lnTo>
                  <a:pt x="1952654" y="345929"/>
                </a:lnTo>
                <a:lnTo>
                  <a:pt x="1951293" y="341392"/>
                </a:lnTo>
                <a:lnTo>
                  <a:pt x="1949933" y="336855"/>
                </a:lnTo>
                <a:lnTo>
                  <a:pt x="1947666" y="332091"/>
                </a:lnTo>
                <a:lnTo>
                  <a:pt x="1945399" y="327328"/>
                </a:lnTo>
                <a:lnTo>
                  <a:pt x="1942678" y="322564"/>
                </a:lnTo>
                <a:lnTo>
                  <a:pt x="1939051" y="317347"/>
                </a:lnTo>
                <a:lnTo>
                  <a:pt x="1935197" y="312130"/>
                </a:lnTo>
                <a:lnTo>
                  <a:pt x="1931116" y="306912"/>
                </a:lnTo>
                <a:lnTo>
                  <a:pt x="1926129" y="301695"/>
                </a:lnTo>
                <a:lnTo>
                  <a:pt x="1920914" y="296251"/>
                </a:lnTo>
                <a:lnTo>
                  <a:pt x="1915020" y="290807"/>
                </a:lnTo>
                <a:lnTo>
                  <a:pt x="1908899" y="285136"/>
                </a:lnTo>
                <a:lnTo>
                  <a:pt x="1902097" y="279692"/>
                </a:lnTo>
                <a:lnTo>
                  <a:pt x="1894843" y="274021"/>
                </a:lnTo>
                <a:lnTo>
                  <a:pt x="1887361" y="268350"/>
                </a:lnTo>
                <a:lnTo>
                  <a:pt x="1879199" y="262679"/>
                </a:lnTo>
                <a:lnTo>
                  <a:pt x="1870358" y="256781"/>
                </a:lnTo>
                <a:lnTo>
                  <a:pt x="1861289" y="251110"/>
                </a:lnTo>
                <a:lnTo>
                  <a:pt x="1851541" y="245439"/>
                </a:lnTo>
                <a:lnTo>
                  <a:pt x="1841566" y="239314"/>
                </a:lnTo>
                <a:lnTo>
                  <a:pt x="1830684" y="233644"/>
                </a:lnTo>
                <a:lnTo>
                  <a:pt x="1819575" y="227746"/>
                </a:lnTo>
                <a:lnTo>
                  <a:pt x="1807786" y="222075"/>
                </a:lnTo>
                <a:lnTo>
                  <a:pt x="1795543" y="216177"/>
                </a:lnTo>
                <a:lnTo>
                  <a:pt x="1782848" y="210506"/>
                </a:lnTo>
                <a:lnTo>
                  <a:pt x="1769699" y="204835"/>
                </a:lnTo>
                <a:lnTo>
                  <a:pt x="1755643" y="199164"/>
                </a:lnTo>
                <a:lnTo>
                  <a:pt x="1741587" y="193493"/>
                </a:lnTo>
                <a:lnTo>
                  <a:pt x="1726624" y="188049"/>
                </a:lnTo>
                <a:lnTo>
                  <a:pt x="1710981" y="182605"/>
                </a:lnTo>
                <a:lnTo>
                  <a:pt x="1693751" y="176707"/>
                </a:lnTo>
                <a:lnTo>
                  <a:pt x="1676067" y="170809"/>
                </a:lnTo>
                <a:lnTo>
                  <a:pt x="1657704" y="165365"/>
                </a:lnTo>
                <a:lnTo>
                  <a:pt x="1639340" y="159921"/>
                </a:lnTo>
                <a:lnTo>
                  <a:pt x="1620523" y="154931"/>
                </a:lnTo>
                <a:lnTo>
                  <a:pt x="1601480" y="149713"/>
                </a:lnTo>
                <a:lnTo>
                  <a:pt x="1582209" y="144723"/>
                </a:lnTo>
                <a:lnTo>
                  <a:pt x="1562259" y="140186"/>
                </a:lnTo>
                <a:lnTo>
                  <a:pt x="1542308" y="135423"/>
                </a:lnTo>
                <a:lnTo>
                  <a:pt x="1522131" y="131339"/>
                </a:lnTo>
                <a:lnTo>
                  <a:pt x="1501501" y="127256"/>
                </a:lnTo>
                <a:lnTo>
                  <a:pt x="1480643" y="123173"/>
                </a:lnTo>
                <a:lnTo>
                  <a:pt x="1459333" y="119317"/>
                </a:lnTo>
                <a:lnTo>
                  <a:pt x="1438022" y="115688"/>
                </a:lnTo>
                <a:lnTo>
                  <a:pt x="1416484" y="112285"/>
                </a:lnTo>
                <a:lnTo>
                  <a:pt x="1394493" y="108882"/>
                </a:lnTo>
                <a:lnTo>
                  <a:pt x="1372276" y="106160"/>
                </a:lnTo>
                <a:lnTo>
                  <a:pt x="1349832" y="103211"/>
                </a:lnTo>
                <a:lnTo>
                  <a:pt x="1327387" y="100489"/>
                </a:lnTo>
                <a:lnTo>
                  <a:pt x="1304716" y="97767"/>
                </a:lnTo>
                <a:lnTo>
                  <a:pt x="1281819" y="95726"/>
                </a:lnTo>
                <a:lnTo>
                  <a:pt x="1258467" y="93457"/>
                </a:lnTo>
                <a:lnTo>
                  <a:pt x="1235116" y="91643"/>
                </a:lnTo>
                <a:lnTo>
                  <a:pt x="1211539" y="89828"/>
                </a:lnTo>
                <a:lnTo>
                  <a:pt x="1187961" y="88467"/>
                </a:lnTo>
                <a:lnTo>
                  <a:pt x="1164156" y="86879"/>
                </a:lnTo>
                <a:lnTo>
                  <a:pt x="1140125" y="85972"/>
                </a:lnTo>
                <a:lnTo>
                  <a:pt x="1116093" y="85064"/>
                </a:lnTo>
                <a:lnTo>
                  <a:pt x="1091835" y="84384"/>
                </a:lnTo>
                <a:lnTo>
                  <a:pt x="1067578" y="83930"/>
                </a:lnTo>
                <a:lnTo>
                  <a:pt x="1043093" y="83703"/>
                </a:lnTo>
                <a:lnTo>
                  <a:pt x="1018381" y="83477"/>
                </a:lnTo>
                <a:close/>
                <a:moveTo>
                  <a:pt x="1018381" y="0"/>
                </a:moveTo>
                <a:lnTo>
                  <a:pt x="1044680" y="227"/>
                </a:lnTo>
                <a:lnTo>
                  <a:pt x="1070525" y="681"/>
                </a:lnTo>
                <a:lnTo>
                  <a:pt x="1096597" y="1134"/>
                </a:lnTo>
                <a:lnTo>
                  <a:pt x="1122441" y="1815"/>
                </a:lnTo>
                <a:lnTo>
                  <a:pt x="1148060" y="2949"/>
                </a:lnTo>
                <a:lnTo>
                  <a:pt x="1173451" y="4083"/>
                </a:lnTo>
                <a:lnTo>
                  <a:pt x="1198389" y="5671"/>
                </a:lnTo>
                <a:lnTo>
                  <a:pt x="1223554" y="7259"/>
                </a:lnTo>
                <a:lnTo>
                  <a:pt x="1248265" y="9074"/>
                </a:lnTo>
                <a:lnTo>
                  <a:pt x="1272750" y="11342"/>
                </a:lnTo>
                <a:lnTo>
                  <a:pt x="1297235" y="13384"/>
                </a:lnTo>
                <a:lnTo>
                  <a:pt x="1321266" y="16106"/>
                </a:lnTo>
                <a:lnTo>
                  <a:pt x="1344844" y="18601"/>
                </a:lnTo>
                <a:lnTo>
                  <a:pt x="1368422" y="21777"/>
                </a:lnTo>
                <a:lnTo>
                  <a:pt x="1391773" y="24725"/>
                </a:lnTo>
                <a:lnTo>
                  <a:pt x="1414897" y="27901"/>
                </a:lnTo>
                <a:lnTo>
                  <a:pt x="1437568" y="31531"/>
                </a:lnTo>
                <a:lnTo>
                  <a:pt x="1460013" y="35160"/>
                </a:lnTo>
                <a:lnTo>
                  <a:pt x="1481777" y="39016"/>
                </a:lnTo>
                <a:lnTo>
                  <a:pt x="1503768" y="42873"/>
                </a:lnTo>
                <a:lnTo>
                  <a:pt x="1525079" y="46956"/>
                </a:lnTo>
                <a:lnTo>
                  <a:pt x="1546389" y="51492"/>
                </a:lnTo>
                <a:lnTo>
                  <a:pt x="1567247" y="56029"/>
                </a:lnTo>
                <a:lnTo>
                  <a:pt x="1587877" y="60566"/>
                </a:lnTo>
                <a:lnTo>
                  <a:pt x="1608054" y="65556"/>
                </a:lnTo>
                <a:lnTo>
                  <a:pt x="1627778" y="70547"/>
                </a:lnTo>
                <a:lnTo>
                  <a:pt x="1647049" y="75537"/>
                </a:lnTo>
                <a:lnTo>
                  <a:pt x="1666319" y="80981"/>
                </a:lnTo>
                <a:lnTo>
                  <a:pt x="1684682" y="86425"/>
                </a:lnTo>
                <a:lnTo>
                  <a:pt x="1703046" y="92096"/>
                </a:lnTo>
                <a:lnTo>
                  <a:pt x="1720956" y="97994"/>
                </a:lnTo>
                <a:lnTo>
                  <a:pt x="1738413" y="104119"/>
                </a:lnTo>
                <a:lnTo>
                  <a:pt x="1755416" y="110017"/>
                </a:lnTo>
                <a:lnTo>
                  <a:pt x="1772192" y="116141"/>
                </a:lnTo>
                <a:lnTo>
                  <a:pt x="1788515" y="122493"/>
                </a:lnTo>
                <a:lnTo>
                  <a:pt x="1804159" y="129071"/>
                </a:lnTo>
                <a:lnTo>
                  <a:pt x="1819575" y="135649"/>
                </a:lnTo>
                <a:lnTo>
                  <a:pt x="1834311" y="142455"/>
                </a:lnTo>
                <a:lnTo>
                  <a:pt x="1848820" y="149486"/>
                </a:lnTo>
                <a:lnTo>
                  <a:pt x="1862876" y="156292"/>
                </a:lnTo>
                <a:lnTo>
                  <a:pt x="1876252" y="163324"/>
                </a:lnTo>
                <a:lnTo>
                  <a:pt x="1889175" y="170809"/>
                </a:lnTo>
                <a:lnTo>
                  <a:pt x="1901871" y="178068"/>
                </a:lnTo>
                <a:lnTo>
                  <a:pt x="1913659" y="185554"/>
                </a:lnTo>
                <a:lnTo>
                  <a:pt x="1925448" y="193039"/>
                </a:lnTo>
                <a:lnTo>
                  <a:pt x="1936331" y="200752"/>
                </a:lnTo>
                <a:lnTo>
                  <a:pt x="1946759" y="208464"/>
                </a:lnTo>
                <a:lnTo>
                  <a:pt x="1956734" y="216404"/>
                </a:lnTo>
                <a:lnTo>
                  <a:pt x="1966029" y="224570"/>
                </a:lnTo>
                <a:lnTo>
                  <a:pt x="1975098" y="232509"/>
                </a:lnTo>
                <a:lnTo>
                  <a:pt x="1983259" y="240675"/>
                </a:lnTo>
                <a:lnTo>
                  <a:pt x="1991194" y="249069"/>
                </a:lnTo>
                <a:lnTo>
                  <a:pt x="1997996" y="257462"/>
                </a:lnTo>
                <a:lnTo>
                  <a:pt x="2004797" y="265628"/>
                </a:lnTo>
                <a:lnTo>
                  <a:pt x="2010691" y="274248"/>
                </a:lnTo>
                <a:lnTo>
                  <a:pt x="2016132" y="283094"/>
                </a:lnTo>
                <a:lnTo>
                  <a:pt x="2020893" y="291487"/>
                </a:lnTo>
                <a:lnTo>
                  <a:pt x="2025201" y="300334"/>
                </a:lnTo>
                <a:lnTo>
                  <a:pt x="2028375" y="309408"/>
                </a:lnTo>
                <a:lnTo>
                  <a:pt x="2029962" y="313717"/>
                </a:lnTo>
                <a:lnTo>
                  <a:pt x="2031549" y="318027"/>
                </a:lnTo>
                <a:lnTo>
                  <a:pt x="2032909" y="322791"/>
                </a:lnTo>
                <a:lnTo>
                  <a:pt x="2033816" y="327101"/>
                </a:lnTo>
                <a:lnTo>
                  <a:pt x="2034723" y="331411"/>
                </a:lnTo>
                <a:lnTo>
                  <a:pt x="2035403" y="336174"/>
                </a:lnTo>
                <a:lnTo>
                  <a:pt x="2035856" y="340484"/>
                </a:lnTo>
                <a:lnTo>
                  <a:pt x="2036536" y="345248"/>
                </a:lnTo>
                <a:lnTo>
                  <a:pt x="2036763" y="349785"/>
                </a:lnTo>
                <a:lnTo>
                  <a:pt x="2036763" y="354548"/>
                </a:lnTo>
                <a:lnTo>
                  <a:pt x="2036763" y="623579"/>
                </a:lnTo>
                <a:lnTo>
                  <a:pt x="2036763" y="628115"/>
                </a:lnTo>
                <a:lnTo>
                  <a:pt x="2036536" y="632879"/>
                </a:lnTo>
                <a:lnTo>
                  <a:pt x="2035856" y="637189"/>
                </a:lnTo>
                <a:lnTo>
                  <a:pt x="2035403" y="641726"/>
                </a:lnTo>
                <a:lnTo>
                  <a:pt x="2034723" y="646489"/>
                </a:lnTo>
                <a:lnTo>
                  <a:pt x="2033816" y="650799"/>
                </a:lnTo>
                <a:lnTo>
                  <a:pt x="2032909" y="655109"/>
                </a:lnTo>
                <a:lnTo>
                  <a:pt x="2031549" y="659873"/>
                </a:lnTo>
                <a:lnTo>
                  <a:pt x="2029962" y="664183"/>
                </a:lnTo>
                <a:lnTo>
                  <a:pt x="2028375" y="668720"/>
                </a:lnTo>
                <a:lnTo>
                  <a:pt x="2025201" y="677339"/>
                </a:lnTo>
                <a:lnTo>
                  <a:pt x="2020893" y="686186"/>
                </a:lnTo>
                <a:lnTo>
                  <a:pt x="2016132" y="695033"/>
                </a:lnTo>
                <a:lnTo>
                  <a:pt x="2010691" y="703426"/>
                </a:lnTo>
                <a:lnTo>
                  <a:pt x="2004797" y="712272"/>
                </a:lnTo>
                <a:lnTo>
                  <a:pt x="1997996" y="720439"/>
                </a:lnTo>
                <a:lnTo>
                  <a:pt x="1991194" y="729058"/>
                </a:lnTo>
                <a:lnTo>
                  <a:pt x="1983259" y="737225"/>
                </a:lnTo>
                <a:lnTo>
                  <a:pt x="1975098" y="745391"/>
                </a:lnTo>
                <a:lnTo>
                  <a:pt x="1966029" y="753557"/>
                </a:lnTo>
                <a:lnTo>
                  <a:pt x="1956734" y="761496"/>
                </a:lnTo>
                <a:lnTo>
                  <a:pt x="1946759" y="769209"/>
                </a:lnTo>
                <a:lnTo>
                  <a:pt x="1936331" y="777148"/>
                </a:lnTo>
                <a:lnTo>
                  <a:pt x="1925448" y="784861"/>
                </a:lnTo>
                <a:lnTo>
                  <a:pt x="1913659" y="792346"/>
                </a:lnTo>
                <a:lnTo>
                  <a:pt x="1901871" y="799832"/>
                </a:lnTo>
                <a:lnTo>
                  <a:pt x="1889175" y="807091"/>
                </a:lnTo>
                <a:lnTo>
                  <a:pt x="1876252" y="814577"/>
                </a:lnTo>
                <a:lnTo>
                  <a:pt x="1862876" y="821609"/>
                </a:lnTo>
                <a:lnTo>
                  <a:pt x="1848820" y="828640"/>
                </a:lnTo>
                <a:lnTo>
                  <a:pt x="1834311" y="835446"/>
                </a:lnTo>
                <a:lnTo>
                  <a:pt x="1819575" y="842251"/>
                </a:lnTo>
                <a:lnTo>
                  <a:pt x="1804159" y="848829"/>
                </a:lnTo>
                <a:lnTo>
                  <a:pt x="1788515" y="855407"/>
                </a:lnTo>
                <a:lnTo>
                  <a:pt x="1772192" y="861759"/>
                </a:lnTo>
                <a:lnTo>
                  <a:pt x="1755416" y="868110"/>
                </a:lnTo>
                <a:lnTo>
                  <a:pt x="1738413" y="874008"/>
                </a:lnTo>
                <a:lnTo>
                  <a:pt x="1720956" y="879906"/>
                </a:lnTo>
                <a:lnTo>
                  <a:pt x="1703046" y="885804"/>
                </a:lnTo>
                <a:lnTo>
                  <a:pt x="1684682" y="891475"/>
                </a:lnTo>
                <a:lnTo>
                  <a:pt x="1666319" y="896919"/>
                </a:lnTo>
                <a:lnTo>
                  <a:pt x="1647049" y="902363"/>
                </a:lnTo>
                <a:lnTo>
                  <a:pt x="1627778" y="907580"/>
                </a:lnTo>
                <a:lnTo>
                  <a:pt x="1608054" y="912344"/>
                </a:lnTo>
                <a:lnTo>
                  <a:pt x="1587877" y="917334"/>
                </a:lnTo>
                <a:lnTo>
                  <a:pt x="1567247" y="921871"/>
                </a:lnTo>
                <a:lnTo>
                  <a:pt x="1546389" y="926634"/>
                </a:lnTo>
                <a:lnTo>
                  <a:pt x="1525079" y="930944"/>
                </a:lnTo>
                <a:lnTo>
                  <a:pt x="1503768" y="935027"/>
                </a:lnTo>
                <a:lnTo>
                  <a:pt x="1481777" y="938884"/>
                </a:lnTo>
                <a:lnTo>
                  <a:pt x="1460013" y="942740"/>
                </a:lnTo>
                <a:lnTo>
                  <a:pt x="1437568" y="946369"/>
                </a:lnTo>
                <a:lnTo>
                  <a:pt x="1414897" y="949999"/>
                </a:lnTo>
                <a:lnTo>
                  <a:pt x="1391773" y="953175"/>
                </a:lnTo>
                <a:lnTo>
                  <a:pt x="1368422" y="956123"/>
                </a:lnTo>
                <a:lnTo>
                  <a:pt x="1344844" y="959299"/>
                </a:lnTo>
                <a:lnTo>
                  <a:pt x="1321266" y="961794"/>
                </a:lnTo>
                <a:lnTo>
                  <a:pt x="1297235" y="964516"/>
                </a:lnTo>
                <a:lnTo>
                  <a:pt x="1272750" y="966558"/>
                </a:lnTo>
                <a:lnTo>
                  <a:pt x="1248265" y="968826"/>
                </a:lnTo>
                <a:lnTo>
                  <a:pt x="1223554" y="970641"/>
                </a:lnTo>
                <a:lnTo>
                  <a:pt x="1198389" y="972229"/>
                </a:lnTo>
                <a:lnTo>
                  <a:pt x="1173451" y="973817"/>
                </a:lnTo>
                <a:lnTo>
                  <a:pt x="1148060" y="974951"/>
                </a:lnTo>
                <a:lnTo>
                  <a:pt x="1122441" y="976085"/>
                </a:lnTo>
                <a:lnTo>
                  <a:pt x="1096597" y="976766"/>
                </a:lnTo>
                <a:lnTo>
                  <a:pt x="1070525" y="977446"/>
                </a:lnTo>
                <a:lnTo>
                  <a:pt x="1044680" y="977673"/>
                </a:lnTo>
                <a:lnTo>
                  <a:pt x="1018381" y="977900"/>
                </a:lnTo>
                <a:lnTo>
                  <a:pt x="992083" y="977673"/>
                </a:lnTo>
                <a:lnTo>
                  <a:pt x="966011" y="977446"/>
                </a:lnTo>
                <a:lnTo>
                  <a:pt x="939940" y="976766"/>
                </a:lnTo>
                <a:lnTo>
                  <a:pt x="914095" y="976085"/>
                </a:lnTo>
                <a:lnTo>
                  <a:pt x="888477" y="974951"/>
                </a:lnTo>
                <a:lnTo>
                  <a:pt x="863312" y="973817"/>
                </a:lnTo>
                <a:lnTo>
                  <a:pt x="838147" y="972229"/>
                </a:lnTo>
                <a:lnTo>
                  <a:pt x="812982" y="970641"/>
                </a:lnTo>
                <a:lnTo>
                  <a:pt x="788271" y="968826"/>
                </a:lnTo>
                <a:lnTo>
                  <a:pt x="763786" y="966558"/>
                </a:lnTo>
                <a:lnTo>
                  <a:pt x="739528" y="964516"/>
                </a:lnTo>
                <a:lnTo>
                  <a:pt x="715497" y="961794"/>
                </a:lnTo>
                <a:lnTo>
                  <a:pt x="691692" y="959299"/>
                </a:lnTo>
                <a:lnTo>
                  <a:pt x="668115" y="956123"/>
                </a:lnTo>
                <a:lnTo>
                  <a:pt x="644990" y="953175"/>
                </a:lnTo>
                <a:lnTo>
                  <a:pt x="621866" y="949999"/>
                </a:lnTo>
                <a:lnTo>
                  <a:pt x="599195" y="946369"/>
                </a:lnTo>
                <a:lnTo>
                  <a:pt x="576750" y="942740"/>
                </a:lnTo>
                <a:lnTo>
                  <a:pt x="554759" y="938884"/>
                </a:lnTo>
                <a:lnTo>
                  <a:pt x="532995" y="935027"/>
                </a:lnTo>
                <a:lnTo>
                  <a:pt x="511458" y="930944"/>
                </a:lnTo>
                <a:lnTo>
                  <a:pt x="490147" y="926634"/>
                </a:lnTo>
                <a:lnTo>
                  <a:pt x="469290" y="921871"/>
                </a:lnTo>
                <a:lnTo>
                  <a:pt x="448886" y="917334"/>
                </a:lnTo>
                <a:lnTo>
                  <a:pt x="428935" y="912344"/>
                </a:lnTo>
                <a:lnTo>
                  <a:pt x="408985" y="907580"/>
                </a:lnTo>
                <a:lnTo>
                  <a:pt x="389715" y="902363"/>
                </a:lnTo>
                <a:lnTo>
                  <a:pt x="370671" y="896919"/>
                </a:lnTo>
                <a:lnTo>
                  <a:pt x="352081" y="891475"/>
                </a:lnTo>
                <a:lnTo>
                  <a:pt x="333717" y="885804"/>
                </a:lnTo>
                <a:lnTo>
                  <a:pt x="315580" y="879906"/>
                </a:lnTo>
                <a:lnTo>
                  <a:pt x="298124" y="874008"/>
                </a:lnTo>
                <a:lnTo>
                  <a:pt x="281120" y="868110"/>
                </a:lnTo>
                <a:lnTo>
                  <a:pt x="264571" y="861759"/>
                </a:lnTo>
                <a:lnTo>
                  <a:pt x="248474" y="855407"/>
                </a:lnTo>
                <a:lnTo>
                  <a:pt x="232605" y="848829"/>
                </a:lnTo>
                <a:lnTo>
                  <a:pt x="217188" y="842251"/>
                </a:lnTo>
                <a:lnTo>
                  <a:pt x="202225" y="835446"/>
                </a:lnTo>
                <a:lnTo>
                  <a:pt x="187716" y="828640"/>
                </a:lnTo>
                <a:lnTo>
                  <a:pt x="173887" y="821609"/>
                </a:lnTo>
                <a:lnTo>
                  <a:pt x="160511" y="814577"/>
                </a:lnTo>
                <a:lnTo>
                  <a:pt x="147362" y="807091"/>
                </a:lnTo>
                <a:lnTo>
                  <a:pt x="134892" y="799832"/>
                </a:lnTo>
                <a:lnTo>
                  <a:pt x="122877" y="792346"/>
                </a:lnTo>
                <a:lnTo>
                  <a:pt x="111541" y="784861"/>
                </a:lnTo>
                <a:lnTo>
                  <a:pt x="100433" y="777148"/>
                </a:lnTo>
                <a:lnTo>
                  <a:pt x="90004" y="769209"/>
                </a:lnTo>
                <a:lnTo>
                  <a:pt x="80029" y="761496"/>
                </a:lnTo>
                <a:lnTo>
                  <a:pt x="70734" y="753557"/>
                </a:lnTo>
                <a:lnTo>
                  <a:pt x="61665" y="745391"/>
                </a:lnTo>
                <a:lnTo>
                  <a:pt x="53504" y="737225"/>
                </a:lnTo>
                <a:lnTo>
                  <a:pt x="45795" y="729058"/>
                </a:lnTo>
                <a:lnTo>
                  <a:pt x="38541" y="720439"/>
                </a:lnTo>
                <a:lnTo>
                  <a:pt x="31966" y="712272"/>
                </a:lnTo>
                <a:lnTo>
                  <a:pt x="26072" y="703426"/>
                </a:lnTo>
                <a:lnTo>
                  <a:pt x="20631" y="695033"/>
                </a:lnTo>
                <a:lnTo>
                  <a:pt x="15870" y="686186"/>
                </a:lnTo>
                <a:lnTo>
                  <a:pt x="11562" y="677339"/>
                </a:lnTo>
                <a:lnTo>
                  <a:pt x="8162" y="668720"/>
                </a:lnTo>
                <a:lnTo>
                  <a:pt x="6575" y="664183"/>
                </a:lnTo>
                <a:lnTo>
                  <a:pt x="5214" y="659873"/>
                </a:lnTo>
                <a:lnTo>
                  <a:pt x="3854" y="655109"/>
                </a:lnTo>
                <a:lnTo>
                  <a:pt x="2947" y="650799"/>
                </a:lnTo>
                <a:lnTo>
                  <a:pt x="2040" y="646489"/>
                </a:lnTo>
                <a:lnTo>
                  <a:pt x="1360" y="641726"/>
                </a:lnTo>
                <a:lnTo>
                  <a:pt x="907" y="637189"/>
                </a:lnTo>
                <a:lnTo>
                  <a:pt x="227" y="632879"/>
                </a:lnTo>
                <a:lnTo>
                  <a:pt x="0" y="628115"/>
                </a:lnTo>
                <a:lnTo>
                  <a:pt x="0" y="623579"/>
                </a:lnTo>
                <a:lnTo>
                  <a:pt x="0" y="354548"/>
                </a:lnTo>
                <a:lnTo>
                  <a:pt x="0" y="349785"/>
                </a:lnTo>
                <a:lnTo>
                  <a:pt x="227" y="345248"/>
                </a:lnTo>
                <a:lnTo>
                  <a:pt x="907" y="340484"/>
                </a:lnTo>
                <a:lnTo>
                  <a:pt x="1360" y="336174"/>
                </a:lnTo>
                <a:lnTo>
                  <a:pt x="2040" y="331411"/>
                </a:lnTo>
                <a:lnTo>
                  <a:pt x="2947" y="327101"/>
                </a:lnTo>
                <a:lnTo>
                  <a:pt x="3854" y="322791"/>
                </a:lnTo>
                <a:lnTo>
                  <a:pt x="5214" y="318027"/>
                </a:lnTo>
                <a:lnTo>
                  <a:pt x="6575" y="313717"/>
                </a:lnTo>
                <a:lnTo>
                  <a:pt x="8162" y="309408"/>
                </a:lnTo>
                <a:lnTo>
                  <a:pt x="11562" y="300334"/>
                </a:lnTo>
                <a:lnTo>
                  <a:pt x="15870" y="291487"/>
                </a:lnTo>
                <a:lnTo>
                  <a:pt x="20631" y="283094"/>
                </a:lnTo>
                <a:lnTo>
                  <a:pt x="26072" y="274248"/>
                </a:lnTo>
                <a:lnTo>
                  <a:pt x="31966" y="265628"/>
                </a:lnTo>
                <a:lnTo>
                  <a:pt x="38541" y="257462"/>
                </a:lnTo>
                <a:lnTo>
                  <a:pt x="45795" y="249069"/>
                </a:lnTo>
                <a:lnTo>
                  <a:pt x="53504" y="240675"/>
                </a:lnTo>
                <a:lnTo>
                  <a:pt x="61665" y="232509"/>
                </a:lnTo>
                <a:lnTo>
                  <a:pt x="70734" y="224570"/>
                </a:lnTo>
                <a:lnTo>
                  <a:pt x="80029" y="216404"/>
                </a:lnTo>
                <a:lnTo>
                  <a:pt x="90004" y="208464"/>
                </a:lnTo>
                <a:lnTo>
                  <a:pt x="100433" y="200752"/>
                </a:lnTo>
                <a:lnTo>
                  <a:pt x="111541" y="193039"/>
                </a:lnTo>
                <a:lnTo>
                  <a:pt x="122877" y="185554"/>
                </a:lnTo>
                <a:lnTo>
                  <a:pt x="134892" y="178068"/>
                </a:lnTo>
                <a:lnTo>
                  <a:pt x="147362" y="170809"/>
                </a:lnTo>
                <a:lnTo>
                  <a:pt x="160511" y="163324"/>
                </a:lnTo>
                <a:lnTo>
                  <a:pt x="173887" y="156292"/>
                </a:lnTo>
                <a:lnTo>
                  <a:pt x="187716" y="149486"/>
                </a:lnTo>
                <a:lnTo>
                  <a:pt x="202225" y="142455"/>
                </a:lnTo>
                <a:lnTo>
                  <a:pt x="217188" y="135649"/>
                </a:lnTo>
                <a:lnTo>
                  <a:pt x="232605" y="129071"/>
                </a:lnTo>
                <a:lnTo>
                  <a:pt x="248474" y="122493"/>
                </a:lnTo>
                <a:lnTo>
                  <a:pt x="264571" y="116141"/>
                </a:lnTo>
                <a:lnTo>
                  <a:pt x="281120" y="110017"/>
                </a:lnTo>
                <a:lnTo>
                  <a:pt x="298124" y="104119"/>
                </a:lnTo>
                <a:lnTo>
                  <a:pt x="315580" y="97994"/>
                </a:lnTo>
                <a:lnTo>
                  <a:pt x="333717" y="92096"/>
                </a:lnTo>
                <a:lnTo>
                  <a:pt x="352081" y="86425"/>
                </a:lnTo>
                <a:lnTo>
                  <a:pt x="370671" y="80981"/>
                </a:lnTo>
                <a:lnTo>
                  <a:pt x="389715" y="75537"/>
                </a:lnTo>
                <a:lnTo>
                  <a:pt x="408985" y="70547"/>
                </a:lnTo>
                <a:lnTo>
                  <a:pt x="428935" y="65556"/>
                </a:lnTo>
                <a:lnTo>
                  <a:pt x="448886" y="60566"/>
                </a:lnTo>
                <a:lnTo>
                  <a:pt x="469290" y="56029"/>
                </a:lnTo>
                <a:lnTo>
                  <a:pt x="490147" y="51492"/>
                </a:lnTo>
                <a:lnTo>
                  <a:pt x="511458" y="46956"/>
                </a:lnTo>
                <a:lnTo>
                  <a:pt x="532995" y="42873"/>
                </a:lnTo>
                <a:lnTo>
                  <a:pt x="554759" y="39016"/>
                </a:lnTo>
                <a:lnTo>
                  <a:pt x="576750" y="35160"/>
                </a:lnTo>
                <a:lnTo>
                  <a:pt x="599195" y="31531"/>
                </a:lnTo>
                <a:lnTo>
                  <a:pt x="621866" y="27901"/>
                </a:lnTo>
                <a:lnTo>
                  <a:pt x="644990" y="24725"/>
                </a:lnTo>
                <a:lnTo>
                  <a:pt x="668115" y="21777"/>
                </a:lnTo>
                <a:lnTo>
                  <a:pt x="691692" y="18601"/>
                </a:lnTo>
                <a:lnTo>
                  <a:pt x="715497" y="16106"/>
                </a:lnTo>
                <a:lnTo>
                  <a:pt x="739528" y="13384"/>
                </a:lnTo>
                <a:lnTo>
                  <a:pt x="763786" y="11342"/>
                </a:lnTo>
                <a:lnTo>
                  <a:pt x="788271" y="9074"/>
                </a:lnTo>
                <a:lnTo>
                  <a:pt x="812982" y="7259"/>
                </a:lnTo>
                <a:lnTo>
                  <a:pt x="838147" y="5671"/>
                </a:lnTo>
                <a:lnTo>
                  <a:pt x="863312" y="4083"/>
                </a:lnTo>
                <a:lnTo>
                  <a:pt x="888477" y="2949"/>
                </a:lnTo>
                <a:lnTo>
                  <a:pt x="914095" y="1815"/>
                </a:lnTo>
                <a:lnTo>
                  <a:pt x="939940" y="1134"/>
                </a:lnTo>
                <a:lnTo>
                  <a:pt x="966011" y="681"/>
                </a:lnTo>
                <a:lnTo>
                  <a:pt x="992083" y="227"/>
                </a:lnTo>
                <a:lnTo>
                  <a:pt x="1018381" y="0"/>
                </a:lnTo>
                <a:close/>
              </a:path>
            </a:pathLst>
          </a:custGeom>
          <a:solidFill>
            <a:schemeClr val="tx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endParaRPr lang="zh-CN" altLang="en-US">
              <a:solidFill>
                <a:srgbClr val="FFFFFF"/>
              </a:solidFill>
            </a:endParaRPr>
          </a:p>
        </p:txBody>
      </p:sp>
      <p:sp>
        <p:nvSpPr>
          <p:cNvPr id="57" name="MH_Text_1"/>
          <p:cNvSpPr>
            <a:spLocks noChangeArrowheads="1"/>
          </p:cNvSpPr>
          <p:nvPr/>
        </p:nvSpPr>
        <p:spPr bwMode="auto">
          <a:xfrm>
            <a:off x="3819162" y="3484100"/>
            <a:ext cx="2533349" cy="2535396"/>
          </a:xfrm>
          <a:prstGeom prst="roundRect">
            <a:avLst/>
          </a:prstGeom>
          <a:solidFill>
            <a:schemeClr val="accent1"/>
          </a:solidFill>
          <a:ln w="38100">
            <a:noFill/>
          </a:ln>
          <a:effectLst/>
        </p:spPr>
        <p:txBody>
          <a:bodyPr lIns="288290" tIns="0" rIns="0" bIns="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400">
              <a:solidFill>
                <a:srgbClr val="3A3A3A"/>
              </a:solidFill>
              <a:latin typeface="微软雅黑" panose="020B0503020204020204" pitchFamily="34" charset="-122"/>
              <a:ea typeface="微软雅黑" panose="020B0503020204020204" pitchFamily="34" charset="-122"/>
            </a:endParaRPr>
          </a:p>
        </p:txBody>
      </p:sp>
      <p:sp>
        <p:nvSpPr>
          <p:cNvPr id="58" name="MH_Other_4"/>
          <p:cNvSpPr>
            <a:spLocks noChangeArrowheads="1"/>
          </p:cNvSpPr>
          <p:nvPr/>
        </p:nvSpPr>
        <p:spPr bwMode="auto">
          <a:xfrm>
            <a:off x="4400318" y="3641232"/>
            <a:ext cx="90038" cy="630268"/>
          </a:xfrm>
          <a:prstGeom prst="roundRect">
            <a:avLst>
              <a:gd name="adj" fmla="val 50000"/>
            </a:avLst>
          </a:prstGeom>
          <a:solidFill>
            <a:srgbClr val="FFFFFF"/>
          </a:solidFill>
          <a:ln>
            <a:noFill/>
          </a:ln>
          <a:effectLst/>
        </p:spPr>
        <p:txBody>
          <a:bodyPr lIns="68580" tIns="34291" rIns="68580" bIns="34291"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1600">
              <a:solidFill>
                <a:srgbClr val="FFFFFF"/>
              </a:solidFill>
              <a:latin typeface="微软雅黑" panose="020B0503020204020204" pitchFamily="34" charset="-122"/>
              <a:ea typeface="微软雅黑" panose="020B0503020204020204" pitchFamily="34" charset="-122"/>
            </a:endParaRPr>
          </a:p>
        </p:txBody>
      </p:sp>
      <p:sp>
        <p:nvSpPr>
          <p:cNvPr id="59" name="MH_Other_5"/>
          <p:cNvSpPr>
            <a:spLocks noChangeArrowheads="1"/>
          </p:cNvSpPr>
          <p:nvPr/>
        </p:nvSpPr>
        <p:spPr bwMode="auto">
          <a:xfrm>
            <a:off x="5687455" y="3641232"/>
            <a:ext cx="90038" cy="630268"/>
          </a:xfrm>
          <a:prstGeom prst="roundRect">
            <a:avLst>
              <a:gd name="adj" fmla="val 50000"/>
            </a:avLst>
          </a:prstGeom>
          <a:solidFill>
            <a:srgbClr val="FFFFFF"/>
          </a:solidFill>
          <a:ln>
            <a:noFill/>
          </a:ln>
          <a:effectLst/>
        </p:spPr>
        <p:txBody>
          <a:bodyPr lIns="68580" tIns="34291" rIns="68580" bIns="34291"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1600">
              <a:solidFill>
                <a:srgbClr val="FFFFFF"/>
              </a:solidFill>
              <a:latin typeface="微软雅黑" panose="020B0503020204020204" pitchFamily="34" charset="-122"/>
              <a:ea typeface="微软雅黑" panose="020B0503020204020204" pitchFamily="34" charset="-122"/>
            </a:endParaRPr>
          </a:p>
        </p:txBody>
      </p:sp>
      <p:sp>
        <p:nvSpPr>
          <p:cNvPr id="60" name="MH_SubTitle_1"/>
          <p:cNvSpPr>
            <a:spLocks noChangeArrowheads="1"/>
          </p:cNvSpPr>
          <p:nvPr/>
        </p:nvSpPr>
        <p:spPr bwMode="auto">
          <a:xfrm>
            <a:off x="4428966" y="3700576"/>
            <a:ext cx="1321925" cy="525905"/>
          </a:xfrm>
          <a:prstGeom prst="rect">
            <a:avLst/>
          </a:prstGeom>
          <a:solidFill>
            <a:schemeClr val="accent1">
              <a:lumMod val="50000"/>
            </a:schemeClr>
          </a:solidFill>
          <a:ln>
            <a:noFill/>
          </a:ln>
          <a:effectLst/>
        </p:spPr>
        <p:txBody>
          <a:bodyPr lIns="0" tIns="0" rIns="0" bIns="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2000" b="1" dirty="0">
                <a:solidFill>
                  <a:srgbClr val="FFFFFF"/>
                </a:solidFill>
                <a:latin typeface="微软雅黑" panose="020B0503020204020204" pitchFamily="34" charset="-122"/>
                <a:ea typeface="微软雅黑" panose="020B0503020204020204" pitchFamily="34" charset="-122"/>
              </a:rPr>
              <a:t>862</a:t>
            </a:r>
            <a:r>
              <a:rPr lang="zh-CN" altLang="en-US" sz="2000" b="1" dirty="0">
                <a:solidFill>
                  <a:srgbClr val="FFFFFF"/>
                </a:solidFill>
                <a:latin typeface="微软雅黑" panose="020B0503020204020204" pitchFamily="34" charset="-122"/>
                <a:ea typeface="微软雅黑" panose="020B0503020204020204" pitchFamily="34" charset="-122"/>
              </a:rPr>
              <a:t>万</a:t>
            </a:r>
          </a:p>
        </p:txBody>
      </p:sp>
      <p:sp>
        <p:nvSpPr>
          <p:cNvPr id="61" name="矩形 60"/>
          <p:cNvSpPr/>
          <p:nvPr/>
        </p:nvSpPr>
        <p:spPr>
          <a:xfrm>
            <a:off x="3819162" y="4356164"/>
            <a:ext cx="2533349" cy="14537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rgbClr val="FFFFFF"/>
                </a:solidFill>
                <a:latin typeface="+mn-ea"/>
              </a:rPr>
              <a:t>请输入文本请输入文本请输入文本请输入文本请输入文本请输入文本</a:t>
            </a:r>
            <a:endParaRPr lang="zh-CN" altLang="zh-CN" sz="1800" dirty="0">
              <a:solidFill>
                <a:srgbClr val="FFFFFF"/>
              </a:solidFill>
              <a:latin typeface="+mn-ea"/>
            </a:endParaRPr>
          </a:p>
        </p:txBody>
      </p:sp>
      <p:sp>
        <p:nvSpPr>
          <p:cNvPr id="62" name="KSO_Shape"/>
          <p:cNvSpPr/>
          <p:nvPr/>
        </p:nvSpPr>
        <p:spPr bwMode="auto">
          <a:xfrm>
            <a:off x="4819307" y="2484941"/>
            <a:ext cx="533058" cy="726898"/>
          </a:xfrm>
          <a:custGeom>
            <a:avLst/>
            <a:gdLst>
              <a:gd name="T0" fmla="*/ 821150 w 1122363"/>
              <a:gd name="T1" fmla="*/ 1319439 h 1531938"/>
              <a:gd name="T2" fmla="*/ 818610 w 1122363"/>
              <a:gd name="T3" fmla="*/ 1374324 h 1531938"/>
              <a:gd name="T4" fmla="*/ 763001 w 1122363"/>
              <a:gd name="T5" fmla="*/ 1407818 h 1531938"/>
              <a:gd name="T6" fmla="*/ 617712 w 1122363"/>
              <a:gd name="T7" fmla="*/ 1069756 h 1531938"/>
              <a:gd name="T8" fmla="*/ 595045 w 1122363"/>
              <a:gd name="T9" fmla="*/ 1020228 h 1531938"/>
              <a:gd name="T10" fmla="*/ 616862 w 1122363"/>
              <a:gd name="T11" fmla="*/ 985788 h 1531938"/>
              <a:gd name="T12" fmla="*/ 638822 w 1122363"/>
              <a:gd name="T13" fmla="*/ 861065 h 1531938"/>
              <a:gd name="T14" fmla="*/ 533011 w 1122363"/>
              <a:gd name="T15" fmla="*/ 900272 h 1531938"/>
              <a:gd name="T16" fmla="*/ 472344 w 1122363"/>
              <a:gd name="T17" fmla="*/ 959225 h 1531938"/>
              <a:gd name="T18" fmla="*/ 447514 w 1122363"/>
              <a:gd name="T19" fmla="*/ 1068950 h 1531938"/>
              <a:gd name="T20" fmla="*/ 483631 w 1122363"/>
              <a:gd name="T21" fmla="*/ 1155544 h 1531938"/>
              <a:gd name="T22" fmla="*/ 563202 w 1122363"/>
              <a:gd name="T23" fmla="*/ 1213369 h 1531938"/>
              <a:gd name="T24" fmla="*/ 641644 w 1122363"/>
              <a:gd name="T25" fmla="*/ 1407149 h 1531938"/>
              <a:gd name="T26" fmla="*/ 522288 w 1122363"/>
              <a:gd name="T27" fmla="*/ 1360326 h 1531938"/>
              <a:gd name="T28" fmla="*/ 562920 w 1122363"/>
              <a:gd name="T29" fmla="*/ 1503052 h 1531938"/>
              <a:gd name="T30" fmla="*/ 767489 w 1122363"/>
              <a:gd name="T31" fmla="*/ 1526182 h 1531938"/>
              <a:gd name="T32" fmla="*/ 873019 w 1122363"/>
              <a:gd name="T33" fmla="*/ 1493462 h 1531938"/>
              <a:gd name="T34" fmla="*/ 940739 w 1122363"/>
              <a:gd name="T35" fmla="*/ 1437049 h 1531938"/>
              <a:gd name="T36" fmla="*/ 975445 w 1122363"/>
              <a:gd name="T37" fmla="*/ 1352710 h 1531938"/>
              <a:gd name="T38" fmla="*/ 957387 w 1122363"/>
              <a:gd name="T39" fmla="*/ 1244960 h 1531938"/>
              <a:gd name="T40" fmla="*/ 862579 w 1122363"/>
              <a:gd name="T41" fmla="*/ 1159211 h 1531938"/>
              <a:gd name="T42" fmla="*/ 777366 w 1122363"/>
              <a:gd name="T43" fmla="*/ 984893 h 1531938"/>
              <a:gd name="T44" fmla="*/ 941021 w 1122363"/>
              <a:gd name="T45" fmla="*/ 1068103 h 1531938"/>
              <a:gd name="T46" fmla="*/ 812918 w 1122363"/>
              <a:gd name="T47" fmla="*/ 868963 h 1531938"/>
              <a:gd name="T48" fmla="*/ 768618 w 1122363"/>
              <a:gd name="T49" fmla="*/ 464758 h 1531938"/>
              <a:gd name="T50" fmla="*/ 956258 w 1122363"/>
              <a:gd name="T51" fmla="*/ 515531 h 1531938"/>
              <a:gd name="T52" fmla="*/ 1106652 w 1122363"/>
              <a:gd name="T53" fmla="*/ 632589 h 1531938"/>
              <a:gd name="T54" fmla="*/ 1227702 w 1122363"/>
              <a:gd name="T55" fmla="*/ 820164 h 1531938"/>
              <a:gd name="T56" fmla="*/ 1327023 w 1122363"/>
              <a:gd name="T57" fmla="*/ 1081925 h 1531938"/>
              <a:gd name="T58" fmla="*/ 1396717 w 1122363"/>
              <a:gd name="T59" fmla="*/ 1393892 h 1531938"/>
              <a:gd name="T60" fmla="*/ 1355239 w 1122363"/>
              <a:gd name="T61" fmla="*/ 1597827 h 1531938"/>
              <a:gd name="T62" fmla="*/ 1228829 w 1122363"/>
              <a:gd name="T63" fmla="*/ 1750144 h 1531938"/>
              <a:gd name="T64" fmla="*/ 1040908 w 1122363"/>
              <a:gd name="T65" fmla="*/ 1850561 h 1531938"/>
              <a:gd name="T66" fmla="*/ 813764 w 1122363"/>
              <a:gd name="T67" fmla="*/ 1899358 h 1531938"/>
              <a:gd name="T68" fmla="*/ 571385 w 1122363"/>
              <a:gd name="T69" fmla="*/ 1896538 h 1531938"/>
              <a:gd name="T70" fmla="*/ 341985 w 1122363"/>
              <a:gd name="T71" fmla="*/ 1837867 h 1531938"/>
              <a:gd name="T72" fmla="*/ 152933 w 1122363"/>
              <a:gd name="T73" fmla="*/ 1725604 h 1531938"/>
              <a:gd name="T74" fmla="*/ 31320 w 1122363"/>
              <a:gd name="T75" fmla="*/ 1563133 h 1531938"/>
              <a:gd name="T76" fmla="*/ 3668 w 1122363"/>
              <a:gd name="T77" fmla="*/ 1352710 h 1531938"/>
              <a:gd name="T78" fmla="*/ 126691 w 1122363"/>
              <a:gd name="T79" fmla="*/ 958096 h 1531938"/>
              <a:gd name="T80" fmla="*/ 230811 w 1122363"/>
              <a:gd name="T81" fmla="*/ 743160 h 1531938"/>
              <a:gd name="T82" fmla="*/ 362301 w 1122363"/>
              <a:gd name="T83" fmla="*/ 582099 h 1531938"/>
              <a:gd name="T84" fmla="*/ 534421 w 1122363"/>
              <a:gd name="T85" fmla="*/ 485632 h 1531938"/>
              <a:gd name="T86" fmla="*/ 596426 w 1122363"/>
              <a:gd name="T87" fmla="*/ 1978 h 1531938"/>
              <a:gd name="T88" fmla="*/ 686940 w 1122363"/>
              <a:gd name="T89" fmla="*/ 37299 h 1531938"/>
              <a:gd name="T90" fmla="*/ 778299 w 1122363"/>
              <a:gd name="T91" fmla="*/ 32213 h 1531938"/>
              <a:gd name="T92" fmla="*/ 882912 w 1122363"/>
              <a:gd name="T93" fmla="*/ 282 h 1531938"/>
              <a:gd name="T94" fmla="*/ 944383 w 1122363"/>
              <a:gd name="T95" fmla="*/ 34192 h 1531938"/>
              <a:gd name="T96" fmla="*/ 991755 w 1122363"/>
              <a:gd name="T97" fmla="*/ 157394 h 1531938"/>
              <a:gd name="T98" fmla="*/ 1048714 w 1122363"/>
              <a:gd name="T99" fmla="*/ 165023 h 1531938"/>
              <a:gd name="T100" fmla="*/ 1092702 w 1122363"/>
              <a:gd name="T101" fmla="*/ 159655 h 1531938"/>
              <a:gd name="T102" fmla="*/ 1063377 w 1122363"/>
              <a:gd name="T103" fmla="*/ 261663 h 1531938"/>
              <a:gd name="T104" fmla="*/ 978784 w 1122363"/>
              <a:gd name="T105" fmla="*/ 348130 h 1531938"/>
              <a:gd name="T106" fmla="*/ 836387 w 1122363"/>
              <a:gd name="T107" fmla="*/ 422166 h 1531938"/>
              <a:gd name="T108" fmla="*/ 657614 w 1122363"/>
              <a:gd name="T109" fmla="*/ 404646 h 1531938"/>
              <a:gd name="T110" fmla="*/ 554694 w 1122363"/>
              <a:gd name="T111" fmla="*/ 419340 h 1531938"/>
              <a:gd name="T112" fmla="*/ 313322 w 1122363"/>
              <a:gd name="T113" fmla="*/ 219560 h 1531938"/>
              <a:gd name="T114" fmla="*/ 410321 w 1122363"/>
              <a:gd name="T115" fmla="*/ 170392 h 1531938"/>
              <a:gd name="T116" fmla="*/ 485327 w 1122363"/>
              <a:gd name="T117" fmla="*/ 159089 h 1531938"/>
              <a:gd name="T118" fmla="*/ 519164 w 1122363"/>
              <a:gd name="T119" fmla="*/ 54537 h 153193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122363" h="1531938">
                <a:moveTo>
                  <a:pt x="600075" y="1019175"/>
                </a:moveTo>
                <a:lnTo>
                  <a:pt x="608240" y="1022344"/>
                </a:lnTo>
                <a:lnTo>
                  <a:pt x="615950" y="1025965"/>
                </a:lnTo>
                <a:lnTo>
                  <a:pt x="622981" y="1029134"/>
                </a:lnTo>
                <a:lnTo>
                  <a:pt x="629331" y="1032303"/>
                </a:lnTo>
                <a:lnTo>
                  <a:pt x="635227" y="1035925"/>
                </a:lnTo>
                <a:lnTo>
                  <a:pt x="640443" y="1039093"/>
                </a:lnTo>
                <a:lnTo>
                  <a:pt x="644979" y="1042488"/>
                </a:lnTo>
                <a:lnTo>
                  <a:pt x="649061" y="1045884"/>
                </a:lnTo>
                <a:lnTo>
                  <a:pt x="652236" y="1049505"/>
                </a:lnTo>
                <a:lnTo>
                  <a:pt x="655411" y="1053127"/>
                </a:lnTo>
                <a:lnTo>
                  <a:pt x="657906" y="1056974"/>
                </a:lnTo>
                <a:lnTo>
                  <a:pt x="659720" y="1061049"/>
                </a:lnTo>
                <a:lnTo>
                  <a:pt x="661534" y="1065576"/>
                </a:lnTo>
                <a:lnTo>
                  <a:pt x="662668" y="1070329"/>
                </a:lnTo>
                <a:lnTo>
                  <a:pt x="663348" y="1074856"/>
                </a:lnTo>
                <a:lnTo>
                  <a:pt x="663575" y="1080062"/>
                </a:lnTo>
                <a:lnTo>
                  <a:pt x="663575" y="1083230"/>
                </a:lnTo>
                <a:lnTo>
                  <a:pt x="663348" y="1086626"/>
                </a:lnTo>
                <a:lnTo>
                  <a:pt x="662895" y="1089568"/>
                </a:lnTo>
                <a:lnTo>
                  <a:pt x="662441" y="1092510"/>
                </a:lnTo>
                <a:lnTo>
                  <a:pt x="661761" y="1095227"/>
                </a:lnTo>
                <a:lnTo>
                  <a:pt x="660854" y="1097716"/>
                </a:lnTo>
                <a:lnTo>
                  <a:pt x="659947" y="1100432"/>
                </a:lnTo>
                <a:lnTo>
                  <a:pt x="659040" y="1102922"/>
                </a:lnTo>
                <a:lnTo>
                  <a:pt x="657679" y="1105186"/>
                </a:lnTo>
                <a:lnTo>
                  <a:pt x="656545" y="1107449"/>
                </a:lnTo>
                <a:lnTo>
                  <a:pt x="654957" y="1109486"/>
                </a:lnTo>
                <a:lnTo>
                  <a:pt x="653143" y="1111523"/>
                </a:lnTo>
                <a:lnTo>
                  <a:pt x="651556" y="1113334"/>
                </a:lnTo>
                <a:lnTo>
                  <a:pt x="649515" y="1115145"/>
                </a:lnTo>
                <a:lnTo>
                  <a:pt x="647473" y="1116729"/>
                </a:lnTo>
                <a:lnTo>
                  <a:pt x="645206" y="1118087"/>
                </a:lnTo>
                <a:lnTo>
                  <a:pt x="640670" y="1120803"/>
                </a:lnTo>
                <a:lnTo>
                  <a:pt x="635681" y="1123520"/>
                </a:lnTo>
                <a:lnTo>
                  <a:pt x="630238" y="1126009"/>
                </a:lnTo>
                <a:lnTo>
                  <a:pt x="625022" y="1128046"/>
                </a:lnTo>
                <a:lnTo>
                  <a:pt x="619125" y="1130310"/>
                </a:lnTo>
                <a:lnTo>
                  <a:pt x="613002" y="1132121"/>
                </a:lnTo>
                <a:lnTo>
                  <a:pt x="606652" y="1133705"/>
                </a:lnTo>
                <a:lnTo>
                  <a:pt x="600075" y="1135063"/>
                </a:lnTo>
                <a:lnTo>
                  <a:pt x="600075" y="1019175"/>
                </a:lnTo>
                <a:close/>
                <a:moveTo>
                  <a:pt x="538162" y="779462"/>
                </a:moveTo>
                <a:lnTo>
                  <a:pt x="538162" y="877887"/>
                </a:lnTo>
                <a:lnTo>
                  <a:pt x="529967" y="875827"/>
                </a:lnTo>
                <a:lnTo>
                  <a:pt x="522227" y="873538"/>
                </a:lnTo>
                <a:lnTo>
                  <a:pt x="515398" y="870791"/>
                </a:lnTo>
                <a:lnTo>
                  <a:pt x="509024" y="868273"/>
                </a:lnTo>
                <a:lnTo>
                  <a:pt x="503333" y="865298"/>
                </a:lnTo>
                <a:lnTo>
                  <a:pt x="500829" y="863467"/>
                </a:lnTo>
                <a:lnTo>
                  <a:pt x="498553" y="861864"/>
                </a:lnTo>
                <a:lnTo>
                  <a:pt x="496276" y="860262"/>
                </a:lnTo>
                <a:lnTo>
                  <a:pt x="494227" y="858431"/>
                </a:lnTo>
                <a:lnTo>
                  <a:pt x="492406" y="856600"/>
                </a:lnTo>
                <a:lnTo>
                  <a:pt x="490813" y="854540"/>
                </a:lnTo>
                <a:lnTo>
                  <a:pt x="487626" y="850877"/>
                </a:lnTo>
                <a:lnTo>
                  <a:pt x="485122" y="846986"/>
                </a:lnTo>
                <a:lnTo>
                  <a:pt x="482618" y="843324"/>
                </a:lnTo>
                <a:lnTo>
                  <a:pt x="481024" y="839662"/>
                </a:lnTo>
                <a:lnTo>
                  <a:pt x="479658" y="835999"/>
                </a:lnTo>
                <a:lnTo>
                  <a:pt x="478520" y="832337"/>
                </a:lnTo>
                <a:lnTo>
                  <a:pt x="478065" y="828903"/>
                </a:lnTo>
                <a:lnTo>
                  <a:pt x="477837" y="825241"/>
                </a:lnTo>
                <a:lnTo>
                  <a:pt x="477837" y="822952"/>
                </a:lnTo>
                <a:lnTo>
                  <a:pt x="478065" y="820434"/>
                </a:lnTo>
                <a:lnTo>
                  <a:pt x="478520" y="817916"/>
                </a:lnTo>
                <a:lnTo>
                  <a:pt x="478975" y="815627"/>
                </a:lnTo>
                <a:lnTo>
                  <a:pt x="479431" y="813339"/>
                </a:lnTo>
                <a:lnTo>
                  <a:pt x="480341" y="810821"/>
                </a:lnTo>
                <a:lnTo>
                  <a:pt x="481252" y="808761"/>
                </a:lnTo>
                <a:lnTo>
                  <a:pt x="482162" y="806701"/>
                </a:lnTo>
                <a:lnTo>
                  <a:pt x="483528" y="804869"/>
                </a:lnTo>
                <a:lnTo>
                  <a:pt x="484894" y="802809"/>
                </a:lnTo>
                <a:lnTo>
                  <a:pt x="486260" y="800978"/>
                </a:lnTo>
                <a:lnTo>
                  <a:pt x="487853" y="799147"/>
                </a:lnTo>
                <a:lnTo>
                  <a:pt x="489447" y="797545"/>
                </a:lnTo>
                <a:lnTo>
                  <a:pt x="491496" y="795714"/>
                </a:lnTo>
                <a:lnTo>
                  <a:pt x="495593" y="792738"/>
                </a:lnTo>
                <a:lnTo>
                  <a:pt x="500146" y="789991"/>
                </a:lnTo>
                <a:lnTo>
                  <a:pt x="504699" y="787244"/>
                </a:lnTo>
                <a:lnTo>
                  <a:pt x="509935" y="785184"/>
                </a:lnTo>
                <a:lnTo>
                  <a:pt x="515170" y="783582"/>
                </a:lnTo>
                <a:lnTo>
                  <a:pt x="520634" y="781980"/>
                </a:lnTo>
                <a:lnTo>
                  <a:pt x="526097" y="780835"/>
                </a:lnTo>
                <a:lnTo>
                  <a:pt x="532016" y="779920"/>
                </a:lnTo>
                <a:lnTo>
                  <a:pt x="538162" y="779462"/>
                </a:lnTo>
                <a:close/>
                <a:moveTo>
                  <a:pt x="538626" y="654332"/>
                </a:moveTo>
                <a:lnTo>
                  <a:pt x="538626" y="688810"/>
                </a:lnTo>
                <a:lnTo>
                  <a:pt x="530011" y="689945"/>
                </a:lnTo>
                <a:lnTo>
                  <a:pt x="521624" y="691079"/>
                </a:lnTo>
                <a:lnTo>
                  <a:pt x="513236" y="692440"/>
                </a:lnTo>
                <a:lnTo>
                  <a:pt x="505302" y="694028"/>
                </a:lnTo>
                <a:lnTo>
                  <a:pt x="497594" y="695842"/>
                </a:lnTo>
                <a:lnTo>
                  <a:pt x="490113" y="697657"/>
                </a:lnTo>
                <a:lnTo>
                  <a:pt x="482859" y="699471"/>
                </a:lnTo>
                <a:lnTo>
                  <a:pt x="475831" y="701740"/>
                </a:lnTo>
                <a:lnTo>
                  <a:pt x="469257" y="704008"/>
                </a:lnTo>
                <a:lnTo>
                  <a:pt x="462683" y="706276"/>
                </a:lnTo>
                <a:lnTo>
                  <a:pt x="456336" y="708998"/>
                </a:lnTo>
                <a:lnTo>
                  <a:pt x="450215" y="711720"/>
                </a:lnTo>
                <a:lnTo>
                  <a:pt x="444321" y="714442"/>
                </a:lnTo>
                <a:lnTo>
                  <a:pt x="438654" y="717618"/>
                </a:lnTo>
                <a:lnTo>
                  <a:pt x="433440" y="720567"/>
                </a:lnTo>
                <a:lnTo>
                  <a:pt x="428226" y="723969"/>
                </a:lnTo>
                <a:lnTo>
                  <a:pt x="423238" y="727372"/>
                </a:lnTo>
                <a:lnTo>
                  <a:pt x="418478" y="731001"/>
                </a:lnTo>
                <a:lnTo>
                  <a:pt x="413944" y="734403"/>
                </a:lnTo>
                <a:lnTo>
                  <a:pt x="409410" y="738033"/>
                </a:lnTo>
                <a:lnTo>
                  <a:pt x="405556" y="741435"/>
                </a:lnTo>
                <a:lnTo>
                  <a:pt x="401476" y="744837"/>
                </a:lnTo>
                <a:lnTo>
                  <a:pt x="397849" y="748694"/>
                </a:lnTo>
                <a:lnTo>
                  <a:pt x="394221" y="752323"/>
                </a:lnTo>
                <a:lnTo>
                  <a:pt x="391048" y="755952"/>
                </a:lnTo>
                <a:lnTo>
                  <a:pt x="387874" y="760035"/>
                </a:lnTo>
                <a:lnTo>
                  <a:pt x="384927" y="763664"/>
                </a:lnTo>
                <a:lnTo>
                  <a:pt x="382207" y="767520"/>
                </a:lnTo>
                <a:lnTo>
                  <a:pt x="379486" y="771377"/>
                </a:lnTo>
                <a:lnTo>
                  <a:pt x="377219" y="775460"/>
                </a:lnTo>
                <a:lnTo>
                  <a:pt x="375179" y="779316"/>
                </a:lnTo>
                <a:lnTo>
                  <a:pt x="373366" y="783399"/>
                </a:lnTo>
                <a:lnTo>
                  <a:pt x="369738" y="791338"/>
                </a:lnTo>
                <a:lnTo>
                  <a:pt x="367018" y="799277"/>
                </a:lnTo>
                <a:lnTo>
                  <a:pt x="364298" y="806989"/>
                </a:lnTo>
                <a:lnTo>
                  <a:pt x="362258" y="814701"/>
                </a:lnTo>
                <a:lnTo>
                  <a:pt x="360671" y="822187"/>
                </a:lnTo>
                <a:lnTo>
                  <a:pt x="359537" y="829672"/>
                </a:lnTo>
                <a:lnTo>
                  <a:pt x="358857" y="836931"/>
                </a:lnTo>
                <a:lnTo>
                  <a:pt x="358630" y="844189"/>
                </a:lnTo>
                <a:lnTo>
                  <a:pt x="358857" y="851901"/>
                </a:lnTo>
                <a:lnTo>
                  <a:pt x="359537" y="859614"/>
                </a:lnTo>
                <a:lnTo>
                  <a:pt x="360444" y="867326"/>
                </a:lnTo>
                <a:lnTo>
                  <a:pt x="362031" y="874811"/>
                </a:lnTo>
                <a:lnTo>
                  <a:pt x="363844" y="882297"/>
                </a:lnTo>
                <a:lnTo>
                  <a:pt x="366111" y="889782"/>
                </a:lnTo>
                <a:lnTo>
                  <a:pt x="368832" y="897267"/>
                </a:lnTo>
                <a:lnTo>
                  <a:pt x="371779" y="904526"/>
                </a:lnTo>
                <a:lnTo>
                  <a:pt x="373592" y="907928"/>
                </a:lnTo>
                <a:lnTo>
                  <a:pt x="375633" y="911558"/>
                </a:lnTo>
                <a:lnTo>
                  <a:pt x="377673" y="915187"/>
                </a:lnTo>
                <a:lnTo>
                  <a:pt x="379940" y="918816"/>
                </a:lnTo>
                <a:lnTo>
                  <a:pt x="382660" y="922219"/>
                </a:lnTo>
                <a:lnTo>
                  <a:pt x="385380" y="925848"/>
                </a:lnTo>
                <a:lnTo>
                  <a:pt x="388554" y="929250"/>
                </a:lnTo>
                <a:lnTo>
                  <a:pt x="391501" y="932880"/>
                </a:lnTo>
                <a:lnTo>
                  <a:pt x="395128" y="936282"/>
                </a:lnTo>
                <a:lnTo>
                  <a:pt x="398529" y="939685"/>
                </a:lnTo>
                <a:lnTo>
                  <a:pt x="402609" y="943087"/>
                </a:lnTo>
                <a:lnTo>
                  <a:pt x="406463" y="946489"/>
                </a:lnTo>
                <a:lnTo>
                  <a:pt x="410770" y="949892"/>
                </a:lnTo>
                <a:lnTo>
                  <a:pt x="415077" y="953294"/>
                </a:lnTo>
                <a:lnTo>
                  <a:pt x="424372" y="959646"/>
                </a:lnTo>
                <a:lnTo>
                  <a:pt x="429586" y="963048"/>
                </a:lnTo>
                <a:lnTo>
                  <a:pt x="434800" y="966224"/>
                </a:lnTo>
                <a:lnTo>
                  <a:pt x="440467" y="969626"/>
                </a:lnTo>
                <a:lnTo>
                  <a:pt x="446361" y="972575"/>
                </a:lnTo>
                <a:lnTo>
                  <a:pt x="452482" y="975751"/>
                </a:lnTo>
                <a:lnTo>
                  <a:pt x="459056" y="978473"/>
                </a:lnTo>
                <a:lnTo>
                  <a:pt x="465630" y="981421"/>
                </a:lnTo>
                <a:lnTo>
                  <a:pt x="472658" y="984370"/>
                </a:lnTo>
                <a:lnTo>
                  <a:pt x="479912" y="987092"/>
                </a:lnTo>
                <a:lnTo>
                  <a:pt x="487619" y="989814"/>
                </a:lnTo>
                <a:lnTo>
                  <a:pt x="495327" y="992309"/>
                </a:lnTo>
                <a:lnTo>
                  <a:pt x="503488" y="994804"/>
                </a:lnTo>
                <a:lnTo>
                  <a:pt x="520490" y="1000021"/>
                </a:lnTo>
                <a:lnTo>
                  <a:pt x="538626" y="1004785"/>
                </a:lnTo>
                <a:lnTo>
                  <a:pt x="538626" y="1135439"/>
                </a:lnTo>
                <a:lnTo>
                  <a:pt x="530918" y="1134305"/>
                </a:lnTo>
                <a:lnTo>
                  <a:pt x="523210" y="1133171"/>
                </a:lnTo>
                <a:lnTo>
                  <a:pt x="515503" y="1131583"/>
                </a:lnTo>
                <a:lnTo>
                  <a:pt x="507795" y="1129768"/>
                </a:lnTo>
                <a:lnTo>
                  <a:pt x="500088" y="1127727"/>
                </a:lnTo>
                <a:lnTo>
                  <a:pt x="492607" y="1125685"/>
                </a:lnTo>
                <a:lnTo>
                  <a:pt x="485126" y="1123417"/>
                </a:lnTo>
                <a:lnTo>
                  <a:pt x="477645" y="1120695"/>
                </a:lnTo>
                <a:lnTo>
                  <a:pt x="470164" y="1117973"/>
                </a:lnTo>
                <a:lnTo>
                  <a:pt x="462683" y="1115024"/>
                </a:lnTo>
                <a:lnTo>
                  <a:pt x="455429" y="1111849"/>
                </a:lnTo>
                <a:lnTo>
                  <a:pt x="448175" y="1108673"/>
                </a:lnTo>
                <a:lnTo>
                  <a:pt x="440920" y="1105044"/>
                </a:lnTo>
                <a:lnTo>
                  <a:pt x="433893" y="1101641"/>
                </a:lnTo>
                <a:lnTo>
                  <a:pt x="426639" y="1097785"/>
                </a:lnTo>
                <a:lnTo>
                  <a:pt x="419611" y="1093929"/>
                </a:lnTo>
                <a:lnTo>
                  <a:pt x="405783" y="1085310"/>
                </a:lnTo>
                <a:lnTo>
                  <a:pt x="392181" y="1076690"/>
                </a:lnTo>
                <a:lnTo>
                  <a:pt x="379033" y="1067617"/>
                </a:lnTo>
                <a:lnTo>
                  <a:pt x="366338" y="1058317"/>
                </a:lnTo>
                <a:lnTo>
                  <a:pt x="366338" y="1169917"/>
                </a:lnTo>
                <a:lnTo>
                  <a:pt x="376313" y="1175588"/>
                </a:lnTo>
                <a:lnTo>
                  <a:pt x="386287" y="1181032"/>
                </a:lnTo>
                <a:lnTo>
                  <a:pt x="396715" y="1186249"/>
                </a:lnTo>
                <a:lnTo>
                  <a:pt x="407370" y="1191466"/>
                </a:lnTo>
                <a:lnTo>
                  <a:pt x="418251" y="1196003"/>
                </a:lnTo>
                <a:lnTo>
                  <a:pt x="429359" y="1200539"/>
                </a:lnTo>
                <a:lnTo>
                  <a:pt x="440694" y="1204849"/>
                </a:lnTo>
                <a:lnTo>
                  <a:pt x="452255" y="1208705"/>
                </a:lnTo>
                <a:lnTo>
                  <a:pt x="464043" y="1212561"/>
                </a:lnTo>
                <a:lnTo>
                  <a:pt x="475151" y="1215964"/>
                </a:lnTo>
                <a:lnTo>
                  <a:pt x="486486" y="1218686"/>
                </a:lnTo>
                <a:lnTo>
                  <a:pt x="497367" y="1221634"/>
                </a:lnTo>
                <a:lnTo>
                  <a:pt x="508022" y="1223903"/>
                </a:lnTo>
                <a:lnTo>
                  <a:pt x="518450" y="1225944"/>
                </a:lnTo>
                <a:lnTo>
                  <a:pt x="528878" y="1227759"/>
                </a:lnTo>
                <a:lnTo>
                  <a:pt x="538626" y="1229120"/>
                </a:lnTo>
                <a:lnTo>
                  <a:pt x="538626" y="1297396"/>
                </a:lnTo>
                <a:lnTo>
                  <a:pt x="600740" y="1297396"/>
                </a:lnTo>
                <a:lnTo>
                  <a:pt x="600740" y="1229120"/>
                </a:lnTo>
                <a:lnTo>
                  <a:pt x="608674" y="1228213"/>
                </a:lnTo>
                <a:lnTo>
                  <a:pt x="616608" y="1227305"/>
                </a:lnTo>
                <a:lnTo>
                  <a:pt x="624089" y="1225944"/>
                </a:lnTo>
                <a:lnTo>
                  <a:pt x="631570" y="1224810"/>
                </a:lnTo>
                <a:lnTo>
                  <a:pt x="638824" y="1223449"/>
                </a:lnTo>
                <a:lnTo>
                  <a:pt x="645852" y="1221861"/>
                </a:lnTo>
                <a:lnTo>
                  <a:pt x="652880" y="1220273"/>
                </a:lnTo>
                <a:lnTo>
                  <a:pt x="659454" y="1218232"/>
                </a:lnTo>
                <a:lnTo>
                  <a:pt x="666028" y="1216191"/>
                </a:lnTo>
                <a:lnTo>
                  <a:pt x="672375" y="1214149"/>
                </a:lnTo>
                <a:lnTo>
                  <a:pt x="678723" y="1211881"/>
                </a:lnTo>
                <a:lnTo>
                  <a:pt x="684617" y="1209386"/>
                </a:lnTo>
                <a:lnTo>
                  <a:pt x="690284" y="1206890"/>
                </a:lnTo>
                <a:lnTo>
                  <a:pt x="695951" y="1203942"/>
                </a:lnTo>
                <a:lnTo>
                  <a:pt x="701392" y="1200993"/>
                </a:lnTo>
                <a:lnTo>
                  <a:pt x="706833" y="1198044"/>
                </a:lnTo>
                <a:lnTo>
                  <a:pt x="711593" y="1194868"/>
                </a:lnTo>
                <a:lnTo>
                  <a:pt x="716581" y="1191693"/>
                </a:lnTo>
                <a:lnTo>
                  <a:pt x="721341" y="1188290"/>
                </a:lnTo>
                <a:lnTo>
                  <a:pt x="725875" y="1184888"/>
                </a:lnTo>
                <a:lnTo>
                  <a:pt x="730182" y="1181486"/>
                </a:lnTo>
                <a:lnTo>
                  <a:pt x="734263" y="1178083"/>
                </a:lnTo>
                <a:lnTo>
                  <a:pt x="738343" y="1174227"/>
                </a:lnTo>
                <a:lnTo>
                  <a:pt x="742197" y="1170825"/>
                </a:lnTo>
                <a:lnTo>
                  <a:pt x="745824" y="1166968"/>
                </a:lnTo>
                <a:lnTo>
                  <a:pt x="749225" y="1163339"/>
                </a:lnTo>
                <a:lnTo>
                  <a:pt x="752625" y="1159256"/>
                </a:lnTo>
                <a:lnTo>
                  <a:pt x="755799" y="1155627"/>
                </a:lnTo>
                <a:lnTo>
                  <a:pt x="758746" y="1151544"/>
                </a:lnTo>
                <a:lnTo>
                  <a:pt x="761466" y="1147461"/>
                </a:lnTo>
                <a:lnTo>
                  <a:pt x="763960" y="1143378"/>
                </a:lnTo>
                <a:lnTo>
                  <a:pt x="766453" y="1139295"/>
                </a:lnTo>
                <a:lnTo>
                  <a:pt x="770760" y="1130676"/>
                </a:lnTo>
                <a:lnTo>
                  <a:pt x="774614" y="1122056"/>
                </a:lnTo>
                <a:lnTo>
                  <a:pt x="777561" y="1113436"/>
                </a:lnTo>
                <a:lnTo>
                  <a:pt x="778921" y="1109354"/>
                </a:lnTo>
                <a:lnTo>
                  <a:pt x="780055" y="1105044"/>
                </a:lnTo>
                <a:lnTo>
                  <a:pt x="781415" y="1100507"/>
                </a:lnTo>
                <a:lnTo>
                  <a:pt x="782322" y="1096424"/>
                </a:lnTo>
                <a:lnTo>
                  <a:pt x="783002" y="1092114"/>
                </a:lnTo>
                <a:lnTo>
                  <a:pt x="783682" y="1087805"/>
                </a:lnTo>
                <a:lnTo>
                  <a:pt x="784135" y="1083495"/>
                </a:lnTo>
                <a:lnTo>
                  <a:pt x="784589" y="1079185"/>
                </a:lnTo>
                <a:lnTo>
                  <a:pt x="784816" y="1074875"/>
                </a:lnTo>
                <a:lnTo>
                  <a:pt x="784816" y="1070339"/>
                </a:lnTo>
                <a:lnTo>
                  <a:pt x="784589" y="1061719"/>
                </a:lnTo>
                <a:lnTo>
                  <a:pt x="784135" y="1053326"/>
                </a:lnTo>
                <a:lnTo>
                  <a:pt x="783229" y="1045161"/>
                </a:lnTo>
                <a:lnTo>
                  <a:pt x="781869" y="1037222"/>
                </a:lnTo>
                <a:lnTo>
                  <a:pt x="779828" y="1029509"/>
                </a:lnTo>
                <a:lnTo>
                  <a:pt x="777788" y="1022251"/>
                </a:lnTo>
                <a:lnTo>
                  <a:pt x="775294" y="1014992"/>
                </a:lnTo>
                <a:lnTo>
                  <a:pt x="772347" y="1007960"/>
                </a:lnTo>
                <a:lnTo>
                  <a:pt x="769174" y="1001156"/>
                </a:lnTo>
                <a:lnTo>
                  <a:pt x="765320" y="994577"/>
                </a:lnTo>
                <a:lnTo>
                  <a:pt x="761466" y="988226"/>
                </a:lnTo>
                <a:lnTo>
                  <a:pt x="756705" y="982329"/>
                </a:lnTo>
                <a:lnTo>
                  <a:pt x="752172" y="976431"/>
                </a:lnTo>
                <a:lnTo>
                  <a:pt x="746731" y="970987"/>
                </a:lnTo>
                <a:lnTo>
                  <a:pt x="741064" y="965543"/>
                </a:lnTo>
                <a:lnTo>
                  <a:pt x="734943" y="960553"/>
                </a:lnTo>
                <a:lnTo>
                  <a:pt x="728822" y="955563"/>
                </a:lnTo>
                <a:lnTo>
                  <a:pt x="722248" y="950572"/>
                </a:lnTo>
                <a:lnTo>
                  <a:pt x="715220" y="946036"/>
                </a:lnTo>
                <a:lnTo>
                  <a:pt x="708193" y="941272"/>
                </a:lnTo>
                <a:lnTo>
                  <a:pt x="700712" y="936509"/>
                </a:lnTo>
                <a:lnTo>
                  <a:pt x="693004" y="932199"/>
                </a:lnTo>
                <a:lnTo>
                  <a:pt x="685070" y="927889"/>
                </a:lnTo>
                <a:lnTo>
                  <a:pt x="676456" y="923806"/>
                </a:lnTo>
                <a:lnTo>
                  <a:pt x="668068" y="919497"/>
                </a:lnTo>
                <a:lnTo>
                  <a:pt x="659227" y="915641"/>
                </a:lnTo>
                <a:lnTo>
                  <a:pt x="650159" y="911558"/>
                </a:lnTo>
                <a:lnTo>
                  <a:pt x="641091" y="907475"/>
                </a:lnTo>
                <a:lnTo>
                  <a:pt x="631117" y="903845"/>
                </a:lnTo>
                <a:lnTo>
                  <a:pt x="621369" y="899989"/>
                </a:lnTo>
                <a:lnTo>
                  <a:pt x="611394" y="896587"/>
                </a:lnTo>
                <a:lnTo>
                  <a:pt x="600740" y="892958"/>
                </a:lnTo>
                <a:lnTo>
                  <a:pt x="600740" y="785894"/>
                </a:lnTo>
                <a:lnTo>
                  <a:pt x="612755" y="788616"/>
                </a:lnTo>
                <a:lnTo>
                  <a:pt x="624543" y="792018"/>
                </a:lnTo>
                <a:lnTo>
                  <a:pt x="636331" y="795421"/>
                </a:lnTo>
                <a:lnTo>
                  <a:pt x="647892" y="799504"/>
                </a:lnTo>
                <a:lnTo>
                  <a:pt x="659227" y="803813"/>
                </a:lnTo>
                <a:lnTo>
                  <a:pt x="670562" y="808577"/>
                </a:lnTo>
                <a:lnTo>
                  <a:pt x="681443" y="813794"/>
                </a:lnTo>
                <a:lnTo>
                  <a:pt x="692324" y="819465"/>
                </a:lnTo>
                <a:lnTo>
                  <a:pt x="702752" y="824909"/>
                </a:lnTo>
                <a:lnTo>
                  <a:pt x="712727" y="830806"/>
                </a:lnTo>
                <a:lnTo>
                  <a:pt x="722475" y="836477"/>
                </a:lnTo>
                <a:lnTo>
                  <a:pt x="731542" y="842148"/>
                </a:lnTo>
                <a:lnTo>
                  <a:pt x="740157" y="847592"/>
                </a:lnTo>
                <a:lnTo>
                  <a:pt x="748318" y="853262"/>
                </a:lnTo>
                <a:lnTo>
                  <a:pt x="756025" y="858933"/>
                </a:lnTo>
                <a:lnTo>
                  <a:pt x="763280" y="864604"/>
                </a:lnTo>
                <a:lnTo>
                  <a:pt x="763280" y="748240"/>
                </a:lnTo>
                <a:lnTo>
                  <a:pt x="752625" y="741889"/>
                </a:lnTo>
                <a:lnTo>
                  <a:pt x="741744" y="735764"/>
                </a:lnTo>
                <a:lnTo>
                  <a:pt x="731316" y="730547"/>
                </a:lnTo>
                <a:lnTo>
                  <a:pt x="720888" y="725103"/>
                </a:lnTo>
                <a:lnTo>
                  <a:pt x="710913" y="720340"/>
                </a:lnTo>
                <a:lnTo>
                  <a:pt x="701165" y="716030"/>
                </a:lnTo>
                <a:lnTo>
                  <a:pt x="691644" y="711720"/>
                </a:lnTo>
                <a:lnTo>
                  <a:pt x="682123" y="708318"/>
                </a:lnTo>
                <a:lnTo>
                  <a:pt x="672602" y="704689"/>
                </a:lnTo>
                <a:lnTo>
                  <a:pt x="663081" y="701740"/>
                </a:lnTo>
                <a:lnTo>
                  <a:pt x="653106" y="698791"/>
                </a:lnTo>
                <a:lnTo>
                  <a:pt x="643132" y="696296"/>
                </a:lnTo>
                <a:lnTo>
                  <a:pt x="632930" y="694254"/>
                </a:lnTo>
                <a:lnTo>
                  <a:pt x="622276" y="691986"/>
                </a:lnTo>
                <a:lnTo>
                  <a:pt x="611848" y="690171"/>
                </a:lnTo>
                <a:lnTo>
                  <a:pt x="600740" y="688810"/>
                </a:lnTo>
                <a:lnTo>
                  <a:pt x="600740" y="654332"/>
                </a:lnTo>
                <a:lnTo>
                  <a:pt x="538626" y="654332"/>
                </a:lnTo>
                <a:close/>
                <a:moveTo>
                  <a:pt x="549280" y="371475"/>
                </a:moveTo>
                <a:lnTo>
                  <a:pt x="564015" y="371475"/>
                </a:lnTo>
                <a:lnTo>
                  <a:pt x="577844" y="371475"/>
                </a:lnTo>
                <a:lnTo>
                  <a:pt x="591219" y="371929"/>
                </a:lnTo>
                <a:lnTo>
                  <a:pt x="604594" y="372609"/>
                </a:lnTo>
                <a:lnTo>
                  <a:pt x="617515" y="373743"/>
                </a:lnTo>
                <a:lnTo>
                  <a:pt x="630210" y="375104"/>
                </a:lnTo>
                <a:lnTo>
                  <a:pt x="642905" y="376692"/>
                </a:lnTo>
                <a:lnTo>
                  <a:pt x="655373" y="378507"/>
                </a:lnTo>
                <a:lnTo>
                  <a:pt x="667388" y="380775"/>
                </a:lnTo>
                <a:lnTo>
                  <a:pt x="679403" y="383497"/>
                </a:lnTo>
                <a:lnTo>
                  <a:pt x="691191" y="386219"/>
                </a:lnTo>
                <a:lnTo>
                  <a:pt x="702752" y="389168"/>
                </a:lnTo>
                <a:lnTo>
                  <a:pt x="714314" y="392797"/>
                </a:lnTo>
                <a:lnTo>
                  <a:pt x="725422" y="396426"/>
                </a:lnTo>
                <a:lnTo>
                  <a:pt x="736530" y="400509"/>
                </a:lnTo>
                <a:lnTo>
                  <a:pt x="747184" y="405046"/>
                </a:lnTo>
                <a:lnTo>
                  <a:pt x="757839" y="409582"/>
                </a:lnTo>
                <a:lnTo>
                  <a:pt x="768267" y="414573"/>
                </a:lnTo>
                <a:lnTo>
                  <a:pt x="778468" y="420017"/>
                </a:lnTo>
                <a:lnTo>
                  <a:pt x="788669" y="425461"/>
                </a:lnTo>
                <a:lnTo>
                  <a:pt x="798644" y="431358"/>
                </a:lnTo>
                <a:lnTo>
                  <a:pt x="808392" y="437709"/>
                </a:lnTo>
                <a:lnTo>
                  <a:pt x="818140" y="444288"/>
                </a:lnTo>
                <a:lnTo>
                  <a:pt x="827434" y="451092"/>
                </a:lnTo>
                <a:lnTo>
                  <a:pt x="836729" y="458351"/>
                </a:lnTo>
                <a:lnTo>
                  <a:pt x="845796" y="466063"/>
                </a:lnTo>
                <a:lnTo>
                  <a:pt x="854864" y="473775"/>
                </a:lnTo>
                <a:lnTo>
                  <a:pt x="863705" y="481941"/>
                </a:lnTo>
                <a:lnTo>
                  <a:pt x="872319" y="490561"/>
                </a:lnTo>
                <a:lnTo>
                  <a:pt x="880934" y="499407"/>
                </a:lnTo>
                <a:lnTo>
                  <a:pt x="889095" y="508707"/>
                </a:lnTo>
                <a:lnTo>
                  <a:pt x="897483" y="518234"/>
                </a:lnTo>
                <a:lnTo>
                  <a:pt x="905417" y="527988"/>
                </a:lnTo>
                <a:lnTo>
                  <a:pt x="913351" y="538422"/>
                </a:lnTo>
                <a:lnTo>
                  <a:pt x="921512" y="548856"/>
                </a:lnTo>
                <a:lnTo>
                  <a:pt x="929220" y="559744"/>
                </a:lnTo>
                <a:lnTo>
                  <a:pt x="936701" y="571086"/>
                </a:lnTo>
                <a:lnTo>
                  <a:pt x="944182" y="582654"/>
                </a:lnTo>
                <a:lnTo>
                  <a:pt x="951436" y="594449"/>
                </a:lnTo>
                <a:lnTo>
                  <a:pt x="958690" y="606925"/>
                </a:lnTo>
                <a:lnTo>
                  <a:pt x="965944" y="619627"/>
                </a:lnTo>
                <a:lnTo>
                  <a:pt x="972745" y="632330"/>
                </a:lnTo>
                <a:lnTo>
                  <a:pt x="979546" y="645713"/>
                </a:lnTo>
                <a:lnTo>
                  <a:pt x="986347" y="659549"/>
                </a:lnTo>
                <a:lnTo>
                  <a:pt x="993148" y="673613"/>
                </a:lnTo>
                <a:lnTo>
                  <a:pt x="999722" y="687903"/>
                </a:lnTo>
                <a:lnTo>
                  <a:pt x="1006069" y="702647"/>
                </a:lnTo>
                <a:lnTo>
                  <a:pt x="1012643" y="717845"/>
                </a:lnTo>
                <a:lnTo>
                  <a:pt x="1018991" y="733269"/>
                </a:lnTo>
                <a:lnTo>
                  <a:pt x="1025111" y="748920"/>
                </a:lnTo>
                <a:lnTo>
                  <a:pt x="1031005" y="765252"/>
                </a:lnTo>
                <a:lnTo>
                  <a:pt x="1037126" y="781584"/>
                </a:lnTo>
                <a:lnTo>
                  <a:pt x="1043247" y="798823"/>
                </a:lnTo>
                <a:lnTo>
                  <a:pt x="1049141" y="816062"/>
                </a:lnTo>
                <a:lnTo>
                  <a:pt x="1054808" y="833528"/>
                </a:lnTo>
                <a:lnTo>
                  <a:pt x="1060476" y="851674"/>
                </a:lnTo>
                <a:lnTo>
                  <a:pt x="1066143" y="870048"/>
                </a:lnTo>
                <a:lnTo>
                  <a:pt x="1071810" y="888875"/>
                </a:lnTo>
                <a:lnTo>
                  <a:pt x="1077478" y="907928"/>
                </a:lnTo>
                <a:lnTo>
                  <a:pt x="1082692" y="927436"/>
                </a:lnTo>
                <a:lnTo>
                  <a:pt x="1088132" y="947624"/>
                </a:lnTo>
                <a:lnTo>
                  <a:pt x="1093573" y="967812"/>
                </a:lnTo>
                <a:lnTo>
                  <a:pt x="1098787" y="988453"/>
                </a:lnTo>
                <a:lnTo>
                  <a:pt x="1109215" y="1030870"/>
                </a:lnTo>
                <a:lnTo>
                  <a:pt x="1112615" y="1046522"/>
                </a:lnTo>
                <a:lnTo>
                  <a:pt x="1115789" y="1061946"/>
                </a:lnTo>
                <a:lnTo>
                  <a:pt x="1118056" y="1076917"/>
                </a:lnTo>
                <a:lnTo>
                  <a:pt x="1119870" y="1091888"/>
                </a:lnTo>
                <a:lnTo>
                  <a:pt x="1121456" y="1106405"/>
                </a:lnTo>
                <a:lnTo>
                  <a:pt x="1122136" y="1120922"/>
                </a:lnTo>
                <a:lnTo>
                  <a:pt x="1122363" y="1134985"/>
                </a:lnTo>
                <a:lnTo>
                  <a:pt x="1122136" y="1148822"/>
                </a:lnTo>
                <a:lnTo>
                  <a:pt x="1121456" y="1162659"/>
                </a:lnTo>
                <a:lnTo>
                  <a:pt x="1120096" y="1176042"/>
                </a:lnTo>
                <a:lnTo>
                  <a:pt x="1118509" y="1188971"/>
                </a:lnTo>
                <a:lnTo>
                  <a:pt x="1116469" y="1201900"/>
                </a:lnTo>
                <a:lnTo>
                  <a:pt x="1113749" y="1214603"/>
                </a:lnTo>
                <a:lnTo>
                  <a:pt x="1110575" y="1227078"/>
                </a:lnTo>
                <a:lnTo>
                  <a:pt x="1107175" y="1239100"/>
                </a:lnTo>
                <a:lnTo>
                  <a:pt x="1103321" y="1250896"/>
                </a:lnTo>
                <a:lnTo>
                  <a:pt x="1098787" y="1262464"/>
                </a:lnTo>
                <a:lnTo>
                  <a:pt x="1094026" y="1274032"/>
                </a:lnTo>
                <a:lnTo>
                  <a:pt x="1088812" y="1284920"/>
                </a:lnTo>
                <a:lnTo>
                  <a:pt x="1083145" y="1296035"/>
                </a:lnTo>
                <a:lnTo>
                  <a:pt x="1077251" y="1306469"/>
                </a:lnTo>
                <a:lnTo>
                  <a:pt x="1070904" y="1317130"/>
                </a:lnTo>
                <a:lnTo>
                  <a:pt x="1064103" y="1327110"/>
                </a:lnTo>
                <a:lnTo>
                  <a:pt x="1056849" y="1336864"/>
                </a:lnTo>
                <a:lnTo>
                  <a:pt x="1049368" y="1346845"/>
                </a:lnTo>
                <a:lnTo>
                  <a:pt x="1041660" y="1356145"/>
                </a:lnTo>
                <a:lnTo>
                  <a:pt x="1033499" y="1365218"/>
                </a:lnTo>
                <a:lnTo>
                  <a:pt x="1024658" y="1374064"/>
                </a:lnTo>
                <a:lnTo>
                  <a:pt x="1015817" y="1382911"/>
                </a:lnTo>
                <a:lnTo>
                  <a:pt x="1006749" y="1391303"/>
                </a:lnTo>
                <a:lnTo>
                  <a:pt x="997228" y="1399469"/>
                </a:lnTo>
                <a:lnTo>
                  <a:pt x="987253" y="1407408"/>
                </a:lnTo>
                <a:lnTo>
                  <a:pt x="977279" y="1415121"/>
                </a:lnTo>
                <a:lnTo>
                  <a:pt x="967078" y="1422606"/>
                </a:lnTo>
                <a:lnTo>
                  <a:pt x="956196" y="1429638"/>
                </a:lnTo>
                <a:lnTo>
                  <a:pt x="945315" y="1436669"/>
                </a:lnTo>
                <a:lnTo>
                  <a:pt x="934207" y="1443474"/>
                </a:lnTo>
                <a:lnTo>
                  <a:pt x="922872" y="1449826"/>
                </a:lnTo>
                <a:lnTo>
                  <a:pt x="911084" y="1455950"/>
                </a:lnTo>
                <a:lnTo>
                  <a:pt x="899296" y="1461848"/>
                </a:lnTo>
                <a:lnTo>
                  <a:pt x="887055" y="1467745"/>
                </a:lnTo>
                <a:lnTo>
                  <a:pt x="874586" y="1473189"/>
                </a:lnTo>
                <a:lnTo>
                  <a:pt x="862118" y="1478179"/>
                </a:lnTo>
                <a:lnTo>
                  <a:pt x="849197" y="1483396"/>
                </a:lnTo>
                <a:lnTo>
                  <a:pt x="836275" y="1488160"/>
                </a:lnTo>
                <a:lnTo>
                  <a:pt x="823127" y="1492470"/>
                </a:lnTo>
                <a:lnTo>
                  <a:pt x="809752" y="1496779"/>
                </a:lnTo>
                <a:lnTo>
                  <a:pt x="796377" y="1500862"/>
                </a:lnTo>
                <a:lnTo>
                  <a:pt x="782549" y="1504492"/>
                </a:lnTo>
                <a:lnTo>
                  <a:pt x="768720" y="1508348"/>
                </a:lnTo>
                <a:lnTo>
                  <a:pt x="754892" y="1511523"/>
                </a:lnTo>
                <a:lnTo>
                  <a:pt x="740610" y="1514472"/>
                </a:lnTo>
                <a:lnTo>
                  <a:pt x="726555" y="1517194"/>
                </a:lnTo>
                <a:lnTo>
                  <a:pt x="712047" y="1519689"/>
                </a:lnTo>
                <a:lnTo>
                  <a:pt x="697538" y="1521958"/>
                </a:lnTo>
                <a:lnTo>
                  <a:pt x="683030" y="1524226"/>
                </a:lnTo>
                <a:lnTo>
                  <a:pt x="668521" y="1526040"/>
                </a:lnTo>
                <a:lnTo>
                  <a:pt x="653786" y="1527401"/>
                </a:lnTo>
                <a:lnTo>
                  <a:pt x="638824" y="1528762"/>
                </a:lnTo>
                <a:lnTo>
                  <a:pt x="624089" y="1529897"/>
                </a:lnTo>
                <a:lnTo>
                  <a:pt x="609128" y="1530804"/>
                </a:lnTo>
                <a:lnTo>
                  <a:pt x="594166" y="1531484"/>
                </a:lnTo>
                <a:lnTo>
                  <a:pt x="579204" y="1531938"/>
                </a:lnTo>
                <a:lnTo>
                  <a:pt x="564015" y="1531938"/>
                </a:lnTo>
                <a:lnTo>
                  <a:pt x="549054" y="1531938"/>
                </a:lnTo>
                <a:lnTo>
                  <a:pt x="533865" y="1531484"/>
                </a:lnTo>
                <a:lnTo>
                  <a:pt x="518903" y="1530804"/>
                </a:lnTo>
                <a:lnTo>
                  <a:pt x="503941" y="1529670"/>
                </a:lnTo>
                <a:lnTo>
                  <a:pt x="488980" y="1528309"/>
                </a:lnTo>
                <a:lnTo>
                  <a:pt x="474018" y="1526948"/>
                </a:lnTo>
                <a:lnTo>
                  <a:pt x="459056" y="1525133"/>
                </a:lnTo>
                <a:lnTo>
                  <a:pt x="444321" y="1523319"/>
                </a:lnTo>
                <a:lnTo>
                  <a:pt x="429359" y="1520823"/>
                </a:lnTo>
                <a:lnTo>
                  <a:pt x="414851" y="1518328"/>
                </a:lnTo>
                <a:lnTo>
                  <a:pt x="400115" y="1515606"/>
                </a:lnTo>
                <a:lnTo>
                  <a:pt x="385607" y="1512204"/>
                </a:lnTo>
                <a:lnTo>
                  <a:pt x="371325" y="1509028"/>
                </a:lnTo>
                <a:lnTo>
                  <a:pt x="357044" y="1505172"/>
                </a:lnTo>
                <a:lnTo>
                  <a:pt x="342989" y="1501543"/>
                </a:lnTo>
                <a:lnTo>
                  <a:pt x="329160" y="1497233"/>
                </a:lnTo>
                <a:lnTo>
                  <a:pt x="315332" y="1492696"/>
                </a:lnTo>
                <a:lnTo>
                  <a:pt x="301730" y="1488160"/>
                </a:lnTo>
                <a:lnTo>
                  <a:pt x="288129" y="1483170"/>
                </a:lnTo>
                <a:lnTo>
                  <a:pt x="274754" y="1477952"/>
                </a:lnTo>
                <a:lnTo>
                  <a:pt x="261832" y="1472735"/>
                </a:lnTo>
                <a:lnTo>
                  <a:pt x="248910" y="1466838"/>
                </a:lnTo>
                <a:lnTo>
                  <a:pt x="235988" y="1460940"/>
                </a:lnTo>
                <a:lnTo>
                  <a:pt x="223520" y="1454816"/>
                </a:lnTo>
                <a:lnTo>
                  <a:pt x="211505" y="1448238"/>
                </a:lnTo>
                <a:lnTo>
                  <a:pt x="199264" y="1441660"/>
                </a:lnTo>
                <a:lnTo>
                  <a:pt x="187703" y="1434855"/>
                </a:lnTo>
                <a:lnTo>
                  <a:pt x="176141" y="1427596"/>
                </a:lnTo>
                <a:lnTo>
                  <a:pt x="164806" y="1420111"/>
                </a:lnTo>
                <a:lnTo>
                  <a:pt x="153925" y="1412399"/>
                </a:lnTo>
                <a:lnTo>
                  <a:pt x="143497" y="1404233"/>
                </a:lnTo>
                <a:lnTo>
                  <a:pt x="132843" y="1396067"/>
                </a:lnTo>
                <a:lnTo>
                  <a:pt x="122868" y="1387674"/>
                </a:lnTo>
                <a:lnTo>
                  <a:pt x="113120" y="1379055"/>
                </a:lnTo>
                <a:lnTo>
                  <a:pt x="103826" y="1370208"/>
                </a:lnTo>
                <a:lnTo>
                  <a:pt x="94758" y="1361135"/>
                </a:lnTo>
                <a:lnTo>
                  <a:pt x="86144" y="1351608"/>
                </a:lnTo>
                <a:lnTo>
                  <a:pt x="77756" y="1342081"/>
                </a:lnTo>
                <a:lnTo>
                  <a:pt x="69822" y="1332328"/>
                </a:lnTo>
                <a:lnTo>
                  <a:pt x="62341" y="1322120"/>
                </a:lnTo>
                <a:lnTo>
                  <a:pt x="55086" y="1311913"/>
                </a:lnTo>
                <a:lnTo>
                  <a:pt x="48286" y="1301479"/>
                </a:lnTo>
                <a:lnTo>
                  <a:pt x="41711" y="1290591"/>
                </a:lnTo>
                <a:lnTo>
                  <a:pt x="35817" y="1279703"/>
                </a:lnTo>
                <a:lnTo>
                  <a:pt x="30150" y="1268361"/>
                </a:lnTo>
                <a:lnTo>
                  <a:pt x="25163" y="1257020"/>
                </a:lnTo>
                <a:lnTo>
                  <a:pt x="20402" y="1245225"/>
                </a:lnTo>
                <a:lnTo>
                  <a:pt x="16095" y="1233203"/>
                </a:lnTo>
                <a:lnTo>
                  <a:pt x="12468" y="1221181"/>
                </a:lnTo>
                <a:lnTo>
                  <a:pt x="9068" y="1208932"/>
                </a:lnTo>
                <a:lnTo>
                  <a:pt x="6347" y="1196229"/>
                </a:lnTo>
                <a:lnTo>
                  <a:pt x="4080" y="1183527"/>
                </a:lnTo>
                <a:lnTo>
                  <a:pt x="2493" y="1170371"/>
                </a:lnTo>
                <a:lnTo>
                  <a:pt x="907" y="1157215"/>
                </a:lnTo>
                <a:lnTo>
                  <a:pt x="226" y="1143605"/>
                </a:lnTo>
                <a:lnTo>
                  <a:pt x="0" y="1129995"/>
                </a:lnTo>
                <a:lnTo>
                  <a:pt x="453" y="1116158"/>
                </a:lnTo>
                <a:lnTo>
                  <a:pt x="1133" y="1102095"/>
                </a:lnTo>
                <a:lnTo>
                  <a:pt x="2947" y="1087805"/>
                </a:lnTo>
                <a:lnTo>
                  <a:pt x="4760" y="1073288"/>
                </a:lnTo>
                <a:lnTo>
                  <a:pt x="7481" y="1058544"/>
                </a:lnTo>
                <a:lnTo>
                  <a:pt x="10654" y="1043573"/>
                </a:lnTo>
                <a:lnTo>
                  <a:pt x="14508" y="1028375"/>
                </a:lnTo>
                <a:lnTo>
                  <a:pt x="19042" y="1012951"/>
                </a:lnTo>
                <a:lnTo>
                  <a:pt x="29697" y="978473"/>
                </a:lnTo>
                <a:lnTo>
                  <a:pt x="40578" y="944448"/>
                </a:lnTo>
                <a:lnTo>
                  <a:pt x="51233" y="911104"/>
                </a:lnTo>
                <a:lnTo>
                  <a:pt x="62114" y="878667"/>
                </a:lnTo>
                <a:lnTo>
                  <a:pt x="73222" y="846684"/>
                </a:lnTo>
                <a:lnTo>
                  <a:pt x="84557" y="815608"/>
                </a:lnTo>
                <a:lnTo>
                  <a:pt x="95891" y="785213"/>
                </a:lnTo>
                <a:lnTo>
                  <a:pt x="101785" y="770469"/>
                </a:lnTo>
                <a:lnTo>
                  <a:pt x="107679" y="755725"/>
                </a:lnTo>
                <a:lnTo>
                  <a:pt x="113574" y="741435"/>
                </a:lnTo>
                <a:lnTo>
                  <a:pt x="119468" y="727145"/>
                </a:lnTo>
                <a:lnTo>
                  <a:pt x="125588" y="713081"/>
                </a:lnTo>
                <a:lnTo>
                  <a:pt x="131936" y="699245"/>
                </a:lnTo>
                <a:lnTo>
                  <a:pt x="138283" y="685635"/>
                </a:lnTo>
                <a:lnTo>
                  <a:pt x="144631" y="672479"/>
                </a:lnTo>
                <a:lnTo>
                  <a:pt x="151205" y="659322"/>
                </a:lnTo>
                <a:lnTo>
                  <a:pt x="157552" y="646393"/>
                </a:lnTo>
                <a:lnTo>
                  <a:pt x="164353" y="633691"/>
                </a:lnTo>
                <a:lnTo>
                  <a:pt x="171381" y="621669"/>
                </a:lnTo>
                <a:lnTo>
                  <a:pt x="178181" y="609420"/>
                </a:lnTo>
                <a:lnTo>
                  <a:pt x="185436" y="597625"/>
                </a:lnTo>
                <a:lnTo>
                  <a:pt x="192463" y="585830"/>
                </a:lnTo>
                <a:lnTo>
                  <a:pt x="199944" y="574488"/>
                </a:lnTo>
                <a:lnTo>
                  <a:pt x="207425" y="563600"/>
                </a:lnTo>
                <a:lnTo>
                  <a:pt x="215133" y="552712"/>
                </a:lnTo>
                <a:lnTo>
                  <a:pt x="222840" y="542051"/>
                </a:lnTo>
                <a:lnTo>
                  <a:pt x="230774" y="531844"/>
                </a:lnTo>
                <a:lnTo>
                  <a:pt x="238935" y="521863"/>
                </a:lnTo>
                <a:lnTo>
                  <a:pt x="247324" y="512110"/>
                </a:lnTo>
                <a:lnTo>
                  <a:pt x="255711" y="502810"/>
                </a:lnTo>
                <a:lnTo>
                  <a:pt x="264326" y="493736"/>
                </a:lnTo>
                <a:lnTo>
                  <a:pt x="272940" y="484663"/>
                </a:lnTo>
                <a:lnTo>
                  <a:pt x="282008" y="476271"/>
                </a:lnTo>
                <a:lnTo>
                  <a:pt x="291076" y="468105"/>
                </a:lnTo>
                <a:lnTo>
                  <a:pt x="300597" y="460166"/>
                </a:lnTo>
                <a:lnTo>
                  <a:pt x="310118" y="452453"/>
                </a:lnTo>
                <a:lnTo>
                  <a:pt x="319639" y="445195"/>
                </a:lnTo>
                <a:lnTo>
                  <a:pt x="329840" y="438163"/>
                </a:lnTo>
                <a:lnTo>
                  <a:pt x="339815" y="431585"/>
                </a:lnTo>
                <a:lnTo>
                  <a:pt x="350243" y="425234"/>
                </a:lnTo>
                <a:lnTo>
                  <a:pt x="360897" y="419336"/>
                </a:lnTo>
                <a:lnTo>
                  <a:pt x="371552" y="413665"/>
                </a:lnTo>
                <a:lnTo>
                  <a:pt x="382660" y="408222"/>
                </a:lnTo>
                <a:lnTo>
                  <a:pt x="393995" y="403231"/>
                </a:lnTo>
                <a:lnTo>
                  <a:pt x="405556" y="398695"/>
                </a:lnTo>
                <a:lnTo>
                  <a:pt x="417344" y="394385"/>
                </a:lnTo>
                <a:lnTo>
                  <a:pt x="429359" y="390529"/>
                </a:lnTo>
                <a:lnTo>
                  <a:pt x="441601" y="386899"/>
                </a:lnTo>
                <a:lnTo>
                  <a:pt x="454069" y="383724"/>
                </a:lnTo>
                <a:lnTo>
                  <a:pt x="466764" y="380775"/>
                </a:lnTo>
                <a:lnTo>
                  <a:pt x="479912" y="378280"/>
                </a:lnTo>
                <a:lnTo>
                  <a:pt x="493287" y="376238"/>
                </a:lnTo>
                <a:lnTo>
                  <a:pt x="506888" y="374424"/>
                </a:lnTo>
                <a:lnTo>
                  <a:pt x="520717" y="373063"/>
                </a:lnTo>
                <a:lnTo>
                  <a:pt x="534772" y="372156"/>
                </a:lnTo>
                <a:lnTo>
                  <a:pt x="549280" y="371475"/>
                </a:lnTo>
                <a:close/>
                <a:moveTo>
                  <a:pt x="455387" y="0"/>
                </a:moveTo>
                <a:lnTo>
                  <a:pt x="463542" y="227"/>
                </a:lnTo>
                <a:lnTo>
                  <a:pt x="471471" y="682"/>
                </a:lnTo>
                <a:lnTo>
                  <a:pt x="479174" y="1591"/>
                </a:lnTo>
                <a:lnTo>
                  <a:pt x="486423" y="2500"/>
                </a:lnTo>
                <a:lnTo>
                  <a:pt x="493446" y="3863"/>
                </a:lnTo>
                <a:lnTo>
                  <a:pt x="500242" y="5681"/>
                </a:lnTo>
                <a:lnTo>
                  <a:pt x="506812" y="7499"/>
                </a:lnTo>
                <a:lnTo>
                  <a:pt x="512702" y="9317"/>
                </a:lnTo>
                <a:lnTo>
                  <a:pt x="518592" y="11362"/>
                </a:lnTo>
                <a:lnTo>
                  <a:pt x="524256" y="13861"/>
                </a:lnTo>
                <a:lnTo>
                  <a:pt x="529466" y="16361"/>
                </a:lnTo>
                <a:lnTo>
                  <a:pt x="534450" y="18861"/>
                </a:lnTo>
                <a:lnTo>
                  <a:pt x="539207" y="21587"/>
                </a:lnTo>
                <a:lnTo>
                  <a:pt x="543738" y="24314"/>
                </a:lnTo>
                <a:lnTo>
                  <a:pt x="547816" y="27268"/>
                </a:lnTo>
                <a:lnTo>
                  <a:pt x="551894" y="29995"/>
                </a:lnTo>
                <a:lnTo>
                  <a:pt x="555292" y="32722"/>
                </a:lnTo>
                <a:lnTo>
                  <a:pt x="558916" y="35676"/>
                </a:lnTo>
                <a:lnTo>
                  <a:pt x="564807" y="40903"/>
                </a:lnTo>
                <a:lnTo>
                  <a:pt x="569790" y="45902"/>
                </a:lnTo>
                <a:lnTo>
                  <a:pt x="574095" y="50674"/>
                </a:lnTo>
                <a:lnTo>
                  <a:pt x="577040" y="54310"/>
                </a:lnTo>
                <a:lnTo>
                  <a:pt x="579079" y="57491"/>
                </a:lnTo>
                <a:lnTo>
                  <a:pt x="581118" y="59990"/>
                </a:lnTo>
                <a:lnTo>
                  <a:pt x="590406" y="51810"/>
                </a:lnTo>
                <a:lnTo>
                  <a:pt x="599467" y="44311"/>
                </a:lnTo>
                <a:lnTo>
                  <a:pt x="608076" y="37494"/>
                </a:lnTo>
                <a:lnTo>
                  <a:pt x="616685" y="31359"/>
                </a:lnTo>
                <a:lnTo>
                  <a:pt x="625293" y="25905"/>
                </a:lnTo>
                <a:lnTo>
                  <a:pt x="633449" y="21360"/>
                </a:lnTo>
                <a:lnTo>
                  <a:pt x="641151" y="17043"/>
                </a:lnTo>
                <a:lnTo>
                  <a:pt x="648854" y="13407"/>
                </a:lnTo>
                <a:lnTo>
                  <a:pt x="656103" y="10226"/>
                </a:lnTo>
                <a:lnTo>
                  <a:pt x="663126" y="7499"/>
                </a:lnTo>
                <a:lnTo>
                  <a:pt x="669922" y="5454"/>
                </a:lnTo>
                <a:lnTo>
                  <a:pt x="676492" y="3409"/>
                </a:lnTo>
                <a:lnTo>
                  <a:pt x="682608" y="2272"/>
                </a:lnTo>
                <a:lnTo>
                  <a:pt x="688498" y="1136"/>
                </a:lnTo>
                <a:lnTo>
                  <a:pt x="694162" y="454"/>
                </a:lnTo>
                <a:lnTo>
                  <a:pt x="699599" y="227"/>
                </a:lnTo>
                <a:lnTo>
                  <a:pt x="704583" y="0"/>
                </a:lnTo>
                <a:lnTo>
                  <a:pt x="709340" y="227"/>
                </a:lnTo>
                <a:lnTo>
                  <a:pt x="713871" y="454"/>
                </a:lnTo>
                <a:lnTo>
                  <a:pt x="717949" y="909"/>
                </a:lnTo>
                <a:lnTo>
                  <a:pt x="721800" y="1591"/>
                </a:lnTo>
                <a:lnTo>
                  <a:pt x="725198" y="2272"/>
                </a:lnTo>
                <a:lnTo>
                  <a:pt x="728596" y="3181"/>
                </a:lnTo>
                <a:lnTo>
                  <a:pt x="731315" y="3863"/>
                </a:lnTo>
                <a:lnTo>
                  <a:pt x="736299" y="5908"/>
                </a:lnTo>
                <a:lnTo>
                  <a:pt x="739697" y="7499"/>
                </a:lnTo>
                <a:lnTo>
                  <a:pt x="742415" y="8862"/>
                </a:lnTo>
                <a:lnTo>
                  <a:pt x="746720" y="13180"/>
                </a:lnTo>
                <a:lnTo>
                  <a:pt x="751024" y="17497"/>
                </a:lnTo>
                <a:lnTo>
                  <a:pt x="754875" y="22269"/>
                </a:lnTo>
                <a:lnTo>
                  <a:pt x="758726" y="27496"/>
                </a:lnTo>
                <a:lnTo>
                  <a:pt x="762124" y="32495"/>
                </a:lnTo>
                <a:lnTo>
                  <a:pt x="765523" y="37949"/>
                </a:lnTo>
                <a:lnTo>
                  <a:pt x="768694" y="43629"/>
                </a:lnTo>
                <a:lnTo>
                  <a:pt x="771639" y="49310"/>
                </a:lnTo>
                <a:lnTo>
                  <a:pt x="774584" y="54764"/>
                </a:lnTo>
                <a:lnTo>
                  <a:pt x="777076" y="60672"/>
                </a:lnTo>
                <a:lnTo>
                  <a:pt x="779342" y="66808"/>
                </a:lnTo>
                <a:lnTo>
                  <a:pt x="781834" y="72716"/>
                </a:lnTo>
                <a:lnTo>
                  <a:pt x="785911" y="84305"/>
                </a:lnTo>
                <a:lnTo>
                  <a:pt x="789536" y="95894"/>
                </a:lnTo>
                <a:lnTo>
                  <a:pt x="792481" y="106801"/>
                </a:lnTo>
                <a:lnTo>
                  <a:pt x="794973" y="117254"/>
                </a:lnTo>
                <a:lnTo>
                  <a:pt x="796785" y="126571"/>
                </a:lnTo>
                <a:lnTo>
                  <a:pt x="798371" y="134524"/>
                </a:lnTo>
                <a:lnTo>
                  <a:pt x="800183" y="146568"/>
                </a:lnTo>
                <a:lnTo>
                  <a:pt x="800636" y="150658"/>
                </a:lnTo>
                <a:lnTo>
                  <a:pt x="805847" y="149294"/>
                </a:lnTo>
                <a:lnTo>
                  <a:pt x="810831" y="147931"/>
                </a:lnTo>
                <a:lnTo>
                  <a:pt x="815362" y="146340"/>
                </a:lnTo>
                <a:lnTo>
                  <a:pt x="820119" y="144522"/>
                </a:lnTo>
                <a:lnTo>
                  <a:pt x="824197" y="142705"/>
                </a:lnTo>
                <a:lnTo>
                  <a:pt x="828275" y="140887"/>
                </a:lnTo>
                <a:lnTo>
                  <a:pt x="832352" y="139069"/>
                </a:lnTo>
                <a:lnTo>
                  <a:pt x="835750" y="136796"/>
                </a:lnTo>
                <a:lnTo>
                  <a:pt x="839375" y="134751"/>
                </a:lnTo>
                <a:lnTo>
                  <a:pt x="842547" y="132706"/>
                </a:lnTo>
                <a:lnTo>
                  <a:pt x="848663" y="128389"/>
                </a:lnTo>
                <a:lnTo>
                  <a:pt x="853647" y="124071"/>
                </a:lnTo>
                <a:lnTo>
                  <a:pt x="858405" y="119754"/>
                </a:lnTo>
                <a:lnTo>
                  <a:pt x="862482" y="115663"/>
                </a:lnTo>
                <a:lnTo>
                  <a:pt x="865654" y="111800"/>
                </a:lnTo>
                <a:lnTo>
                  <a:pt x="868372" y="108392"/>
                </a:lnTo>
                <a:lnTo>
                  <a:pt x="870638" y="105211"/>
                </a:lnTo>
                <a:lnTo>
                  <a:pt x="873130" y="100439"/>
                </a:lnTo>
                <a:lnTo>
                  <a:pt x="874036" y="98848"/>
                </a:lnTo>
                <a:lnTo>
                  <a:pt x="875395" y="106347"/>
                </a:lnTo>
                <a:lnTo>
                  <a:pt x="876755" y="113846"/>
                </a:lnTo>
                <a:lnTo>
                  <a:pt x="877434" y="121117"/>
                </a:lnTo>
                <a:lnTo>
                  <a:pt x="877887" y="128389"/>
                </a:lnTo>
                <a:lnTo>
                  <a:pt x="877887" y="135433"/>
                </a:lnTo>
                <a:lnTo>
                  <a:pt x="877434" y="142250"/>
                </a:lnTo>
                <a:lnTo>
                  <a:pt x="876755" y="149067"/>
                </a:lnTo>
                <a:lnTo>
                  <a:pt x="875622" y="155884"/>
                </a:lnTo>
                <a:lnTo>
                  <a:pt x="874263" y="162474"/>
                </a:lnTo>
                <a:lnTo>
                  <a:pt x="872903" y="168837"/>
                </a:lnTo>
                <a:lnTo>
                  <a:pt x="870864" y="175199"/>
                </a:lnTo>
                <a:lnTo>
                  <a:pt x="868599" y="181335"/>
                </a:lnTo>
                <a:lnTo>
                  <a:pt x="866334" y="187243"/>
                </a:lnTo>
                <a:lnTo>
                  <a:pt x="863615" y="193378"/>
                </a:lnTo>
                <a:lnTo>
                  <a:pt x="860670" y="199287"/>
                </a:lnTo>
                <a:lnTo>
                  <a:pt x="857725" y="204967"/>
                </a:lnTo>
                <a:lnTo>
                  <a:pt x="854327" y="210421"/>
                </a:lnTo>
                <a:lnTo>
                  <a:pt x="850702" y="215875"/>
                </a:lnTo>
                <a:lnTo>
                  <a:pt x="847078" y="221328"/>
                </a:lnTo>
                <a:lnTo>
                  <a:pt x="843000" y="226328"/>
                </a:lnTo>
                <a:lnTo>
                  <a:pt x="838922" y="231554"/>
                </a:lnTo>
                <a:lnTo>
                  <a:pt x="834844" y="236553"/>
                </a:lnTo>
                <a:lnTo>
                  <a:pt x="830313" y="241325"/>
                </a:lnTo>
                <a:lnTo>
                  <a:pt x="826009" y="246097"/>
                </a:lnTo>
                <a:lnTo>
                  <a:pt x="821252" y="250869"/>
                </a:lnTo>
                <a:lnTo>
                  <a:pt x="816494" y="255187"/>
                </a:lnTo>
                <a:lnTo>
                  <a:pt x="811737" y="259731"/>
                </a:lnTo>
                <a:lnTo>
                  <a:pt x="806753" y="264049"/>
                </a:lnTo>
                <a:lnTo>
                  <a:pt x="796785" y="272229"/>
                </a:lnTo>
                <a:lnTo>
                  <a:pt x="786364" y="279955"/>
                </a:lnTo>
                <a:lnTo>
                  <a:pt x="776170" y="287227"/>
                </a:lnTo>
                <a:lnTo>
                  <a:pt x="765749" y="294044"/>
                </a:lnTo>
                <a:lnTo>
                  <a:pt x="755328" y="300180"/>
                </a:lnTo>
                <a:lnTo>
                  <a:pt x="745360" y="305860"/>
                </a:lnTo>
                <a:lnTo>
                  <a:pt x="735619" y="311314"/>
                </a:lnTo>
                <a:lnTo>
                  <a:pt x="725878" y="316313"/>
                </a:lnTo>
                <a:lnTo>
                  <a:pt x="717043" y="320631"/>
                </a:lnTo>
                <a:lnTo>
                  <a:pt x="708661" y="324721"/>
                </a:lnTo>
                <a:lnTo>
                  <a:pt x="700732" y="327902"/>
                </a:lnTo>
                <a:lnTo>
                  <a:pt x="693709" y="331084"/>
                </a:lnTo>
                <a:lnTo>
                  <a:pt x="681929" y="335628"/>
                </a:lnTo>
                <a:lnTo>
                  <a:pt x="674453" y="338583"/>
                </a:lnTo>
                <a:lnTo>
                  <a:pt x="671961" y="339492"/>
                </a:lnTo>
                <a:lnTo>
                  <a:pt x="658142" y="336083"/>
                </a:lnTo>
                <a:lnTo>
                  <a:pt x="644776" y="333583"/>
                </a:lnTo>
                <a:lnTo>
                  <a:pt x="632089" y="331311"/>
                </a:lnTo>
                <a:lnTo>
                  <a:pt x="619630" y="329266"/>
                </a:lnTo>
                <a:lnTo>
                  <a:pt x="607623" y="327675"/>
                </a:lnTo>
                <a:lnTo>
                  <a:pt x="596069" y="326539"/>
                </a:lnTo>
                <a:lnTo>
                  <a:pt x="584969" y="325630"/>
                </a:lnTo>
                <a:lnTo>
                  <a:pt x="574548" y="324948"/>
                </a:lnTo>
                <a:lnTo>
                  <a:pt x="564127" y="324494"/>
                </a:lnTo>
                <a:lnTo>
                  <a:pt x="554612" y="324494"/>
                </a:lnTo>
                <a:lnTo>
                  <a:pt x="545324" y="324494"/>
                </a:lnTo>
                <a:lnTo>
                  <a:pt x="536715" y="324948"/>
                </a:lnTo>
                <a:lnTo>
                  <a:pt x="528333" y="325403"/>
                </a:lnTo>
                <a:lnTo>
                  <a:pt x="520178" y="326085"/>
                </a:lnTo>
                <a:lnTo>
                  <a:pt x="512702" y="326766"/>
                </a:lnTo>
                <a:lnTo>
                  <a:pt x="505679" y="327675"/>
                </a:lnTo>
                <a:lnTo>
                  <a:pt x="499109" y="328811"/>
                </a:lnTo>
                <a:lnTo>
                  <a:pt x="492993" y="329948"/>
                </a:lnTo>
                <a:lnTo>
                  <a:pt x="487329" y="331311"/>
                </a:lnTo>
                <a:lnTo>
                  <a:pt x="481892" y="332447"/>
                </a:lnTo>
                <a:lnTo>
                  <a:pt x="472604" y="334947"/>
                </a:lnTo>
                <a:lnTo>
                  <a:pt x="465128" y="337219"/>
                </a:lnTo>
                <a:lnTo>
                  <a:pt x="459012" y="339719"/>
                </a:lnTo>
                <a:lnTo>
                  <a:pt x="454934" y="341309"/>
                </a:lnTo>
                <a:lnTo>
                  <a:pt x="451536" y="342900"/>
                </a:lnTo>
                <a:lnTo>
                  <a:pt x="445646" y="337219"/>
                </a:lnTo>
                <a:lnTo>
                  <a:pt x="439529" y="331311"/>
                </a:lnTo>
                <a:lnTo>
                  <a:pt x="425710" y="318813"/>
                </a:lnTo>
                <a:lnTo>
                  <a:pt x="410532" y="305860"/>
                </a:lnTo>
                <a:lnTo>
                  <a:pt x="394221" y="292454"/>
                </a:lnTo>
                <a:lnTo>
                  <a:pt x="377456" y="279274"/>
                </a:lnTo>
                <a:lnTo>
                  <a:pt x="360239" y="266094"/>
                </a:lnTo>
                <a:lnTo>
                  <a:pt x="343249" y="252914"/>
                </a:lnTo>
                <a:lnTo>
                  <a:pt x="326258" y="240416"/>
                </a:lnTo>
                <a:lnTo>
                  <a:pt x="295222" y="217693"/>
                </a:lnTo>
                <a:lnTo>
                  <a:pt x="269849" y="199514"/>
                </a:lnTo>
                <a:lnTo>
                  <a:pt x="252405" y="187243"/>
                </a:lnTo>
                <a:lnTo>
                  <a:pt x="246062" y="183153"/>
                </a:lnTo>
                <a:lnTo>
                  <a:pt x="251726" y="176563"/>
                </a:lnTo>
                <a:lnTo>
                  <a:pt x="257616" y="170655"/>
                </a:lnTo>
                <a:lnTo>
                  <a:pt x="263506" y="165428"/>
                </a:lnTo>
                <a:lnTo>
                  <a:pt x="269623" y="160656"/>
                </a:lnTo>
                <a:lnTo>
                  <a:pt x="275286" y="156339"/>
                </a:lnTo>
                <a:lnTo>
                  <a:pt x="281629" y="152476"/>
                </a:lnTo>
                <a:lnTo>
                  <a:pt x="287746" y="149294"/>
                </a:lnTo>
                <a:lnTo>
                  <a:pt x="293863" y="146568"/>
                </a:lnTo>
                <a:lnTo>
                  <a:pt x="299979" y="144068"/>
                </a:lnTo>
                <a:lnTo>
                  <a:pt x="306096" y="142023"/>
                </a:lnTo>
                <a:lnTo>
                  <a:pt x="311986" y="140432"/>
                </a:lnTo>
                <a:lnTo>
                  <a:pt x="317876" y="139069"/>
                </a:lnTo>
                <a:lnTo>
                  <a:pt x="323766" y="138160"/>
                </a:lnTo>
                <a:lnTo>
                  <a:pt x="329656" y="137024"/>
                </a:lnTo>
                <a:lnTo>
                  <a:pt x="335093" y="136569"/>
                </a:lnTo>
                <a:lnTo>
                  <a:pt x="340530" y="136342"/>
                </a:lnTo>
                <a:lnTo>
                  <a:pt x="345967" y="136342"/>
                </a:lnTo>
                <a:lnTo>
                  <a:pt x="350951" y="136569"/>
                </a:lnTo>
                <a:lnTo>
                  <a:pt x="355708" y="136796"/>
                </a:lnTo>
                <a:lnTo>
                  <a:pt x="360466" y="137251"/>
                </a:lnTo>
                <a:lnTo>
                  <a:pt x="368848" y="138614"/>
                </a:lnTo>
                <a:lnTo>
                  <a:pt x="376097" y="139978"/>
                </a:lnTo>
                <a:lnTo>
                  <a:pt x="382214" y="141341"/>
                </a:lnTo>
                <a:lnTo>
                  <a:pt x="386518" y="142705"/>
                </a:lnTo>
                <a:lnTo>
                  <a:pt x="390369" y="143841"/>
                </a:lnTo>
                <a:lnTo>
                  <a:pt x="389916" y="135888"/>
                </a:lnTo>
                <a:lnTo>
                  <a:pt x="389916" y="127934"/>
                </a:lnTo>
                <a:lnTo>
                  <a:pt x="390369" y="120208"/>
                </a:lnTo>
                <a:lnTo>
                  <a:pt x="391049" y="112482"/>
                </a:lnTo>
                <a:lnTo>
                  <a:pt x="392182" y="105211"/>
                </a:lnTo>
                <a:lnTo>
                  <a:pt x="393767" y="98166"/>
                </a:lnTo>
                <a:lnTo>
                  <a:pt x="395580" y="91122"/>
                </a:lnTo>
                <a:lnTo>
                  <a:pt x="397619" y="84305"/>
                </a:lnTo>
                <a:lnTo>
                  <a:pt x="399884" y="77942"/>
                </a:lnTo>
                <a:lnTo>
                  <a:pt x="402376" y="71807"/>
                </a:lnTo>
                <a:lnTo>
                  <a:pt x="405095" y="65671"/>
                </a:lnTo>
                <a:lnTo>
                  <a:pt x="407813" y="59763"/>
                </a:lnTo>
                <a:lnTo>
                  <a:pt x="410985" y="54310"/>
                </a:lnTo>
                <a:lnTo>
                  <a:pt x="413930" y="49083"/>
                </a:lnTo>
                <a:lnTo>
                  <a:pt x="417101" y="43857"/>
                </a:lnTo>
                <a:lnTo>
                  <a:pt x="420273" y="39085"/>
                </a:lnTo>
                <a:lnTo>
                  <a:pt x="423444" y="34540"/>
                </a:lnTo>
                <a:lnTo>
                  <a:pt x="426616" y="30222"/>
                </a:lnTo>
                <a:lnTo>
                  <a:pt x="432959" y="22496"/>
                </a:lnTo>
                <a:lnTo>
                  <a:pt x="438849" y="15679"/>
                </a:lnTo>
                <a:lnTo>
                  <a:pt x="444060" y="10226"/>
                </a:lnTo>
                <a:lnTo>
                  <a:pt x="448817" y="5908"/>
                </a:lnTo>
                <a:lnTo>
                  <a:pt x="452215" y="2500"/>
                </a:lnTo>
                <a:lnTo>
                  <a:pt x="455387" y="0"/>
                </a:lnTo>
                <a:close/>
              </a:path>
            </a:pathLst>
          </a:custGeom>
          <a:solidFill>
            <a:schemeClr val="tx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endParaRPr lang="zh-CN" altLang="en-US">
              <a:solidFill>
                <a:srgbClr val="FFFFFF"/>
              </a:solidFill>
            </a:endParaRPr>
          </a:p>
        </p:txBody>
      </p:sp>
      <p:sp>
        <p:nvSpPr>
          <p:cNvPr id="63" name="矩形 62"/>
          <p:cNvSpPr/>
          <p:nvPr/>
        </p:nvSpPr>
        <p:spPr>
          <a:xfrm>
            <a:off x="6974593" y="2215814"/>
            <a:ext cx="4968878" cy="15683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请输入文本请输入文本请输入文本请输入文本请输入文本请输入文本请输入文本请输入文本请输入文本请输入文本请输入文本请输入文本</a:t>
            </a:r>
            <a:endParaRPr lang="en-US" altLang="zh-CN" sz="1800" dirty="0">
              <a:solidFill>
                <a:schemeClr val="tx1"/>
              </a:solidFill>
              <a:latin typeface="幼圆" panose="02010509060101010101" pitchFamily="49" charset="-122"/>
              <a:ea typeface="幼圆" panose="02010509060101010101" pitchFamily="49" charset="-122"/>
            </a:endParaRPr>
          </a:p>
        </p:txBody>
      </p:sp>
      <p:sp>
        <p:nvSpPr>
          <p:cNvPr id="64" name="矩形 63"/>
          <p:cNvSpPr/>
          <p:nvPr/>
        </p:nvSpPr>
        <p:spPr>
          <a:xfrm>
            <a:off x="6974593" y="4563643"/>
            <a:ext cx="4968878" cy="15683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请输入文本请输入文本请输入文本请输入文本请输文本请输入文本</a:t>
            </a:r>
            <a:endParaRPr lang="en-US" altLang="zh-CN" sz="1800" dirty="0">
              <a:solidFill>
                <a:schemeClr val="tx1"/>
              </a:solidFill>
              <a:latin typeface="幼圆" panose="02010509060101010101" pitchFamily="49" charset="-122"/>
              <a:ea typeface="幼圆" panose="02010509060101010101" pitchFamily="49" charset="-122"/>
            </a:endParaRPr>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标题 3"/>
          <p:cNvSpPr>
            <a:spLocks noGrp="1"/>
          </p:cNvSpPr>
          <p:nvPr>
            <p:ph type="title"/>
          </p:nvPr>
        </p:nvSpPr>
        <p:spPr/>
        <p:txBody>
          <a:bodyPr/>
          <a:lstStyle/>
          <a:p>
            <a:pPr eaLnBrk="1" hangingPunct="1"/>
            <a:r>
              <a:rPr lang="zh-CN" altLang="en-US" dirty="0"/>
              <a:t>请在此输入您的大标题</a:t>
            </a:r>
            <a:endParaRPr lang="en-US" altLang="zh-CN" dirty="0"/>
          </a:p>
        </p:txBody>
      </p:sp>
      <p:sp>
        <p:nvSpPr>
          <p:cNvPr id="28" name="椭圆 3"/>
          <p:cNvSpPr/>
          <p:nvPr/>
        </p:nvSpPr>
        <p:spPr>
          <a:xfrm>
            <a:off x="989050" y="3843854"/>
            <a:ext cx="2270903" cy="1135451"/>
          </a:xfrm>
          <a:custGeom>
            <a:avLst/>
            <a:gdLst/>
            <a:ahLst/>
            <a:cxnLst/>
            <a:rect l="l" t="t" r="r" b="b"/>
            <a:pathLst>
              <a:path w="3600400" h="1800200">
                <a:moveTo>
                  <a:pt x="0" y="0"/>
                </a:moveTo>
                <a:lnTo>
                  <a:pt x="3600400" y="0"/>
                </a:lnTo>
                <a:cubicBezTo>
                  <a:pt x="3600400" y="994223"/>
                  <a:pt x="2794423" y="1800200"/>
                  <a:pt x="1800200" y="1800200"/>
                </a:cubicBezTo>
                <a:cubicBezTo>
                  <a:pt x="805977" y="1800200"/>
                  <a:pt x="0" y="994223"/>
                  <a:pt x="0" y="0"/>
                </a:cubicBezTo>
                <a:close/>
              </a:path>
            </a:pathLst>
          </a:custGeom>
          <a:solidFill>
            <a:schemeClr val="accent1"/>
          </a:solidFill>
          <a:ln w="25400" cap="flat" cmpd="sng" algn="ctr">
            <a:noFill/>
            <a:prstDash val="solid"/>
          </a:ln>
          <a:effectLst/>
        </p:spPr>
        <p:txBody>
          <a:bodyPr rot="0" spcFirstLastPara="0" vertOverflow="overflow" horzOverflow="overflow" vert="horz" wrap="square" lIns="144000" tIns="45720" rIns="91440" bIns="252000" numCol="1" spcCol="0" rtlCol="0" fromWordArt="0" anchor="ctr" anchorCtr="0" forceAA="0" compatLnSpc="1">
            <a:noAutofit/>
          </a:bodyPr>
          <a:lstStyle/>
          <a:p>
            <a:pPr algn="ctr">
              <a:defRPr/>
            </a:pPr>
            <a:r>
              <a:rPr lang="zh-CN" altLang="en-US" sz="2000" kern="0" dirty="0">
                <a:solidFill>
                  <a:sysClr val="window" lastClr="FFFFFF"/>
                </a:solidFill>
                <a:latin typeface="微软雅黑" panose="020B0503020204020204" pitchFamily="34" charset="-122"/>
                <a:ea typeface="微软雅黑" panose="020B0503020204020204" pitchFamily="34" charset="-122"/>
              </a:rPr>
              <a:t>文本</a:t>
            </a:r>
            <a:endParaRPr lang="en-US" sz="2000" kern="0" dirty="0">
              <a:solidFill>
                <a:sysClr val="window" lastClr="FFFFFF"/>
              </a:solidFill>
              <a:latin typeface="微软雅黑" panose="020B0503020204020204" pitchFamily="34" charset="-122"/>
              <a:ea typeface="微软雅黑" panose="020B0503020204020204" pitchFamily="34" charset="-122"/>
            </a:endParaRPr>
          </a:p>
        </p:txBody>
      </p:sp>
      <p:sp>
        <p:nvSpPr>
          <p:cNvPr id="29" name="椭圆 6"/>
          <p:cNvSpPr/>
          <p:nvPr/>
        </p:nvSpPr>
        <p:spPr>
          <a:xfrm>
            <a:off x="1057177" y="3843854"/>
            <a:ext cx="2134649" cy="1067325"/>
          </a:xfrm>
          <a:custGeom>
            <a:avLst/>
            <a:gdLst>
              <a:gd name="connsiteX0" fmla="*/ 3384376 w 3475816"/>
              <a:gd name="connsiteY0" fmla="*/ 0 h 1692188"/>
              <a:gd name="connsiteX1" fmla="*/ 1692188 w 3475816"/>
              <a:gd name="connsiteY1" fmla="*/ 1692188 h 1692188"/>
              <a:gd name="connsiteX2" fmla="*/ 0 w 3475816"/>
              <a:gd name="connsiteY2" fmla="*/ 0 h 1692188"/>
              <a:gd name="connsiteX3" fmla="*/ 3475816 w 3475816"/>
              <a:gd name="connsiteY3" fmla="*/ 91440 h 1692188"/>
              <a:gd name="connsiteX0-1" fmla="*/ 3384376 w 3384376"/>
              <a:gd name="connsiteY0-2" fmla="*/ 0 h 1692188"/>
              <a:gd name="connsiteX1-3" fmla="*/ 1692188 w 3384376"/>
              <a:gd name="connsiteY1-4" fmla="*/ 1692188 h 1692188"/>
              <a:gd name="connsiteX2-5" fmla="*/ 0 w 3384376"/>
              <a:gd name="connsiteY2-6" fmla="*/ 0 h 1692188"/>
            </a:gdLst>
            <a:ahLst/>
            <a:cxnLst>
              <a:cxn ang="0">
                <a:pos x="connsiteX0-1" y="connsiteY0-2"/>
              </a:cxn>
              <a:cxn ang="0">
                <a:pos x="connsiteX1-3" y="connsiteY1-4"/>
              </a:cxn>
              <a:cxn ang="0">
                <a:pos x="connsiteX2-5" y="connsiteY2-6"/>
              </a:cxn>
            </a:cxnLst>
            <a:rect l="l" t="t" r="r" b="b"/>
            <a:pathLst>
              <a:path w="3384376" h="1692188">
                <a:moveTo>
                  <a:pt x="3384376" y="0"/>
                </a:moveTo>
                <a:cubicBezTo>
                  <a:pt x="3384376" y="934570"/>
                  <a:pt x="2626758" y="1692188"/>
                  <a:pt x="1692188" y="1692188"/>
                </a:cubicBezTo>
                <a:cubicBezTo>
                  <a:pt x="757618" y="1692188"/>
                  <a:pt x="0" y="934570"/>
                  <a:pt x="0" y="0"/>
                </a:cubicBezTo>
              </a:path>
            </a:pathLst>
          </a:custGeom>
          <a:noFill/>
          <a:ln w="25400" cap="flat" cmpd="sng" algn="ctr">
            <a:solidFill>
              <a:sysClr val="window" lastClr="FFFFFF"/>
            </a:solidFill>
            <a:prstDash val="sysDot"/>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en-US" kern="0">
              <a:solidFill>
                <a:sysClr val="window" lastClr="FFFFFF"/>
              </a:solidFill>
              <a:latin typeface="Calibri" panose="020F0502020204030204"/>
            </a:endParaRPr>
          </a:p>
        </p:txBody>
      </p:sp>
      <p:sp>
        <p:nvSpPr>
          <p:cNvPr id="30" name="椭圆 6"/>
          <p:cNvSpPr/>
          <p:nvPr/>
        </p:nvSpPr>
        <p:spPr>
          <a:xfrm flipV="1">
            <a:off x="1053615" y="2780037"/>
            <a:ext cx="2134649" cy="1067325"/>
          </a:xfrm>
          <a:custGeom>
            <a:avLst/>
            <a:gdLst>
              <a:gd name="connsiteX0" fmla="*/ 3384376 w 3475816"/>
              <a:gd name="connsiteY0" fmla="*/ 0 h 1692188"/>
              <a:gd name="connsiteX1" fmla="*/ 1692188 w 3475816"/>
              <a:gd name="connsiteY1" fmla="*/ 1692188 h 1692188"/>
              <a:gd name="connsiteX2" fmla="*/ 0 w 3475816"/>
              <a:gd name="connsiteY2" fmla="*/ 0 h 1692188"/>
              <a:gd name="connsiteX3" fmla="*/ 3475816 w 3475816"/>
              <a:gd name="connsiteY3" fmla="*/ 91440 h 1692188"/>
              <a:gd name="connsiteX0-1" fmla="*/ 3384376 w 3384376"/>
              <a:gd name="connsiteY0-2" fmla="*/ 0 h 1692188"/>
              <a:gd name="connsiteX1-3" fmla="*/ 1692188 w 3384376"/>
              <a:gd name="connsiteY1-4" fmla="*/ 1692188 h 1692188"/>
              <a:gd name="connsiteX2-5" fmla="*/ 0 w 3384376"/>
              <a:gd name="connsiteY2-6" fmla="*/ 0 h 1692188"/>
            </a:gdLst>
            <a:ahLst/>
            <a:cxnLst>
              <a:cxn ang="0">
                <a:pos x="connsiteX0-1" y="connsiteY0-2"/>
              </a:cxn>
              <a:cxn ang="0">
                <a:pos x="connsiteX1-3" y="connsiteY1-4"/>
              </a:cxn>
              <a:cxn ang="0">
                <a:pos x="connsiteX2-5" y="connsiteY2-6"/>
              </a:cxn>
            </a:cxnLst>
            <a:rect l="l" t="t" r="r" b="b"/>
            <a:pathLst>
              <a:path w="3384376" h="1692188">
                <a:moveTo>
                  <a:pt x="3384376" y="0"/>
                </a:moveTo>
                <a:cubicBezTo>
                  <a:pt x="3384376" y="934570"/>
                  <a:pt x="2626758" y="1692188"/>
                  <a:pt x="1692188" y="1692188"/>
                </a:cubicBezTo>
                <a:cubicBezTo>
                  <a:pt x="757618" y="1692188"/>
                  <a:pt x="0" y="934570"/>
                  <a:pt x="0" y="0"/>
                </a:cubicBezTo>
              </a:path>
            </a:pathLst>
          </a:custGeom>
          <a:noFill/>
          <a:ln w="25400" cap="flat" cmpd="sng" algn="ctr">
            <a:solidFill>
              <a:schemeClr val="accent1"/>
            </a:solidFill>
            <a:prstDash val="sysDot"/>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en-US" kern="0">
              <a:solidFill>
                <a:sysClr val="window" lastClr="FFFFFF"/>
              </a:solidFill>
              <a:latin typeface="Calibri" panose="020F0502020204030204"/>
            </a:endParaRPr>
          </a:p>
        </p:txBody>
      </p:sp>
      <p:sp>
        <p:nvSpPr>
          <p:cNvPr id="31" name="椭圆 30"/>
          <p:cNvSpPr/>
          <p:nvPr/>
        </p:nvSpPr>
        <p:spPr>
          <a:xfrm>
            <a:off x="2036625" y="2708400"/>
            <a:ext cx="181672" cy="181672"/>
          </a:xfrm>
          <a:prstGeom prst="ellipse">
            <a:avLst/>
          </a:prstGeom>
          <a:solidFill>
            <a:schemeClr val="accent1"/>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en-US" kern="0">
              <a:solidFill>
                <a:sysClr val="window" lastClr="FFFFFF"/>
              </a:solidFill>
              <a:latin typeface="Calibri" panose="020F0502020204030204"/>
            </a:endParaRPr>
          </a:p>
        </p:txBody>
      </p:sp>
      <p:sp>
        <p:nvSpPr>
          <p:cNvPr id="32" name="TextBox 49"/>
          <p:cNvSpPr txBox="1"/>
          <p:nvPr/>
        </p:nvSpPr>
        <p:spPr>
          <a:xfrm flipH="1">
            <a:off x="1280371" y="3236266"/>
            <a:ext cx="1694179" cy="437043"/>
          </a:xfrm>
          <a:prstGeom prst="rect">
            <a:avLst/>
          </a:prstGeom>
          <a:noFill/>
        </p:spPr>
        <p:txBody>
          <a:bodyPr wrap="square" rtlCol="0" anchor="ctr">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a:defRPr/>
            </a:pPr>
            <a:r>
              <a:rPr lang="en-US" altLang="zh-CN" sz="2800" dirty="0">
                <a:solidFill>
                  <a:schemeClr val="accent1"/>
                </a:solidFill>
                <a:latin typeface="+mj-ea"/>
                <a:ea typeface="+mj-ea"/>
                <a:cs typeface="Times New Roman" panose="02020603050405020304" pitchFamily="18" charset="0"/>
              </a:rPr>
              <a:t>78%</a:t>
            </a:r>
            <a:endParaRPr lang="zh-CN" altLang="en-US" sz="2800" dirty="0">
              <a:solidFill>
                <a:schemeClr val="accent1"/>
              </a:solidFill>
              <a:latin typeface="+mj-ea"/>
              <a:ea typeface="+mj-ea"/>
              <a:cs typeface="Times New Roman" panose="02020603050405020304" pitchFamily="18" charset="0"/>
            </a:endParaRPr>
          </a:p>
        </p:txBody>
      </p:sp>
      <p:sp>
        <p:nvSpPr>
          <p:cNvPr id="33" name="椭圆 3"/>
          <p:cNvSpPr/>
          <p:nvPr/>
        </p:nvSpPr>
        <p:spPr>
          <a:xfrm>
            <a:off x="3636716" y="3843854"/>
            <a:ext cx="2270903" cy="1135451"/>
          </a:xfrm>
          <a:custGeom>
            <a:avLst/>
            <a:gdLst/>
            <a:ahLst/>
            <a:cxnLst/>
            <a:rect l="l" t="t" r="r" b="b"/>
            <a:pathLst>
              <a:path w="3600400" h="1800200">
                <a:moveTo>
                  <a:pt x="0" y="0"/>
                </a:moveTo>
                <a:lnTo>
                  <a:pt x="3600400" y="0"/>
                </a:lnTo>
                <a:cubicBezTo>
                  <a:pt x="3600400" y="994223"/>
                  <a:pt x="2794423" y="1800200"/>
                  <a:pt x="1800200" y="1800200"/>
                </a:cubicBezTo>
                <a:cubicBezTo>
                  <a:pt x="805977" y="1800200"/>
                  <a:pt x="0" y="994223"/>
                  <a:pt x="0" y="0"/>
                </a:cubicBezTo>
                <a:close/>
              </a:path>
            </a:pathLst>
          </a:custGeom>
          <a:solidFill>
            <a:schemeClr val="accent1"/>
          </a:solidFill>
          <a:ln w="25400" cap="flat" cmpd="sng" algn="ctr">
            <a:noFill/>
            <a:prstDash val="solid"/>
          </a:ln>
          <a:effectLst/>
        </p:spPr>
        <p:txBody>
          <a:bodyPr rot="0" spcFirstLastPara="0" vertOverflow="overflow" horzOverflow="overflow" vert="horz" wrap="square" lIns="144000" tIns="45720" rIns="91440" bIns="252000" numCol="1" spcCol="0" rtlCol="0" fromWordArt="0" anchor="ctr" anchorCtr="0" forceAA="0" compatLnSpc="1">
            <a:noAutofit/>
          </a:bodyPr>
          <a:lstStyle/>
          <a:p>
            <a:pPr algn="ctr">
              <a:defRPr/>
            </a:pPr>
            <a:r>
              <a:rPr lang="zh-CN" altLang="en-US" sz="2000" kern="0" dirty="0">
                <a:solidFill>
                  <a:sysClr val="window" lastClr="FFFFFF"/>
                </a:solidFill>
                <a:latin typeface="微软雅黑" panose="020B0503020204020204" pitchFamily="34" charset="-122"/>
                <a:ea typeface="微软雅黑" panose="020B0503020204020204" pitchFamily="34" charset="-122"/>
              </a:rPr>
              <a:t>文本</a:t>
            </a:r>
            <a:endParaRPr lang="en-US" sz="2000" kern="0" dirty="0">
              <a:solidFill>
                <a:sysClr val="window" lastClr="FFFFFF"/>
              </a:solidFill>
              <a:latin typeface="微软雅黑" panose="020B0503020204020204" pitchFamily="34" charset="-122"/>
              <a:ea typeface="微软雅黑" panose="020B0503020204020204" pitchFamily="34" charset="-122"/>
            </a:endParaRPr>
          </a:p>
        </p:txBody>
      </p:sp>
      <p:sp>
        <p:nvSpPr>
          <p:cNvPr id="34" name="椭圆 6"/>
          <p:cNvSpPr/>
          <p:nvPr/>
        </p:nvSpPr>
        <p:spPr>
          <a:xfrm>
            <a:off x="3704843" y="3843854"/>
            <a:ext cx="2134649" cy="1067325"/>
          </a:xfrm>
          <a:custGeom>
            <a:avLst/>
            <a:gdLst>
              <a:gd name="connsiteX0" fmla="*/ 3384376 w 3475816"/>
              <a:gd name="connsiteY0" fmla="*/ 0 h 1692188"/>
              <a:gd name="connsiteX1" fmla="*/ 1692188 w 3475816"/>
              <a:gd name="connsiteY1" fmla="*/ 1692188 h 1692188"/>
              <a:gd name="connsiteX2" fmla="*/ 0 w 3475816"/>
              <a:gd name="connsiteY2" fmla="*/ 0 h 1692188"/>
              <a:gd name="connsiteX3" fmla="*/ 3475816 w 3475816"/>
              <a:gd name="connsiteY3" fmla="*/ 91440 h 1692188"/>
              <a:gd name="connsiteX0-1" fmla="*/ 3384376 w 3384376"/>
              <a:gd name="connsiteY0-2" fmla="*/ 0 h 1692188"/>
              <a:gd name="connsiteX1-3" fmla="*/ 1692188 w 3384376"/>
              <a:gd name="connsiteY1-4" fmla="*/ 1692188 h 1692188"/>
              <a:gd name="connsiteX2-5" fmla="*/ 0 w 3384376"/>
              <a:gd name="connsiteY2-6" fmla="*/ 0 h 1692188"/>
            </a:gdLst>
            <a:ahLst/>
            <a:cxnLst>
              <a:cxn ang="0">
                <a:pos x="connsiteX0-1" y="connsiteY0-2"/>
              </a:cxn>
              <a:cxn ang="0">
                <a:pos x="connsiteX1-3" y="connsiteY1-4"/>
              </a:cxn>
              <a:cxn ang="0">
                <a:pos x="connsiteX2-5" y="connsiteY2-6"/>
              </a:cxn>
            </a:cxnLst>
            <a:rect l="l" t="t" r="r" b="b"/>
            <a:pathLst>
              <a:path w="3384376" h="1692188">
                <a:moveTo>
                  <a:pt x="3384376" y="0"/>
                </a:moveTo>
                <a:cubicBezTo>
                  <a:pt x="3384376" y="934570"/>
                  <a:pt x="2626758" y="1692188"/>
                  <a:pt x="1692188" y="1692188"/>
                </a:cubicBezTo>
                <a:cubicBezTo>
                  <a:pt x="757618" y="1692188"/>
                  <a:pt x="0" y="934570"/>
                  <a:pt x="0" y="0"/>
                </a:cubicBezTo>
              </a:path>
            </a:pathLst>
          </a:custGeom>
          <a:noFill/>
          <a:ln w="25400" cap="flat" cmpd="sng" algn="ctr">
            <a:solidFill>
              <a:sysClr val="window" lastClr="FFFFFF"/>
            </a:solidFill>
            <a:prstDash val="sysDot"/>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en-US" kern="0">
              <a:solidFill>
                <a:sysClr val="window" lastClr="FFFFFF"/>
              </a:solidFill>
              <a:latin typeface="Calibri" panose="020F0502020204030204"/>
            </a:endParaRPr>
          </a:p>
        </p:txBody>
      </p:sp>
      <p:sp>
        <p:nvSpPr>
          <p:cNvPr id="35" name="椭圆 6"/>
          <p:cNvSpPr/>
          <p:nvPr/>
        </p:nvSpPr>
        <p:spPr>
          <a:xfrm flipV="1">
            <a:off x="3701281" y="2780037"/>
            <a:ext cx="2134649" cy="1067325"/>
          </a:xfrm>
          <a:custGeom>
            <a:avLst/>
            <a:gdLst>
              <a:gd name="connsiteX0" fmla="*/ 3384376 w 3475816"/>
              <a:gd name="connsiteY0" fmla="*/ 0 h 1692188"/>
              <a:gd name="connsiteX1" fmla="*/ 1692188 w 3475816"/>
              <a:gd name="connsiteY1" fmla="*/ 1692188 h 1692188"/>
              <a:gd name="connsiteX2" fmla="*/ 0 w 3475816"/>
              <a:gd name="connsiteY2" fmla="*/ 0 h 1692188"/>
              <a:gd name="connsiteX3" fmla="*/ 3475816 w 3475816"/>
              <a:gd name="connsiteY3" fmla="*/ 91440 h 1692188"/>
              <a:gd name="connsiteX0-1" fmla="*/ 3384376 w 3384376"/>
              <a:gd name="connsiteY0-2" fmla="*/ 0 h 1692188"/>
              <a:gd name="connsiteX1-3" fmla="*/ 1692188 w 3384376"/>
              <a:gd name="connsiteY1-4" fmla="*/ 1692188 h 1692188"/>
              <a:gd name="connsiteX2-5" fmla="*/ 0 w 3384376"/>
              <a:gd name="connsiteY2-6" fmla="*/ 0 h 1692188"/>
            </a:gdLst>
            <a:ahLst/>
            <a:cxnLst>
              <a:cxn ang="0">
                <a:pos x="connsiteX0-1" y="connsiteY0-2"/>
              </a:cxn>
              <a:cxn ang="0">
                <a:pos x="connsiteX1-3" y="connsiteY1-4"/>
              </a:cxn>
              <a:cxn ang="0">
                <a:pos x="connsiteX2-5" y="connsiteY2-6"/>
              </a:cxn>
            </a:cxnLst>
            <a:rect l="l" t="t" r="r" b="b"/>
            <a:pathLst>
              <a:path w="3384376" h="1692188">
                <a:moveTo>
                  <a:pt x="3384376" y="0"/>
                </a:moveTo>
                <a:cubicBezTo>
                  <a:pt x="3384376" y="934570"/>
                  <a:pt x="2626758" y="1692188"/>
                  <a:pt x="1692188" y="1692188"/>
                </a:cubicBezTo>
                <a:cubicBezTo>
                  <a:pt x="757618" y="1692188"/>
                  <a:pt x="0" y="934570"/>
                  <a:pt x="0" y="0"/>
                </a:cubicBezTo>
              </a:path>
            </a:pathLst>
          </a:custGeom>
          <a:noFill/>
          <a:ln w="25400" cap="flat" cmpd="sng" algn="ctr">
            <a:solidFill>
              <a:schemeClr val="accent1"/>
            </a:solidFill>
            <a:prstDash val="sysDot"/>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en-US" kern="0">
              <a:solidFill>
                <a:sysClr val="window" lastClr="FFFFFF"/>
              </a:solidFill>
              <a:latin typeface="Calibri" panose="020F0502020204030204"/>
            </a:endParaRPr>
          </a:p>
        </p:txBody>
      </p:sp>
      <p:sp>
        <p:nvSpPr>
          <p:cNvPr id="36" name="椭圆 35"/>
          <p:cNvSpPr/>
          <p:nvPr/>
        </p:nvSpPr>
        <p:spPr>
          <a:xfrm>
            <a:off x="4684291" y="2708400"/>
            <a:ext cx="181672" cy="181672"/>
          </a:xfrm>
          <a:prstGeom prst="ellipse">
            <a:avLst/>
          </a:prstGeom>
          <a:solidFill>
            <a:schemeClr val="accent1"/>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en-US" kern="0">
              <a:solidFill>
                <a:sysClr val="window" lastClr="FFFFFF"/>
              </a:solidFill>
              <a:latin typeface="Calibri" panose="020F0502020204030204"/>
            </a:endParaRPr>
          </a:p>
        </p:txBody>
      </p:sp>
      <p:sp>
        <p:nvSpPr>
          <p:cNvPr id="44" name="TextBox 49"/>
          <p:cNvSpPr txBox="1"/>
          <p:nvPr/>
        </p:nvSpPr>
        <p:spPr>
          <a:xfrm flipH="1">
            <a:off x="3928037" y="3236266"/>
            <a:ext cx="1694179" cy="437043"/>
          </a:xfrm>
          <a:prstGeom prst="rect">
            <a:avLst/>
          </a:prstGeom>
          <a:noFill/>
        </p:spPr>
        <p:txBody>
          <a:bodyPr wrap="square" rtlCol="0" anchor="ctr">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a:defRPr/>
            </a:pPr>
            <a:r>
              <a:rPr lang="en-US" altLang="zh-CN" sz="2800" dirty="0">
                <a:solidFill>
                  <a:schemeClr val="accent1"/>
                </a:solidFill>
                <a:latin typeface="+mj-ea"/>
                <a:ea typeface="+mj-ea"/>
                <a:cs typeface="Times New Roman" panose="02020603050405020304" pitchFamily="18" charset="0"/>
              </a:rPr>
              <a:t>67%</a:t>
            </a:r>
            <a:endParaRPr lang="zh-CN" altLang="en-US" sz="2800" dirty="0">
              <a:solidFill>
                <a:schemeClr val="accent1"/>
              </a:solidFill>
              <a:latin typeface="+mj-ea"/>
              <a:ea typeface="+mj-ea"/>
              <a:cs typeface="Times New Roman" panose="02020603050405020304" pitchFamily="18" charset="0"/>
            </a:endParaRPr>
          </a:p>
        </p:txBody>
      </p:sp>
      <p:sp>
        <p:nvSpPr>
          <p:cNvPr id="47" name="椭圆 3"/>
          <p:cNvSpPr/>
          <p:nvPr/>
        </p:nvSpPr>
        <p:spPr>
          <a:xfrm>
            <a:off x="6284382" y="3843854"/>
            <a:ext cx="2270903" cy="1135451"/>
          </a:xfrm>
          <a:custGeom>
            <a:avLst/>
            <a:gdLst/>
            <a:ahLst/>
            <a:cxnLst/>
            <a:rect l="l" t="t" r="r" b="b"/>
            <a:pathLst>
              <a:path w="3600400" h="1800200">
                <a:moveTo>
                  <a:pt x="0" y="0"/>
                </a:moveTo>
                <a:lnTo>
                  <a:pt x="3600400" y="0"/>
                </a:lnTo>
                <a:cubicBezTo>
                  <a:pt x="3600400" y="994223"/>
                  <a:pt x="2794423" y="1800200"/>
                  <a:pt x="1800200" y="1800200"/>
                </a:cubicBezTo>
                <a:cubicBezTo>
                  <a:pt x="805977" y="1800200"/>
                  <a:pt x="0" y="994223"/>
                  <a:pt x="0" y="0"/>
                </a:cubicBezTo>
                <a:close/>
              </a:path>
            </a:pathLst>
          </a:custGeom>
          <a:solidFill>
            <a:schemeClr val="accent1"/>
          </a:solidFill>
          <a:ln w="25400" cap="flat" cmpd="sng" algn="ctr">
            <a:noFill/>
            <a:prstDash val="solid"/>
          </a:ln>
          <a:effectLst/>
        </p:spPr>
        <p:txBody>
          <a:bodyPr rot="0" spcFirstLastPara="0" vertOverflow="overflow" horzOverflow="overflow" vert="horz" wrap="square" lIns="144000" tIns="45720" rIns="91440" bIns="252000" numCol="1" spcCol="0" rtlCol="0" fromWordArt="0" anchor="ctr" anchorCtr="0" forceAA="0" compatLnSpc="1">
            <a:noAutofit/>
          </a:bodyPr>
          <a:lstStyle/>
          <a:p>
            <a:pPr algn="ctr">
              <a:defRPr/>
            </a:pPr>
            <a:r>
              <a:rPr lang="zh-CN" altLang="en-US" sz="2000" kern="0" dirty="0">
                <a:solidFill>
                  <a:sysClr val="window" lastClr="FFFFFF"/>
                </a:solidFill>
                <a:latin typeface="微软雅黑" panose="020B0503020204020204" pitchFamily="34" charset="-122"/>
                <a:ea typeface="微软雅黑" panose="020B0503020204020204" pitchFamily="34" charset="-122"/>
              </a:rPr>
              <a:t>文本</a:t>
            </a:r>
            <a:endParaRPr lang="en-US" sz="2000" kern="0" dirty="0">
              <a:solidFill>
                <a:sysClr val="window" lastClr="FFFFFF"/>
              </a:solidFill>
              <a:latin typeface="微软雅黑" panose="020B0503020204020204" pitchFamily="34" charset="-122"/>
              <a:ea typeface="微软雅黑" panose="020B0503020204020204" pitchFamily="34" charset="-122"/>
            </a:endParaRPr>
          </a:p>
        </p:txBody>
      </p:sp>
      <p:sp>
        <p:nvSpPr>
          <p:cNvPr id="48" name="椭圆 6"/>
          <p:cNvSpPr/>
          <p:nvPr/>
        </p:nvSpPr>
        <p:spPr>
          <a:xfrm>
            <a:off x="6352509" y="3843854"/>
            <a:ext cx="2134649" cy="1067325"/>
          </a:xfrm>
          <a:custGeom>
            <a:avLst/>
            <a:gdLst>
              <a:gd name="connsiteX0" fmla="*/ 3384376 w 3475816"/>
              <a:gd name="connsiteY0" fmla="*/ 0 h 1692188"/>
              <a:gd name="connsiteX1" fmla="*/ 1692188 w 3475816"/>
              <a:gd name="connsiteY1" fmla="*/ 1692188 h 1692188"/>
              <a:gd name="connsiteX2" fmla="*/ 0 w 3475816"/>
              <a:gd name="connsiteY2" fmla="*/ 0 h 1692188"/>
              <a:gd name="connsiteX3" fmla="*/ 3475816 w 3475816"/>
              <a:gd name="connsiteY3" fmla="*/ 91440 h 1692188"/>
              <a:gd name="connsiteX0-1" fmla="*/ 3384376 w 3384376"/>
              <a:gd name="connsiteY0-2" fmla="*/ 0 h 1692188"/>
              <a:gd name="connsiteX1-3" fmla="*/ 1692188 w 3384376"/>
              <a:gd name="connsiteY1-4" fmla="*/ 1692188 h 1692188"/>
              <a:gd name="connsiteX2-5" fmla="*/ 0 w 3384376"/>
              <a:gd name="connsiteY2-6" fmla="*/ 0 h 1692188"/>
            </a:gdLst>
            <a:ahLst/>
            <a:cxnLst>
              <a:cxn ang="0">
                <a:pos x="connsiteX0-1" y="connsiteY0-2"/>
              </a:cxn>
              <a:cxn ang="0">
                <a:pos x="connsiteX1-3" y="connsiteY1-4"/>
              </a:cxn>
              <a:cxn ang="0">
                <a:pos x="connsiteX2-5" y="connsiteY2-6"/>
              </a:cxn>
            </a:cxnLst>
            <a:rect l="l" t="t" r="r" b="b"/>
            <a:pathLst>
              <a:path w="3384376" h="1692188">
                <a:moveTo>
                  <a:pt x="3384376" y="0"/>
                </a:moveTo>
                <a:cubicBezTo>
                  <a:pt x="3384376" y="934570"/>
                  <a:pt x="2626758" y="1692188"/>
                  <a:pt x="1692188" y="1692188"/>
                </a:cubicBezTo>
                <a:cubicBezTo>
                  <a:pt x="757618" y="1692188"/>
                  <a:pt x="0" y="934570"/>
                  <a:pt x="0" y="0"/>
                </a:cubicBezTo>
              </a:path>
            </a:pathLst>
          </a:custGeom>
          <a:noFill/>
          <a:ln w="25400" cap="flat" cmpd="sng" algn="ctr">
            <a:solidFill>
              <a:sysClr val="window" lastClr="FFFFFF"/>
            </a:solidFill>
            <a:prstDash val="sysDot"/>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en-US" kern="0">
              <a:solidFill>
                <a:sysClr val="window" lastClr="FFFFFF"/>
              </a:solidFill>
              <a:latin typeface="Calibri" panose="020F0502020204030204"/>
            </a:endParaRPr>
          </a:p>
        </p:txBody>
      </p:sp>
      <p:sp>
        <p:nvSpPr>
          <p:cNvPr id="49" name="椭圆 6"/>
          <p:cNvSpPr/>
          <p:nvPr/>
        </p:nvSpPr>
        <p:spPr>
          <a:xfrm flipV="1">
            <a:off x="6348947" y="2780037"/>
            <a:ext cx="2134649" cy="1067325"/>
          </a:xfrm>
          <a:custGeom>
            <a:avLst/>
            <a:gdLst>
              <a:gd name="connsiteX0" fmla="*/ 3384376 w 3475816"/>
              <a:gd name="connsiteY0" fmla="*/ 0 h 1692188"/>
              <a:gd name="connsiteX1" fmla="*/ 1692188 w 3475816"/>
              <a:gd name="connsiteY1" fmla="*/ 1692188 h 1692188"/>
              <a:gd name="connsiteX2" fmla="*/ 0 w 3475816"/>
              <a:gd name="connsiteY2" fmla="*/ 0 h 1692188"/>
              <a:gd name="connsiteX3" fmla="*/ 3475816 w 3475816"/>
              <a:gd name="connsiteY3" fmla="*/ 91440 h 1692188"/>
              <a:gd name="connsiteX0-1" fmla="*/ 3384376 w 3384376"/>
              <a:gd name="connsiteY0-2" fmla="*/ 0 h 1692188"/>
              <a:gd name="connsiteX1-3" fmla="*/ 1692188 w 3384376"/>
              <a:gd name="connsiteY1-4" fmla="*/ 1692188 h 1692188"/>
              <a:gd name="connsiteX2-5" fmla="*/ 0 w 3384376"/>
              <a:gd name="connsiteY2-6" fmla="*/ 0 h 1692188"/>
            </a:gdLst>
            <a:ahLst/>
            <a:cxnLst>
              <a:cxn ang="0">
                <a:pos x="connsiteX0-1" y="connsiteY0-2"/>
              </a:cxn>
              <a:cxn ang="0">
                <a:pos x="connsiteX1-3" y="connsiteY1-4"/>
              </a:cxn>
              <a:cxn ang="0">
                <a:pos x="connsiteX2-5" y="connsiteY2-6"/>
              </a:cxn>
            </a:cxnLst>
            <a:rect l="l" t="t" r="r" b="b"/>
            <a:pathLst>
              <a:path w="3384376" h="1692188">
                <a:moveTo>
                  <a:pt x="3384376" y="0"/>
                </a:moveTo>
                <a:cubicBezTo>
                  <a:pt x="3384376" y="934570"/>
                  <a:pt x="2626758" y="1692188"/>
                  <a:pt x="1692188" y="1692188"/>
                </a:cubicBezTo>
                <a:cubicBezTo>
                  <a:pt x="757618" y="1692188"/>
                  <a:pt x="0" y="934570"/>
                  <a:pt x="0" y="0"/>
                </a:cubicBezTo>
              </a:path>
            </a:pathLst>
          </a:custGeom>
          <a:noFill/>
          <a:ln w="25400" cap="flat" cmpd="sng" algn="ctr">
            <a:solidFill>
              <a:schemeClr val="accent1"/>
            </a:solidFill>
            <a:prstDash val="sysDot"/>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en-US" kern="0">
              <a:solidFill>
                <a:sysClr val="window" lastClr="FFFFFF"/>
              </a:solidFill>
              <a:latin typeface="Calibri" panose="020F0502020204030204"/>
            </a:endParaRPr>
          </a:p>
        </p:txBody>
      </p:sp>
      <p:sp>
        <p:nvSpPr>
          <p:cNvPr id="50" name="椭圆 49"/>
          <p:cNvSpPr/>
          <p:nvPr/>
        </p:nvSpPr>
        <p:spPr>
          <a:xfrm>
            <a:off x="7331957" y="2708400"/>
            <a:ext cx="181672" cy="181672"/>
          </a:xfrm>
          <a:prstGeom prst="ellipse">
            <a:avLst/>
          </a:prstGeom>
          <a:solidFill>
            <a:schemeClr val="accent1"/>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en-US" kern="0">
              <a:solidFill>
                <a:sysClr val="window" lastClr="FFFFFF"/>
              </a:solidFill>
              <a:latin typeface="Calibri" panose="020F0502020204030204"/>
            </a:endParaRPr>
          </a:p>
        </p:txBody>
      </p:sp>
      <p:sp>
        <p:nvSpPr>
          <p:cNvPr id="51" name="TextBox 49"/>
          <p:cNvSpPr txBox="1"/>
          <p:nvPr/>
        </p:nvSpPr>
        <p:spPr>
          <a:xfrm flipH="1">
            <a:off x="6575703" y="3236266"/>
            <a:ext cx="1694179" cy="437043"/>
          </a:xfrm>
          <a:prstGeom prst="rect">
            <a:avLst/>
          </a:prstGeom>
          <a:noFill/>
        </p:spPr>
        <p:txBody>
          <a:bodyPr wrap="square" rtlCol="0" anchor="ctr">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a:defRPr/>
            </a:pPr>
            <a:r>
              <a:rPr lang="en-US" altLang="zh-CN" sz="2800" dirty="0">
                <a:solidFill>
                  <a:schemeClr val="accent1"/>
                </a:solidFill>
                <a:latin typeface="+mj-ea"/>
                <a:ea typeface="+mj-ea"/>
                <a:cs typeface="Times New Roman" panose="02020603050405020304" pitchFamily="18" charset="0"/>
              </a:rPr>
              <a:t>84%</a:t>
            </a:r>
            <a:endParaRPr lang="zh-CN" altLang="en-US" sz="2800" dirty="0">
              <a:solidFill>
                <a:schemeClr val="accent1"/>
              </a:solidFill>
              <a:latin typeface="+mj-ea"/>
              <a:ea typeface="+mj-ea"/>
              <a:cs typeface="Times New Roman" panose="02020603050405020304" pitchFamily="18" charset="0"/>
            </a:endParaRPr>
          </a:p>
        </p:txBody>
      </p:sp>
      <p:sp>
        <p:nvSpPr>
          <p:cNvPr id="52" name="椭圆 3"/>
          <p:cNvSpPr/>
          <p:nvPr/>
        </p:nvSpPr>
        <p:spPr>
          <a:xfrm>
            <a:off x="8932048" y="3843854"/>
            <a:ext cx="2270903" cy="1135451"/>
          </a:xfrm>
          <a:custGeom>
            <a:avLst/>
            <a:gdLst/>
            <a:ahLst/>
            <a:cxnLst/>
            <a:rect l="l" t="t" r="r" b="b"/>
            <a:pathLst>
              <a:path w="3600400" h="1800200">
                <a:moveTo>
                  <a:pt x="0" y="0"/>
                </a:moveTo>
                <a:lnTo>
                  <a:pt x="3600400" y="0"/>
                </a:lnTo>
                <a:cubicBezTo>
                  <a:pt x="3600400" y="994223"/>
                  <a:pt x="2794423" y="1800200"/>
                  <a:pt x="1800200" y="1800200"/>
                </a:cubicBezTo>
                <a:cubicBezTo>
                  <a:pt x="805977" y="1800200"/>
                  <a:pt x="0" y="994223"/>
                  <a:pt x="0" y="0"/>
                </a:cubicBezTo>
                <a:close/>
              </a:path>
            </a:pathLst>
          </a:custGeom>
          <a:solidFill>
            <a:schemeClr val="accent1"/>
          </a:solidFill>
          <a:ln w="25400" cap="flat" cmpd="sng" algn="ctr">
            <a:noFill/>
            <a:prstDash val="solid"/>
          </a:ln>
          <a:effectLst/>
        </p:spPr>
        <p:txBody>
          <a:bodyPr rot="0" spcFirstLastPara="0" vertOverflow="overflow" horzOverflow="overflow" vert="horz" wrap="square" lIns="144000" tIns="45720" rIns="91440" bIns="252000" numCol="1" spcCol="0" rtlCol="0" fromWordArt="0" anchor="ctr" anchorCtr="0" forceAA="0" compatLnSpc="1">
            <a:noAutofit/>
          </a:bodyPr>
          <a:lstStyle/>
          <a:p>
            <a:pPr algn="ctr">
              <a:defRPr/>
            </a:pPr>
            <a:r>
              <a:rPr lang="zh-CN" altLang="en-US" sz="2000" kern="0" dirty="0">
                <a:solidFill>
                  <a:sysClr val="window" lastClr="FFFFFF"/>
                </a:solidFill>
                <a:latin typeface="微软雅黑" panose="020B0503020204020204" pitchFamily="34" charset="-122"/>
                <a:ea typeface="微软雅黑" panose="020B0503020204020204" pitchFamily="34" charset="-122"/>
              </a:rPr>
              <a:t>文本</a:t>
            </a:r>
            <a:endParaRPr lang="en-US" sz="2000" kern="0" dirty="0">
              <a:solidFill>
                <a:sysClr val="window" lastClr="FFFFFF"/>
              </a:solidFill>
              <a:latin typeface="微软雅黑" panose="020B0503020204020204" pitchFamily="34" charset="-122"/>
              <a:ea typeface="微软雅黑" panose="020B0503020204020204" pitchFamily="34" charset="-122"/>
            </a:endParaRPr>
          </a:p>
        </p:txBody>
      </p:sp>
      <p:sp>
        <p:nvSpPr>
          <p:cNvPr id="53" name="椭圆 6"/>
          <p:cNvSpPr/>
          <p:nvPr/>
        </p:nvSpPr>
        <p:spPr>
          <a:xfrm>
            <a:off x="9000175" y="3843854"/>
            <a:ext cx="2134649" cy="1067325"/>
          </a:xfrm>
          <a:custGeom>
            <a:avLst/>
            <a:gdLst>
              <a:gd name="connsiteX0" fmla="*/ 3384376 w 3475816"/>
              <a:gd name="connsiteY0" fmla="*/ 0 h 1692188"/>
              <a:gd name="connsiteX1" fmla="*/ 1692188 w 3475816"/>
              <a:gd name="connsiteY1" fmla="*/ 1692188 h 1692188"/>
              <a:gd name="connsiteX2" fmla="*/ 0 w 3475816"/>
              <a:gd name="connsiteY2" fmla="*/ 0 h 1692188"/>
              <a:gd name="connsiteX3" fmla="*/ 3475816 w 3475816"/>
              <a:gd name="connsiteY3" fmla="*/ 91440 h 1692188"/>
              <a:gd name="connsiteX0-1" fmla="*/ 3384376 w 3384376"/>
              <a:gd name="connsiteY0-2" fmla="*/ 0 h 1692188"/>
              <a:gd name="connsiteX1-3" fmla="*/ 1692188 w 3384376"/>
              <a:gd name="connsiteY1-4" fmla="*/ 1692188 h 1692188"/>
              <a:gd name="connsiteX2-5" fmla="*/ 0 w 3384376"/>
              <a:gd name="connsiteY2-6" fmla="*/ 0 h 1692188"/>
            </a:gdLst>
            <a:ahLst/>
            <a:cxnLst>
              <a:cxn ang="0">
                <a:pos x="connsiteX0-1" y="connsiteY0-2"/>
              </a:cxn>
              <a:cxn ang="0">
                <a:pos x="connsiteX1-3" y="connsiteY1-4"/>
              </a:cxn>
              <a:cxn ang="0">
                <a:pos x="connsiteX2-5" y="connsiteY2-6"/>
              </a:cxn>
            </a:cxnLst>
            <a:rect l="l" t="t" r="r" b="b"/>
            <a:pathLst>
              <a:path w="3384376" h="1692188">
                <a:moveTo>
                  <a:pt x="3384376" y="0"/>
                </a:moveTo>
                <a:cubicBezTo>
                  <a:pt x="3384376" y="934570"/>
                  <a:pt x="2626758" y="1692188"/>
                  <a:pt x="1692188" y="1692188"/>
                </a:cubicBezTo>
                <a:cubicBezTo>
                  <a:pt x="757618" y="1692188"/>
                  <a:pt x="0" y="934570"/>
                  <a:pt x="0" y="0"/>
                </a:cubicBezTo>
              </a:path>
            </a:pathLst>
          </a:custGeom>
          <a:noFill/>
          <a:ln w="25400" cap="flat" cmpd="sng" algn="ctr">
            <a:solidFill>
              <a:sysClr val="window" lastClr="FFFFFF"/>
            </a:solidFill>
            <a:prstDash val="sysDot"/>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en-US" kern="0">
              <a:solidFill>
                <a:sysClr val="window" lastClr="FFFFFF"/>
              </a:solidFill>
              <a:latin typeface="Calibri" panose="020F0502020204030204"/>
            </a:endParaRPr>
          </a:p>
        </p:txBody>
      </p:sp>
      <p:sp>
        <p:nvSpPr>
          <p:cNvPr id="54" name="椭圆 6"/>
          <p:cNvSpPr/>
          <p:nvPr/>
        </p:nvSpPr>
        <p:spPr>
          <a:xfrm flipV="1">
            <a:off x="8996613" y="2780037"/>
            <a:ext cx="2134649" cy="1067325"/>
          </a:xfrm>
          <a:custGeom>
            <a:avLst/>
            <a:gdLst>
              <a:gd name="connsiteX0" fmla="*/ 3384376 w 3475816"/>
              <a:gd name="connsiteY0" fmla="*/ 0 h 1692188"/>
              <a:gd name="connsiteX1" fmla="*/ 1692188 w 3475816"/>
              <a:gd name="connsiteY1" fmla="*/ 1692188 h 1692188"/>
              <a:gd name="connsiteX2" fmla="*/ 0 w 3475816"/>
              <a:gd name="connsiteY2" fmla="*/ 0 h 1692188"/>
              <a:gd name="connsiteX3" fmla="*/ 3475816 w 3475816"/>
              <a:gd name="connsiteY3" fmla="*/ 91440 h 1692188"/>
              <a:gd name="connsiteX0-1" fmla="*/ 3384376 w 3384376"/>
              <a:gd name="connsiteY0-2" fmla="*/ 0 h 1692188"/>
              <a:gd name="connsiteX1-3" fmla="*/ 1692188 w 3384376"/>
              <a:gd name="connsiteY1-4" fmla="*/ 1692188 h 1692188"/>
              <a:gd name="connsiteX2-5" fmla="*/ 0 w 3384376"/>
              <a:gd name="connsiteY2-6" fmla="*/ 0 h 1692188"/>
            </a:gdLst>
            <a:ahLst/>
            <a:cxnLst>
              <a:cxn ang="0">
                <a:pos x="connsiteX0-1" y="connsiteY0-2"/>
              </a:cxn>
              <a:cxn ang="0">
                <a:pos x="connsiteX1-3" y="connsiteY1-4"/>
              </a:cxn>
              <a:cxn ang="0">
                <a:pos x="connsiteX2-5" y="connsiteY2-6"/>
              </a:cxn>
            </a:cxnLst>
            <a:rect l="l" t="t" r="r" b="b"/>
            <a:pathLst>
              <a:path w="3384376" h="1692188">
                <a:moveTo>
                  <a:pt x="3384376" y="0"/>
                </a:moveTo>
                <a:cubicBezTo>
                  <a:pt x="3384376" y="934570"/>
                  <a:pt x="2626758" y="1692188"/>
                  <a:pt x="1692188" y="1692188"/>
                </a:cubicBezTo>
                <a:cubicBezTo>
                  <a:pt x="757618" y="1692188"/>
                  <a:pt x="0" y="934570"/>
                  <a:pt x="0" y="0"/>
                </a:cubicBezTo>
              </a:path>
            </a:pathLst>
          </a:custGeom>
          <a:noFill/>
          <a:ln w="25400" cap="flat" cmpd="sng" algn="ctr">
            <a:solidFill>
              <a:schemeClr val="accent1"/>
            </a:solidFill>
            <a:prstDash val="sysDot"/>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en-US" kern="0">
              <a:solidFill>
                <a:sysClr val="window" lastClr="FFFFFF"/>
              </a:solidFill>
              <a:latin typeface="Calibri" panose="020F0502020204030204"/>
            </a:endParaRPr>
          </a:p>
        </p:txBody>
      </p:sp>
      <p:sp>
        <p:nvSpPr>
          <p:cNvPr id="55" name="椭圆 54"/>
          <p:cNvSpPr/>
          <p:nvPr/>
        </p:nvSpPr>
        <p:spPr>
          <a:xfrm>
            <a:off x="9979623" y="2708400"/>
            <a:ext cx="181672" cy="181672"/>
          </a:xfrm>
          <a:prstGeom prst="ellipse">
            <a:avLst/>
          </a:prstGeom>
          <a:solidFill>
            <a:schemeClr val="accent1"/>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en-US" kern="0">
              <a:solidFill>
                <a:sysClr val="window" lastClr="FFFFFF"/>
              </a:solidFill>
              <a:latin typeface="Calibri" panose="020F0502020204030204"/>
            </a:endParaRPr>
          </a:p>
        </p:txBody>
      </p:sp>
      <p:sp>
        <p:nvSpPr>
          <p:cNvPr id="56" name="TextBox 49"/>
          <p:cNvSpPr txBox="1"/>
          <p:nvPr/>
        </p:nvSpPr>
        <p:spPr>
          <a:xfrm flipH="1">
            <a:off x="9223369" y="3236266"/>
            <a:ext cx="1694179" cy="437043"/>
          </a:xfrm>
          <a:prstGeom prst="rect">
            <a:avLst/>
          </a:prstGeom>
          <a:noFill/>
        </p:spPr>
        <p:txBody>
          <a:bodyPr wrap="square" rtlCol="0" anchor="ctr">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a:defRPr/>
            </a:pPr>
            <a:r>
              <a:rPr lang="en-US" altLang="zh-CN" sz="2800" dirty="0">
                <a:solidFill>
                  <a:schemeClr val="accent1"/>
                </a:solidFill>
                <a:latin typeface="+mj-ea"/>
                <a:ea typeface="+mj-ea"/>
                <a:cs typeface="Times New Roman" panose="02020603050405020304" pitchFamily="18" charset="0"/>
              </a:rPr>
              <a:t>99%</a:t>
            </a:r>
            <a:endParaRPr lang="zh-CN" altLang="en-US" sz="2800" dirty="0">
              <a:solidFill>
                <a:schemeClr val="accent1"/>
              </a:solidFill>
              <a:latin typeface="+mj-ea"/>
              <a:ea typeface="+mj-ea"/>
              <a:cs typeface="Times New Roman" panose="02020603050405020304" pitchFamily="18" charset="0"/>
            </a:endParaRPr>
          </a:p>
        </p:txBody>
      </p:sp>
      <p:sp>
        <p:nvSpPr>
          <p:cNvPr id="57" name="椭圆 56"/>
          <p:cNvSpPr/>
          <p:nvPr/>
        </p:nvSpPr>
        <p:spPr>
          <a:xfrm>
            <a:off x="1887220" y="1802735"/>
            <a:ext cx="474563" cy="474563"/>
          </a:xfrm>
          <a:prstGeom prst="ellipse">
            <a:avLst/>
          </a:prstGeom>
          <a:solidFill>
            <a:schemeClr val="accent1"/>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r>
              <a:rPr lang="en-US" kern="0" dirty="0">
                <a:solidFill>
                  <a:srgbClr val="FFFFFF"/>
                </a:solidFill>
                <a:latin typeface="Arial Narrow" panose="020B0606020202030204" pitchFamily="34" charset="0"/>
              </a:rPr>
              <a:t>A</a:t>
            </a:r>
          </a:p>
        </p:txBody>
      </p:sp>
      <p:sp>
        <p:nvSpPr>
          <p:cNvPr id="58" name="椭圆 57"/>
          <p:cNvSpPr/>
          <p:nvPr/>
        </p:nvSpPr>
        <p:spPr>
          <a:xfrm>
            <a:off x="4531323" y="1802735"/>
            <a:ext cx="474563" cy="474563"/>
          </a:xfrm>
          <a:prstGeom prst="ellipse">
            <a:avLst/>
          </a:prstGeom>
          <a:solidFill>
            <a:schemeClr val="accent1"/>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r>
              <a:rPr lang="en-US" kern="0" dirty="0">
                <a:solidFill>
                  <a:srgbClr val="FFFFFF"/>
                </a:solidFill>
                <a:latin typeface="Arial Narrow" panose="020B0606020202030204" pitchFamily="34" charset="0"/>
              </a:rPr>
              <a:t>B</a:t>
            </a:r>
          </a:p>
        </p:txBody>
      </p:sp>
      <p:sp>
        <p:nvSpPr>
          <p:cNvPr id="59" name="椭圆 58"/>
          <p:cNvSpPr/>
          <p:nvPr/>
        </p:nvSpPr>
        <p:spPr>
          <a:xfrm>
            <a:off x="7175426" y="1802735"/>
            <a:ext cx="474563" cy="474563"/>
          </a:xfrm>
          <a:prstGeom prst="ellipse">
            <a:avLst/>
          </a:prstGeom>
          <a:solidFill>
            <a:schemeClr val="accent1"/>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r>
              <a:rPr lang="en-US" kern="0" dirty="0">
                <a:solidFill>
                  <a:srgbClr val="FFFFFF"/>
                </a:solidFill>
                <a:latin typeface="Arial Narrow" panose="020B0606020202030204" pitchFamily="34" charset="0"/>
              </a:rPr>
              <a:t>C</a:t>
            </a:r>
          </a:p>
        </p:txBody>
      </p:sp>
      <p:sp>
        <p:nvSpPr>
          <p:cNvPr id="60" name="椭圆 59"/>
          <p:cNvSpPr/>
          <p:nvPr/>
        </p:nvSpPr>
        <p:spPr>
          <a:xfrm>
            <a:off x="9819529" y="1802735"/>
            <a:ext cx="474563" cy="474563"/>
          </a:xfrm>
          <a:prstGeom prst="ellipse">
            <a:avLst/>
          </a:prstGeom>
          <a:solidFill>
            <a:schemeClr val="accent1"/>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r>
              <a:rPr lang="en-US" kern="0" dirty="0">
                <a:solidFill>
                  <a:srgbClr val="FFFFFF"/>
                </a:solidFill>
                <a:latin typeface="Arial Narrow" panose="020B0606020202030204" pitchFamily="34" charset="0"/>
              </a:rPr>
              <a:t>D</a:t>
            </a:r>
          </a:p>
        </p:txBody>
      </p:sp>
      <p:sp>
        <p:nvSpPr>
          <p:cNvPr id="61" name="矩形 60"/>
          <p:cNvSpPr/>
          <p:nvPr/>
        </p:nvSpPr>
        <p:spPr>
          <a:xfrm>
            <a:off x="1368880" y="5008973"/>
            <a:ext cx="9454240" cy="11841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请输入文本请输入文本请输入文本请输入文本请输入文本请输入文本请输入文本请输入文本请输入文本请输入文本请输入文本请输入文本请输入文本请输入文本请输入文本请输入文本</a:t>
            </a:r>
            <a:endParaRPr lang="en-US" altLang="zh-CN" sz="1800" dirty="0">
              <a:solidFill>
                <a:schemeClr val="tx1"/>
              </a:solidFill>
              <a:latin typeface="幼圆" panose="02010509060101010101" pitchFamily="49" charset="-122"/>
              <a:ea typeface="幼圆" panose="02010509060101010101" pitchFamily="49" charset="-122"/>
            </a:endParaRPr>
          </a:p>
        </p:txBody>
      </p:sp>
      <p:sp>
        <p:nvSpPr>
          <p:cNvPr id="62" name="文本框 61"/>
          <p:cNvSpPr txBox="1"/>
          <p:nvPr/>
        </p:nvSpPr>
        <p:spPr>
          <a:xfrm>
            <a:off x="488419" y="5106445"/>
            <a:ext cx="640829" cy="830997"/>
          </a:xfrm>
          <a:prstGeom prst="rect">
            <a:avLst/>
          </a:prstGeom>
          <a:noFill/>
        </p:spPr>
        <p:txBody>
          <a:bodyPr wrap="square" rtlCol="0">
            <a:spAutoFit/>
          </a:bodyPr>
          <a:lstStyle/>
          <a:p>
            <a:r>
              <a:rPr lang="en-US" altLang="zh-CN" sz="4800" b="1" dirty="0">
                <a:latin typeface="Bernard MT Condensed" panose="02050806060905020404" pitchFamily="18" charset="0"/>
              </a:rPr>
              <a:t>“</a:t>
            </a:r>
            <a:endParaRPr lang="zh-CN" altLang="en-US" sz="4800" b="1" dirty="0">
              <a:latin typeface="Bernard MT Condensed" panose="02050806060905020404" pitchFamily="18" charset="0"/>
            </a:endParaRPr>
          </a:p>
        </p:txBody>
      </p:sp>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标题 3"/>
          <p:cNvSpPr>
            <a:spLocks noGrp="1"/>
          </p:cNvSpPr>
          <p:nvPr>
            <p:ph type="title"/>
          </p:nvPr>
        </p:nvSpPr>
        <p:spPr/>
        <p:txBody>
          <a:bodyPr/>
          <a:lstStyle/>
          <a:p>
            <a:pPr eaLnBrk="1" hangingPunct="1"/>
            <a:r>
              <a:rPr lang="zh-CN" altLang="en-US" dirty="0"/>
              <a:t>请在此输入您的大标题</a:t>
            </a:r>
            <a:endParaRPr lang="en-US" altLang="zh-CN" dirty="0"/>
          </a:p>
        </p:txBody>
      </p:sp>
      <p:sp>
        <p:nvSpPr>
          <p:cNvPr id="25" name="矩形 24"/>
          <p:cNvSpPr/>
          <p:nvPr/>
        </p:nvSpPr>
        <p:spPr>
          <a:xfrm>
            <a:off x="1056424" y="5038174"/>
            <a:ext cx="2297931" cy="108357"/>
          </a:xfrm>
          <a:prstGeom prst="rect">
            <a:avLst/>
          </a:prstGeom>
          <a:solidFill>
            <a:schemeClr val="accent1"/>
          </a:solidFill>
          <a:ln w="63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lIns="72000" tIns="180000" rIns="72000" anchor="t" anchorCtr="0"/>
          <a:lstStyle/>
          <a:p>
            <a:pPr algn="ctr"/>
            <a:endParaRPr lang="en-US" altLang="zh-CN" b="1" dirty="0">
              <a:latin typeface="微软雅黑" panose="020B0503020204020204" pitchFamily="34" charset="-122"/>
              <a:ea typeface="微软雅黑" panose="020B0503020204020204" pitchFamily="34" charset="-122"/>
            </a:endParaRPr>
          </a:p>
        </p:txBody>
      </p:sp>
      <p:sp>
        <p:nvSpPr>
          <p:cNvPr id="26" name="矩形 25"/>
          <p:cNvSpPr/>
          <p:nvPr/>
        </p:nvSpPr>
        <p:spPr>
          <a:xfrm>
            <a:off x="1056424" y="2403193"/>
            <a:ext cx="2297931" cy="2647681"/>
          </a:xfrm>
          <a:prstGeom prst="rect">
            <a:avLst/>
          </a:prstGeom>
          <a:solidFill>
            <a:srgbClr val="FFFFFF"/>
          </a:solidFill>
          <a:ln w="317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nchorCtr="0"/>
          <a:lstStyle/>
          <a:p>
            <a:pPr algn="ctr">
              <a:lnSpc>
                <a:spcPct val="150000"/>
              </a:lnSpc>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a:t>
            </a:r>
            <a:endParaRPr lang="en-US" altLang="zh-CN" sz="1800" dirty="0">
              <a:solidFill>
                <a:schemeClr val="tx1"/>
              </a:solidFill>
              <a:latin typeface="幼圆" panose="02010509060101010101" pitchFamily="49" charset="-122"/>
              <a:ea typeface="幼圆" panose="02010509060101010101" pitchFamily="49" charset="-122"/>
            </a:endParaRPr>
          </a:p>
        </p:txBody>
      </p:sp>
      <p:sp>
        <p:nvSpPr>
          <p:cNvPr id="27" name="椭圆 26"/>
          <p:cNvSpPr/>
          <p:nvPr/>
        </p:nvSpPr>
        <p:spPr>
          <a:xfrm>
            <a:off x="3025341" y="4560802"/>
            <a:ext cx="1171458" cy="1171458"/>
          </a:xfrm>
          <a:prstGeom prst="ellipse">
            <a:avLst/>
          </a:prstGeom>
          <a:solidFill>
            <a:schemeClr val="accent1"/>
          </a:solidFill>
          <a:ln w="57150">
            <a:solidFill>
              <a:srgbClr val="FFFFF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KSO_Shape"/>
          <p:cNvSpPr/>
          <p:nvPr/>
        </p:nvSpPr>
        <p:spPr bwMode="auto">
          <a:xfrm>
            <a:off x="3354355" y="4805759"/>
            <a:ext cx="513430" cy="681544"/>
          </a:xfrm>
          <a:custGeom>
            <a:avLst/>
            <a:gdLst>
              <a:gd name="T0" fmla="*/ 241832 w 4969"/>
              <a:gd name="T1" fmla="*/ 1093397 h 6598"/>
              <a:gd name="T2" fmla="*/ 346134 w 4969"/>
              <a:gd name="T3" fmla="*/ 927958 h 6598"/>
              <a:gd name="T4" fmla="*/ 568030 w 4969"/>
              <a:gd name="T5" fmla="*/ 907170 h 6598"/>
              <a:gd name="T6" fmla="*/ 696892 w 4969"/>
              <a:gd name="T7" fmla="*/ 985126 h 6598"/>
              <a:gd name="T8" fmla="*/ 662509 w 4969"/>
              <a:gd name="T9" fmla="*/ 1192718 h 6598"/>
              <a:gd name="T10" fmla="*/ 575831 w 4969"/>
              <a:gd name="T11" fmla="*/ 1292617 h 6598"/>
              <a:gd name="T12" fmla="*/ 461994 w 4969"/>
              <a:gd name="T13" fmla="*/ 1325242 h 6598"/>
              <a:gd name="T14" fmla="*/ 343534 w 4969"/>
              <a:gd name="T15" fmla="*/ 1286842 h 6598"/>
              <a:gd name="T16" fmla="*/ 499555 w 4969"/>
              <a:gd name="T17" fmla="*/ 2021 h 6598"/>
              <a:gd name="T18" fmla="*/ 637662 w 4969"/>
              <a:gd name="T19" fmla="*/ 79688 h 6598"/>
              <a:gd name="T20" fmla="*/ 681868 w 4969"/>
              <a:gd name="T21" fmla="*/ 374764 h 6598"/>
              <a:gd name="T22" fmla="*/ 529892 w 4969"/>
              <a:gd name="T23" fmla="*/ 444635 h 6598"/>
              <a:gd name="T24" fmla="*/ 307129 w 4969"/>
              <a:gd name="T25" fmla="*/ 355130 h 6598"/>
              <a:gd name="T26" fmla="*/ 258301 w 4969"/>
              <a:gd name="T27" fmla="*/ 237908 h 6598"/>
              <a:gd name="T28" fmla="*/ 273614 w 4969"/>
              <a:gd name="T29" fmla="*/ 120398 h 6598"/>
              <a:gd name="T30" fmla="*/ 355091 w 4969"/>
              <a:gd name="T31" fmla="*/ 31760 h 6598"/>
              <a:gd name="T32" fmla="*/ 1322419 w 4969"/>
              <a:gd name="T33" fmla="*/ 1399156 h 6598"/>
              <a:gd name="T34" fmla="*/ 1097345 w 4969"/>
              <a:gd name="T35" fmla="*/ 1444485 h 6598"/>
              <a:gd name="T36" fmla="*/ 922544 w 4969"/>
              <a:gd name="T37" fmla="*/ 1584805 h 6598"/>
              <a:gd name="T38" fmla="*/ 828354 w 4969"/>
              <a:gd name="T39" fmla="*/ 1805968 h 6598"/>
              <a:gd name="T40" fmla="*/ 974551 w 4969"/>
              <a:gd name="T41" fmla="*/ 1883346 h 6598"/>
              <a:gd name="T42" fmla="*/ 1178822 w 4969"/>
              <a:gd name="T43" fmla="*/ 1803080 h 6598"/>
              <a:gd name="T44" fmla="*/ 1315484 w 4969"/>
              <a:gd name="T45" fmla="*/ 1640818 h 6598"/>
              <a:gd name="T46" fmla="*/ 1376159 w 4969"/>
              <a:gd name="T47" fmla="*/ 1403487 h 6598"/>
              <a:gd name="T48" fmla="*/ 136951 w 4969"/>
              <a:gd name="T49" fmla="*/ 1628980 h 6598"/>
              <a:gd name="T50" fmla="*/ 269858 w 4969"/>
              <a:gd name="T51" fmla="*/ 1796440 h 6598"/>
              <a:gd name="T52" fmla="*/ 470373 w 4969"/>
              <a:gd name="T53" fmla="*/ 1880747 h 6598"/>
              <a:gd name="T54" fmla="*/ 631883 w 4969"/>
              <a:gd name="T55" fmla="*/ 1820404 h 6598"/>
              <a:gd name="T56" fmla="*/ 542894 w 4969"/>
              <a:gd name="T57" fmla="*/ 1595199 h 6598"/>
              <a:gd name="T58" fmla="*/ 371849 w 4969"/>
              <a:gd name="T59" fmla="*/ 1449971 h 6598"/>
              <a:gd name="T60" fmla="*/ 148797 w 4969"/>
              <a:gd name="T61" fmla="*/ 1398867 h 6598"/>
              <a:gd name="T62" fmla="*/ 3467 w 4969"/>
              <a:gd name="T63" fmla="*/ 611806 h 6598"/>
              <a:gd name="T64" fmla="*/ 17047 w 4969"/>
              <a:gd name="T65" fmla="*/ 739422 h 6598"/>
              <a:gd name="T66" fmla="*/ 93901 w 4969"/>
              <a:gd name="T67" fmla="*/ 826905 h 6598"/>
              <a:gd name="T68" fmla="*/ 216117 w 4969"/>
              <a:gd name="T69" fmla="*/ 861552 h 6598"/>
              <a:gd name="T70" fmla="*/ 440614 w 4969"/>
              <a:gd name="T71" fmla="*/ 725852 h 6598"/>
              <a:gd name="T72" fmla="*/ 451304 w 4969"/>
              <a:gd name="T73" fmla="*/ 550308 h 6598"/>
              <a:gd name="T74" fmla="*/ 184046 w 4969"/>
              <a:gd name="T75" fmla="*/ 437417 h 6598"/>
              <a:gd name="T76" fmla="*/ 47384 w 4969"/>
              <a:gd name="T77" fmla="*/ 515950 h 6598"/>
              <a:gd name="T78" fmla="*/ 1382227 w 4969"/>
              <a:gd name="T79" fmla="*/ 535005 h 6598"/>
              <a:gd name="T80" fmla="*/ 1242675 w 4969"/>
              <a:gd name="T81" fmla="*/ 462824 h 6598"/>
              <a:gd name="T82" fmla="*/ 993620 w 4969"/>
              <a:gd name="T83" fmla="*/ 571962 h 6598"/>
              <a:gd name="T84" fmla="*/ 996798 w 4969"/>
              <a:gd name="T85" fmla="*/ 746351 h 6598"/>
              <a:gd name="T86" fmla="*/ 1171888 w 4969"/>
              <a:gd name="T87" fmla="*/ 885516 h 6598"/>
              <a:gd name="T88" fmla="*/ 1305372 w 4969"/>
              <a:gd name="T89" fmla="*/ 871369 h 6598"/>
              <a:gd name="T90" fmla="*/ 1398984 w 4969"/>
              <a:gd name="T91" fmla="*/ 800054 h 6598"/>
              <a:gd name="T92" fmla="*/ 1435678 w 4969"/>
              <a:gd name="T93" fmla="*/ 684853 h 6598"/>
              <a:gd name="T94" fmla="*/ 1108035 w 4969"/>
              <a:gd name="T95" fmla="*/ 1271251 h 6598"/>
              <a:gd name="T96" fmla="*/ 993620 w 4969"/>
              <a:gd name="T97" fmla="*/ 1324376 h 6598"/>
              <a:gd name="T98" fmla="*/ 880649 w 4969"/>
              <a:gd name="T99" fmla="*/ 1303299 h 6598"/>
              <a:gd name="T100" fmla="*/ 788482 w 4969"/>
              <a:gd name="T101" fmla="*/ 1215816 h 6598"/>
              <a:gd name="T102" fmla="*/ 758722 w 4969"/>
              <a:gd name="T103" fmla="*/ 947592 h 6598"/>
              <a:gd name="T104" fmla="*/ 894229 w 4969"/>
              <a:gd name="T105" fmla="*/ 895910 h 6598"/>
              <a:gd name="T106" fmla="*/ 1130860 w 4969"/>
              <a:gd name="T107" fmla="*/ 964049 h 6598"/>
              <a:gd name="T108" fmla="*/ 1186334 w 4969"/>
              <a:gd name="T109" fmla="*/ 1115340 h 6598"/>
              <a:gd name="T110" fmla="*/ 1158019 w 4969"/>
              <a:gd name="T111" fmla="*/ 111159 h 6598"/>
              <a:gd name="T112" fmla="*/ 1195869 w 4969"/>
              <a:gd name="T113" fmla="*/ 273133 h 6598"/>
              <a:gd name="T114" fmla="*/ 1025980 w 4969"/>
              <a:gd name="T115" fmla="*/ 453874 h 6598"/>
              <a:gd name="T116" fmla="*/ 854646 w 4969"/>
              <a:gd name="T117" fmla="*/ 406523 h 6598"/>
              <a:gd name="T118" fmla="*/ 767679 w 4969"/>
              <a:gd name="T119" fmla="*/ 270823 h 6598"/>
              <a:gd name="T120" fmla="*/ 836444 w 4969"/>
              <a:gd name="T121" fmla="*/ 82864 h 6598"/>
              <a:gd name="T122" fmla="*/ 941613 w 4969"/>
              <a:gd name="T123" fmla="*/ 23675 h 6598"/>
              <a:gd name="T124" fmla="*/ 1059206 w 4969"/>
              <a:gd name="T125" fmla="*/ 33781 h 659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969" h="6598">
                <a:moveTo>
                  <a:pt x="1001" y="4291"/>
                </a:moveTo>
                <a:lnTo>
                  <a:pt x="1001" y="4291"/>
                </a:lnTo>
                <a:lnTo>
                  <a:pt x="979" y="4258"/>
                </a:lnTo>
                <a:lnTo>
                  <a:pt x="959" y="4225"/>
                </a:lnTo>
                <a:lnTo>
                  <a:pt x="941" y="4193"/>
                </a:lnTo>
                <a:lnTo>
                  <a:pt x="924" y="4161"/>
                </a:lnTo>
                <a:lnTo>
                  <a:pt x="908" y="4129"/>
                </a:lnTo>
                <a:lnTo>
                  <a:pt x="895" y="4098"/>
                </a:lnTo>
                <a:lnTo>
                  <a:pt x="882" y="4066"/>
                </a:lnTo>
                <a:lnTo>
                  <a:pt x="872" y="4034"/>
                </a:lnTo>
                <a:lnTo>
                  <a:pt x="862" y="4003"/>
                </a:lnTo>
                <a:lnTo>
                  <a:pt x="854" y="3971"/>
                </a:lnTo>
                <a:lnTo>
                  <a:pt x="848" y="3940"/>
                </a:lnTo>
                <a:lnTo>
                  <a:pt x="842" y="3910"/>
                </a:lnTo>
                <a:lnTo>
                  <a:pt x="839" y="3878"/>
                </a:lnTo>
                <a:lnTo>
                  <a:pt x="837" y="3847"/>
                </a:lnTo>
                <a:lnTo>
                  <a:pt x="836" y="3818"/>
                </a:lnTo>
                <a:lnTo>
                  <a:pt x="837" y="3787"/>
                </a:lnTo>
                <a:lnTo>
                  <a:pt x="839" y="3757"/>
                </a:lnTo>
                <a:lnTo>
                  <a:pt x="842" y="3727"/>
                </a:lnTo>
                <a:lnTo>
                  <a:pt x="848" y="3697"/>
                </a:lnTo>
                <a:lnTo>
                  <a:pt x="854" y="3667"/>
                </a:lnTo>
                <a:lnTo>
                  <a:pt x="862" y="3638"/>
                </a:lnTo>
                <a:lnTo>
                  <a:pt x="871" y="3608"/>
                </a:lnTo>
                <a:lnTo>
                  <a:pt x="882" y="3579"/>
                </a:lnTo>
                <a:lnTo>
                  <a:pt x="893" y="3549"/>
                </a:lnTo>
                <a:lnTo>
                  <a:pt x="906" y="3521"/>
                </a:lnTo>
                <a:lnTo>
                  <a:pt x="921" y="3491"/>
                </a:lnTo>
                <a:lnTo>
                  <a:pt x="936" y="3463"/>
                </a:lnTo>
                <a:lnTo>
                  <a:pt x="954" y="3434"/>
                </a:lnTo>
                <a:lnTo>
                  <a:pt x="972" y="3406"/>
                </a:lnTo>
                <a:lnTo>
                  <a:pt x="992" y="3378"/>
                </a:lnTo>
                <a:lnTo>
                  <a:pt x="1013" y="3349"/>
                </a:lnTo>
                <a:lnTo>
                  <a:pt x="1036" y="3321"/>
                </a:lnTo>
                <a:lnTo>
                  <a:pt x="1198" y="3214"/>
                </a:lnTo>
                <a:lnTo>
                  <a:pt x="1279" y="3159"/>
                </a:lnTo>
                <a:lnTo>
                  <a:pt x="1360" y="3105"/>
                </a:lnTo>
                <a:lnTo>
                  <a:pt x="1441" y="3049"/>
                </a:lnTo>
                <a:lnTo>
                  <a:pt x="1521" y="2992"/>
                </a:lnTo>
                <a:lnTo>
                  <a:pt x="1600" y="2935"/>
                </a:lnTo>
                <a:lnTo>
                  <a:pt x="1679" y="2876"/>
                </a:lnTo>
                <a:lnTo>
                  <a:pt x="1705" y="2911"/>
                </a:lnTo>
                <a:lnTo>
                  <a:pt x="1734" y="2947"/>
                </a:lnTo>
                <a:lnTo>
                  <a:pt x="1766" y="2982"/>
                </a:lnTo>
                <a:lnTo>
                  <a:pt x="1800" y="3016"/>
                </a:lnTo>
                <a:lnTo>
                  <a:pt x="1839" y="3049"/>
                </a:lnTo>
                <a:lnTo>
                  <a:pt x="1858" y="3065"/>
                </a:lnTo>
                <a:lnTo>
                  <a:pt x="1878" y="3082"/>
                </a:lnTo>
                <a:lnTo>
                  <a:pt x="1900" y="3097"/>
                </a:lnTo>
                <a:lnTo>
                  <a:pt x="1922" y="3112"/>
                </a:lnTo>
                <a:lnTo>
                  <a:pt x="1943" y="3128"/>
                </a:lnTo>
                <a:lnTo>
                  <a:pt x="1966" y="3142"/>
                </a:lnTo>
                <a:lnTo>
                  <a:pt x="1990" y="3156"/>
                </a:lnTo>
                <a:lnTo>
                  <a:pt x="2014" y="3170"/>
                </a:lnTo>
                <a:lnTo>
                  <a:pt x="2040" y="3182"/>
                </a:lnTo>
                <a:lnTo>
                  <a:pt x="2065" y="3195"/>
                </a:lnTo>
                <a:lnTo>
                  <a:pt x="2091" y="3207"/>
                </a:lnTo>
                <a:lnTo>
                  <a:pt x="2117" y="3218"/>
                </a:lnTo>
                <a:lnTo>
                  <a:pt x="2144" y="3229"/>
                </a:lnTo>
                <a:lnTo>
                  <a:pt x="2173" y="3239"/>
                </a:lnTo>
                <a:lnTo>
                  <a:pt x="2201" y="3248"/>
                </a:lnTo>
                <a:lnTo>
                  <a:pt x="2230" y="3256"/>
                </a:lnTo>
                <a:lnTo>
                  <a:pt x="2259" y="3264"/>
                </a:lnTo>
                <a:lnTo>
                  <a:pt x="2290" y="3271"/>
                </a:lnTo>
                <a:lnTo>
                  <a:pt x="2320" y="3277"/>
                </a:lnTo>
                <a:lnTo>
                  <a:pt x="2351" y="3283"/>
                </a:lnTo>
                <a:lnTo>
                  <a:pt x="2384" y="3287"/>
                </a:lnTo>
                <a:lnTo>
                  <a:pt x="2415" y="3290"/>
                </a:lnTo>
                <a:lnTo>
                  <a:pt x="2412" y="3412"/>
                </a:lnTo>
                <a:lnTo>
                  <a:pt x="2409" y="3531"/>
                </a:lnTo>
                <a:lnTo>
                  <a:pt x="2407" y="3588"/>
                </a:lnTo>
                <a:lnTo>
                  <a:pt x="2403" y="3645"/>
                </a:lnTo>
                <a:lnTo>
                  <a:pt x="2400" y="3701"/>
                </a:lnTo>
                <a:lnTo>
                  <a:pt x="2395" y="3755"/>
                </a:lnTo>
                <a:lnTo>
                  <a:pt x="2389" y="3807"/>
                </a:lnTo>
                <a:lnTo>
                  <a:pt x="2383" y="3857"/>
                </a:lnTo>
                <a:lnTo>
                  <a:pt x="2374" y="3905"/>
                </a:lnTo>
                <a:lnTo>
                  <a:pt x="2364" y="3951"/>
                </a:lnTo>
                <a:lnTo>
                  <a:pt x="2352" y="3994"/>
                </a:lnTo>
                <a:lnTo>
                  <a:pt x="2345" y="4015"/>
                </a:lnTo>
                <a:lnTo>
                  <a:pt x="2339" y="4034"/>
                </a:lnTo>
                <a:lnTo>
                  <a:pt x="2331" y="4054"/>
                </a:lnTo>
                <a:lnTo>
                  <a:pt x="2322" y="4072"/>
                </a:lnTo>
                <a:lnTo>
                  <a:pt x="2314" y="4090"/>
                </a:lnTo>
                <a:lnTo>
                  <a:pt x="2305" y="4106"/>
                </a:lnTo>
                <a:lnTo>
                  <a:pt x="2293" y="4131"/>
                </a:lnTo>
                <a:lnTo>
                  <a:pt x="2280" y="4157"/>
                </a:lnTo>
                <a:lnTo>
                  <a:pt x="2266" y="4181"/>
                </a:lnTo>
                <a:lnTo>
                  <a:pt x="2253" y="4205"/>
                </a:lnTo>
                <a:lnTo>
                  <a:pt x="2237" y="4228"/>
                </a:lnTo>
                <a:lnTo>
                  <a:pt x="2223" y="4249"/>
                </a:lnTo>
                <a:lnTo>
                  <a:pt x="2208" y="4271"/>
                </a:lnTo>
                <a:lnTo>
                  <a:pt x="2191" y="4292"/>
                </a:lnTo>
                <a:lnTo>
                  <a:pt x="2175" y="4312"/>
                </a:lnTo>
                <a:lnTo>
                  <a:pt x="2159" y="4331"/>
                </a:lnTo>
                <a:lnTo>
                  <a:pt x="2142" y="4351"/>
                </a:lnTo>
                <a:lnTo>
                  <a:pt x="2125" y="4368"/>
                </a:lnTo>
                <a:lnTo>
                  <a:pt x="2106" y="4386"/>
                </a:lnTo>
                <a:lnTo>
                  <a:pt x="2089" y="4402"/>
                </a:lnTo>
                <a:lnTo>
                  <a:pt x="2070" y="4419"/>
                </a:lnTo>
                <a:lnTo>
                  <a:pt x="2052" y="4434"/>
                </a:lnTo>
                <a:lnTo>
                  <a:pt x="2032" y="4449"/>
                </a:lnTo>
                <a:lnTo>
                  <a:pt x="2012" y="4462"/>
                </a:lnTo>
                <a:lnTo>
                  <a:pt x="1993" y="4477"/>
                </a:lnTo>
                <a:lnTo>
                  <a:pt x="1973" y="4489"/>
                </a:lnTo>
                <a:lnTo>
                  <a:pt x="1952" y="4501"/>
                </a:lnTo>
                <a:lnTo>
                  <a:pt x="1931" y="4512"/>
                </a:lnTo>
                <a:lnTo>
                  <a:pt x="1911" y="4522"/>
                </a:lnTo>
                <a:lnTo>
                  <a:pt x="1890" y="4532"/>
                </a:lnTo>
                <a:lnTo>
                  <a:pt x="1868" y="4541"/>
                </a:lnTo>
                <a:lnTo>
                  <a:pt x="1846" y="4549"/>
                </a:lnTo>
                <a:lnTo>
                  <a:pt x="1825" y="4556"/>
                </a:lnTo>
                <a:lnTo>
                  <a:pt x="1804" y="4563"/>
                </a:lnTo>
                <a:lnTo>
                  <a:pt x="1781" y="4569"/>
                </a:lnTo>
                <a:lnTo>
                  <a:pt x="1759" y="4575"/>
                </a:lnTo>
                <a:lnTo>
                  <a:pt x="1736" y="4579"/>
                </a:lnTo>
                <a:lnTo>
                  <a:pt x="1714" y="4583"/>
                </a:lnTo>
                <a:lnTo>
                  <a:pt x="1691" y="4586"/>
                </a:lnTo>
                <a:lnTo>
                  <a:pt x="1668" y="4588"/>
                </a:lnTo>
                <a:lnTo>
                  <a:pt x="1645" y="4590"/>
                </a:lnTo>
                <a:lnTo>
                  <a:pt x="1622" y="4590"/>
                </a:lnTo>
                <a:lnTo>
                  <a:pt x="1599" y="4590"/>
                </a:lnTo>
                <a:lnTo>
                  <a:pt x="1576" y="4590"/>
                </a:lnTo>
                <a:lnTo>
                  <a:pt x="1553" y="4588"/>
                </a:lnTo>
                <a:lnTo>
                  <a:pt x="1531" y="4586"/>
                </a:lnTo>
                <a:lnTo>
                  <a:pt x="1508" y="4583"/>
                </a:lnTo>
                <a:lnTo>
                  <a:pt x="1485" y="4579"/>
                </a:lnTo>
                <a:lnTo>
                  <a:pt x="1461" y="4574"/>
                </a:lnTo>
                <a:lnTo>
                  <a:pt x="1438" y="4568"/>
                </a:lnTo>
                <a:lnTo>
                  <a:pt x="1415" y="4563"/>
                </a:lnTo>
                <a:lnTo>
                  <a:pt x="1392" y="4555"/>
                </a:lnTo>
                <a:lnTo>
                  <a:pt x="1369" y="4548"/>
                </a:lnTo>
                <a:lnTo>
                  <a:pt x="1346" y="4539"/>
                </a:lnTo>
                <a:lnTo>
                  <a:pt x="1323" y="4530"/>
                </a:lnTo>
                <a:lnTo>
                  <a:pt x="1300" y="4519"/>
                </a:lnTo>
                <a:lnTo>
                  <a:pt x="1278" y="4508"/>
                </a:lnTo>
                <a:lnTo>
                  <a:pt x="1255" y="4496"/>
                </a:lnTo>
                <a:lnTo>
                  <a:pt x="1233" y="4484"/>
                </a:lnTo>
                <a:lnTo>
                  <a:pt x="1210" y="4471"/>
                </a:lnTo>
                <a:lnTo>
                  <a:pt x="1189" y="4457"/>
                </a:lnTo>
                <a:lnTo>
                  <a:pt x="1167" y="4442"/>
                </a:lnTo>
                <a:lnTo>
                  <a:pt x="1146" y="4425"/>
                </a:lnTo>
                <a:lnTo>
                  <a:pt x="1124" y="4409"/>
                </a:lnTo>
                <a:lnTo>
                  <a:pt x="1102" y="4391"/>
                </a:lnTo>
                <a:lnTo>
                  <a:pt x="1082" y="4373"/>
                </a:lnTo>
                <a:lnTo>
                  <a:pt x="1061" y="4353"/>
                </a:lnTo>
                <a:lnTo>
                  <a:pt x="1041" y="4333"/>
                </a:lnTo>
                <a:lnTo>
                  <a:pt x="1020" y="4313"/>
                </a:lnTo>
                <a:lnTo>
                  <a:pt x="1001" y="4291"/>
                </a:lnTo>
                <a:close/>
                <a:moveTo>
                  <a:pt x="1510" y="3"/>
                </a:moveTo>
                <a:lnTo>
                  <a:pt x="1510" y="3"/>
                </a:lnTo>
                <a:lnTo>
                  <a:pt x="1548" y="1"/>
                </a:lnTo>
                <a:lnTo>
                  <a:pt x="1586" y="0"/>
                </a:lnTo>
                <a:lnTo>
                  <a:pt x="1623" y="0"/>
                </a:lnTo>
                <a:lnTo>
                  <a:pt x="1659" y="1"/>
                </a:lnTo>
                <a:lnTo>
                  <a:pt x="1695" y="3"/>
                </a:lnTo>
                <a:lnTo>
                  <a:pt x="1729" y="7"/>
                </a:lnTo>
                <a:lnTo>
                  <a:pt x="1763" y="12"/>
                </a:lnTo>
                <a:lnTo>
                  <a:pt x="1796" y="19"/>
                </a:lnTo>
                <a:lnTo>
                  <a:pt x="1828" y="25"/>
                </a:lnTo>
                <a:lnTo>
                  <a:pt x="1859" y="34"/>
                </a:lnTo>
                <a:lnTo>
                  <a:pt x="1890" y="44"/>
                </a:lnTo>
                <a:lnTo>
                  <a:pt x="1918" y="55"/>
                </a:lnTo>
                <a:lnTo>
                  <a:pt x="1947" y="67"/>
                </a:lnTo>
                <a:lnTo>
                  <a:pt x="1975" y="80"/>
                </a:lnTo>
                <a:lnTo>
                  <a:pt x="2001" y="95"/>
                </a:lnTo>
                <a:lnTo>
                  <a:pt x="2028" y="110"/>
                </a:lnTo>
                <a:lnTo>
                  <a:pt x="2053" y="127"/>
                </a:lnTo>
                <a:lnTo>
                  <a:pt x="2077" y="145"/>
                </a:lnTo>
                <a:lnTo>
                  <a:pt x="2101" y="164"/>
                </a:lnTo>
                <a:lnTo>
                  <a:pt x="2124" y="185"/>
                </a:lnTo>
                <a:lnTo>
                  <a:pt x="2145" y="205"/>
                </a:lnTo>
                <a:lnTo>
                  <a:pt x="2166" y="228"/>
                </a:lnTo>
                <a:lnTo>
                  <a:pt x="2187" y="252"/>
                </a:lnTo>
                <a:lnTo>
                  <a:pt x="2207" y="276"/>
                </a:lnTo>
                <a:lnTo>
                  <a:pt x="2225" y="303"/>
                </a:lnTo>
                <a:lnTo>
                  <a:pt x="2243" y="330"/>
                </a:lnTo>
                <a:lnTo>
                  <a:pt x="2260" y="357"/>
                </a:lnTo>
                <a:lnTo>
                  <a:pt x="2277" y="387"/>
                </a:lnTo>
                <a:lnTo>
                  <a:pt x="2292" y="416"/>
                </a:lnTo>
                <a:lnTo>
                  <a:pt x="2307" y="448"/>
                </a:lnTo>
                <a:lnTo>
                  <a:pt x="2321" y="481"/>
                </a:lnTo>
                <a:lnTo>
                  <a:pt x="2334" y="513"/>
                </a:lnTo>
                <a:lnTo>
                  <a:pt x="2346" y="708"/>
                </a:lnTo>
                <a:lnTo>
                  <a:pt x="2354" y="805"/>
                </a:lnTo>
                <a:lnTo>
                  <a:pt x="2362" y="903"/>
                </a:lnTo>
                <a:lnTo>
                  <a:pt x="2370" y="1001"/>
                </a:lnTo>
                <a:lnTo>
                  <a:pt x="2380" y="1098"/>
                </a:lnTo>
                <a:lnTo>
                  <a:pt x="2391" y="1195"/>
                </a:lnTo>
                <a:lnTo>
                  <a:pt x="2402" y="1292"/>
                </a:lnTo>
                <a:lnTo>
                  <a:pt x="2360" y="1298"/>
                </a:lnTo>
                <a:lnTo>
                  <a:pt x="2315" y="1304"/>
                </a:lnTo>
                <a:lnTo>
                  <a:pt x="2269" y="1314"/>
                </a:lnTo>
                <a:lnTo>
                  <a:pt x="2223" y="1325"/>
                </a:lnTo>
                <a:lnTo>
                  <a:pt x="2177" y="1339"/>
                </a:lnTo>
                <a:lnTo>
                  <a:pt x="2130" y="1357"/>
                </a:lnTo>
                <a:lnTo>
                  <a:pt x="2107" y="1365"/>
                </a:lnTo>
                <a:lnTo>
                  <a:pt x="2083" y="1376"/>
                </a:lnTo>
                <a:lnTo>
                  <a:pt x="2060" y="1387"/>
                </a:lnTo>
                <a:lnTo>
                  <a:pt x="2036" y="1398"/>
                </a:lnTo>
                <a:lnTo>
                  <a:pt x="2013" y="1411"/>
                </a:lnTo>
                <a:lnTo>
                  <a:pt x="1990" y="1424"/>
                </a:lnTo>
                <a:lnTo>
                  <a:pt x="1967" y="1438"/>
                </a:lnTo>
                <a:lnTo>
                  <a:pt x="1944" y="1453"/>
                </a:lnTo>
                <a:lnTo>
                  <a:pt x="1923" y="1468"/>
                </a:lnTo>
                <a:lnTo>
                  <a:pt x="1900" y="1486"/>
                </a:lnTo>
                <a:lnTo>
                  <a:pt x="1878" y="1503"/>
                </a:lnTo>
                <a:lnTo>
                  <a:pt x="1856" y="1521"/>
                </a:lnTo>
                <a:lnTo>
                  <a:pt x="1834" y="1540"/>
                </a:lnTo>
                <a:lnTo>
                  <a:pt x="1813" y="1561"/>
                </a:lnTo>
                <a:lnTo>
                  <a:pt x="1793" y="1582"/>
                </a:lnTo>
                <a:lnTo>
                  <a:pt x="1772" y="1604"/>
                </a:lnTo>
                <a:lnTo>
                  <a:pt x="1751" y="1628"/>
                </a:lnTo>
                <a:lnTo>
                  <a:pt x="1731" y="1652"/>
                </a:lnTo>
                <a:lnTo>
                  <a:pt x="1712" y="1677"/>
                </a:lnTo>
                <a:lnTo>
                  <a:pt x="1693" y="1703"/>
                </a:lnTo>
                <a:lnTo>
                  <a:pt x="1659" y="1671"/>
                </a:lnTo>
                <a:lnTo>
                  <a:pt x="1623" y="1640"/>
                </a:lnTo>
                <a:lnTo>
                  <a:pt x="1587" y="1608"/>
                </a:lnTo>
                <a:lnTo>
                  <a:pt x="1549" y="1577"/>
                </a:lnTo>
                <a:lnTo>
                  <a:pt x="1512" y="1547"/>
                </a:lnTo>
                <a:lnTo>
                  <a:pt x="1473" y="1517"/>
                </a:lnTo>
                <a:lnTo>
                  <a:pt x="1393" y="1457"/>
                </a:lnTo>
                <a:lnTo>
                  <a:pt x="1312" y="1399"/>
                </a:lnTo>
                <a:lnTo>
                  <a:pt x="1229" y="1343"/>
                </a:lnTo>
                <a:lnTo>
                  <a:pt x="1063" y="1230"/>
                </a:lnTo>
                <a:lnTo>
                  <a:pt x="1047" y="1207"/>
                </a:lnTo>
                <a:lnTo>
                  <a:pt x="1031" y="1183"/>
                </a:lnTo>
                <a:lnTo>
                  <a:pt x="1017" y="1160"/>
                </a:lnTo>
                <a:lnTo>
                  <a:pt x="1004" y="1136"/>
                </a:lnTo>
                <a:lnTo>
                  <a:pt x="991" y="1112"/>
                </a:lnTo>
                <a:lnTo>
                  <a:pt x="978" y="1088"/>
                </a:lnTo>
                <a:lnTo>
                  <a:pt x="967" y="1064"/>
                </a:lnTo>
                <a:lnTo>
                  <a:pt x="956" y="1040"/>
                </a:lnTo>
                <a:lnTo>
                  <a:pt x="946" y="1016"/>
                </a:lnTo>
                <a:lnTo>
                  <a:pt x="937" y="992"/>
                </a:lnTo>
                <a:lnTo>
                  <a:pt x="929" y="968"/>
                </a:lnTo>
                <a:lnTo>
                  <a:pt x="921" y="944"/>
                </a:lnTo>
                <a:lnTo>
                  <a:pt x="913" y="920"/>
                </a:lnTo>
                <a:lnTo>
                  <a:pt x="908" y="896"/>
                </a:lnTo>
                <a:lnTo>
                  <a:pt x="902" y="872"/>
                </a:lnTo>
                <a:lnTo>
                  <a:pt x="897" y="848"/>
                </a:lnTo>
                <a:lnTo>
                  <a:pt x="894" y="824"/>
                </a:lnTo>
                <a:lnTo>
                  <a:pt x="890" y="800"/>
                </a:lnTo>
                <a:lnTo>
                  <a:pt x="888" y="776"/>
                </a:lnTo>
                <a:lnTo>
                  <a:pt x="886" y="752"/>
                </a:lnTo>
                <a:lnTo>
                  <a:pt x="885" y="729"/>
                </a:lnTo>
                <a:lnTo>
                  <a:pt x="885" y="705"/>
                </a:lnTo>
                <a:lnTo>
                  <a:pt x="885" y="682"/>
                </a:lnTo>
                <a:lnTo>
                  <a:pt x="886" y="659"/>
                </a:lnTo>
                <a:lnTo>
                  <a:pt x="888" y="636"/>
                </a:lnTo>
                <a:lnTo>
                  <a:pt x="890" y="613"/>
                </a:lnTo>
                <a:lnTo>
                  <a:pt x="894" y="590"/>
                </a:lnTo>
                <a:lnTo>
                  <a:pt x="898" y="567"/>
                </a:lnTo>
                <a:lnTo>
                  <a:pt x="904" y="545"/>
                </a:lnTo>
                <a:lnTo>
                  <a:pt x="909" y="523"/>
                </a:lnTo>
                <a:lnTo>
                  <a:pt x="914" y="501"/>
                </a:lnTo>
                <a:lnTo>
                  <a:pt x="922" y="480"/>
                </a:lnTo>
                <a:lnTo>
                  <a:pt x="930" y="459"/>
                </a:lnTo>
                <a:lnTo>
                  <a:pt x="937" y="438"/>
                </a:lnTo>
                <a:lnTo>
                  <a:pt x="947" y="417"/>
                </a:lnTo>
                <a:lnTo>
                  <a:pt x="956" y="397"/>
                </a:lnTo>
                <a:lnTo>
                  <a:pt x="967" y="377"/>
                </a:lnTo>
                <a:lnTo>
                  <a:pt x="978" y="357"/>
                </a:lnTo>
                <a:lnTo>
                  <a:pt x="990" y="338"/>
                </a:lnTo>
                <a:lnTo>
                  <a:pt x="1003" y="319"/>
                </a:lnTo>
                <a:lnTo>
                  <a:pt x="1016" y="300"/>
                </a:lnTo>
                <a:lnTo>
                  <a:pt x="1030" y="282"/>
                </a:lnTo>
                <a:lnTo>
                  <a:pt x="1044" y="264"/>
                </a:lnTo>
                <a:lnTo>
                  <a:pt x="1060" y="247"/>
                </a:lnTo>
                <a:lnTo>
                  <a:pt x="1076" y="229"/>
                </a:lnTo>
                <a:lnTo>
                  <a:pt x="1093" y="213"/>
                </a:lnTo>
                <a:lnTo>
                  <a:pt x="1110" y="197"/>
                </a:lnTo>
                <a:lnTo>
                  <a:pt x="1129" y="181"/>
                </a:lnTo>
                <a:lnTo>
                  <a:pt x="1147" y="166"/>
                </a:lnTo>
                <a:lnTo>
                  <a:pt x="1167" y="151"/>
                </a:lnTo>
                <a:lnTo>
                  <a:pt x="1186" y="137"/>
                </a:lnTo>
                <a:lnTo>
                  <a:pt x="1207" y="123"/>
                </a:lnTo>
                <a:lnTo>
                  <a:pt x="1229" y="110"/>
                </a:lnTo>
                <a:lnTo>
                  <a:pt x="1251" y="97"/>
                </a:lnTo>
                <a:lnTo>
                  <a:pt x="1274" y="85"/>
                </a:lnTo>
                <a:lnTo>
                  <a:pt x="1298" y="74"/>
                </a:lnTo>
                <a:lnTo>
                  <a:pt x="1322" y="63"/>
                </a:lnTo>
                <a:lnTo>
                  <a:pt x="1346" y="52"/>
                </a:lnTo>
                <a:lnTo>
                  <a:pt x="1372" y="43"/>
                </a:lnTo>
                <a:lnTo>
                  <a:pt x="1398" y="34"/>
                </a:lnTo>
                <a:lnTo>
                  <a:pt x="1425" y="25"/>
                </a:lnTo>
                <a:lnTo>
                  <a:pt x="1452" y="18"/>
                </a:lnTo>
                <a:lnTo>
                  <a:pt x="1480" y="10"/>
                </a:lnTo>
                <a:lnTo>
                  <a:pt x="1510" y="3"/>
                </a:lnTo>
                <a:close/>
                <a:moveTo>
                  <a:pt x="4763" y="4861"/>
                </a:moveTo>
                <a:lnTo>
                  <a:pt x="4763" y="4861"/>
                </a:lnTo>
                <a:lnTo>
                  <a:pt x="4716" y="4856"/>
                </a:lnTo>
                <a:lnTo>
                  <a:pt x="4669" y="4851"/>
                </a:lnTo>
                <a:lnTo>
                  <a:pt x="4623" y="4848"/>
                </a:lnTo>
                <a:lnTo>
                  <a:pt x="4577" y="4846"/>
                </a:lnTo>
                <a:lnTo>
                  <a:pt x="4530" y="4845"/>
                </a:lnTo>
                <a:lnTo>
                  <a:pt x="4485" y="4846"/>
                </a:lnTo>
                <a:lnTo>
                  <a:pt x="4439" y="4847"/>
                </a:lnTo>
                <a:lnTo>
                  <a:pt x="4393" y="4850"/>
                </a:lnTo>
                <a:lnTo>
                  <a:pt x="4349" y="4853"/>
                </a:lnTo>
                <a:lnTo>
                  <a:pt x="4304" y="4859"/>
                </a:lnTo>
                <a:lnTo>
                  <a:pt x="4260" y="4864"/>
                </a:lnTo>
                <a:lnTo>
                  <a:pt x="4215" y="4872"/>
                </a:lnTo>
                <a:lnTo>
                  <a:pt x="4172" y="4880"/>
                </a:lnTo>
                <a:lnTo>
                  <a:pt x="4129" y="4890"/>
                </a:lnTo>
                <a:lnTo>
                  <a:pt x="4086" y="4900"/>
                </a:lnTo>
                <a:lnTo>
                  <a:pt x="4044" y="4911"/>
                </a:lnTo>
                <a:lnTo>
                  <a:pt x="4001" y="4924"/>
                </a:lnTo>
                <a:lnTo>
                  <a:pt x="3960" y="4938"/>
                </a:lnTo>
                <a:lnTo>
                  <a:pt x="3918" y="4953"/>
                </a:lnTo>
                <a:lnTo>
                  <a:pt x="3878" y="4968"/>
                </a:lnTo>
                <a:lnTo>
                  <a:pt x="3837" y="4985"/>
                </a:lnTo>
                <a:lnTo>
                  <a:pt x="3798" y="5003"/>
                </a:lnTo>
                <a:lnTo>
                  <a:pt x="3759" y="5022"/>
                </a:lnTo>
                <a:lnTo>
                  <a:pt x="3721" y="5041"/>
                </a:lnTo>
                <a:lnTo>
                  <a:pt x="3682" y="5062"/>
                </a:lnTo>
                <a:lnTo>
                  <a:pt x="3645" y="5084"/>
                </a:lnTo>
                <a:lnTo>
                  <a:pt x="3608" y="5107"/>
                </a:lnTo>
                <a:lnTo>
                  <a:pt x="3572" y="5131"/>
                </a:lnTo>
                <a:lnTo>
                  <a:pt x="3537" y="5156"/>
                </a:lnTo>
                <a:lnTo>
                  <a:pt x="3502" y="5181"/>
                </a:lnTo>
                <a:lnTo>
                  <a:pt x="3467" y="5208"/>
                </a:lnTo>
                <a:lnTo>
                  <a:pt x="3434" y="5236"/>
                </a:lnTo>
                <a:lnTo>
                  <a:pt x="3402" y="5264"/>
                </a:lnTo>
                <a:lnTo>
                  <a:pt x="3369" y="5294"/>
                </a:lnTo>
                <a:lnTo>
                  <a:pt x="3338" y="5324"/>
                </a:lnTo>
                <a:lnTo>
                  <a:pt x="3308" y="5355"/>
                </a:lnTo>
                <a:lnTo>
                  <a:pt x="3278" y="5388"/>
                </a:lnTo>
                <a:lnTo>
                  <a:pt x="3249" y="5420"/>
                </a:lnTo>
                <a:lnTo>
                  <a:pt x="3220" y="5454"/>
                </a:lnTo>
                <a:lnTo>
                  <a:pt x="3193" y="5489"/>
                </a:lnTo>
                <a:lnTo>
                  <a:pt x="3167" y="5525"/>
                </a:lnTo>
                <a:lnTo>
                  <a:pt x="3142" y="5561"/>
                </a:lnTo>
                <a:lnTo>
                  <a:pt x="3117" y="5598"/>
                </a:lnTo>
                <a:lnTo>
                  <a:pt x="3094" y="5637"/>
                </a:lnTo>
                <a:lnTo>
                  <a:pt x="3071" y="5676"/>
                </a:lnTo>
                <a:lnTo>
                  <a:pt x="3049" y="5716"/>
                </a:lnTo>
                <a:lnTo>
                  <a:pt x="3028" y="5757"/>
                </a:lnTo>
                <a:lnTo>
                  <a:pt x="3007" y="5798"/>
                </a:lnTo>
                <a:lnTo>
                  <a:pt x="2989" y="5841"/>
                </a:lnTo>
                <a:lnTo>
                  <a:pt x="2971" y="5884"/>
                </a:lnTo>
                <a:lnTo>
                  <a:pt x="2954" y="5927"/>
                </a:lnTo>
                <a:lnTo>
                  <a:pt x="2938" y="5972"/>
                </a:lnTo>
                <a:lnTo>
                  <a:pt x="2924" y="6018"/>
                </a:lnTo>
                <a:lnTo>
                  <a:pt x="2910" y="6064"/>
                </a:lnTo>
                <a:lnTo>
                  <a:pt x="2898" y="6111"/>
                </a:lnTo>
                <a:lnTo>
                  <a:pt x="2886" y="6158"/>
                </a:lnTo>
                <a:lnTo>
                  <a:pt x="2876" y="6206"/>
                </a:lnTo>
                <a:lnTo>
                  <a:pt x="2867" y="6255"/>
                </a:lnTo>
                <a:lnTo>
                  <a:pt x="2859" y="6305"/>
                </a:lnTo>
                <a:lnTo>
                  <a:pt x="2852" y="6355"/>
                </a:lnTo>
                <a:lnTo>
                  <a:pt x="2847" y="6407"/>
                </a:lnTo>
                <a:lnTo>
                  <a:pt x="2842" y="6458"/>
                </a:lnTo>
                <a:lnTo>
                  <a:pt x="2840" y="6511"/>
                </a:lnTo>
                <a:lnTo>
                  <a:pt x="2838" y="6564"/>
                </a:lnTo>
                <a:lnTo>
                  <a:pt x="2889" y="6564"/>
                </a:lnTo>
                <a:lnTo>
                  <a:pt x="2941" y="6563"/>
                </a:lnTo>
                <a:lnTo>
                  <a:pt x="2991" y="6562"/>
                </a:lnTo>
                <a:lnTo>
                  <a:pt x="3041" y="6560"/>
                </a:lnTo>
                <a:lnTo>
                  <a:pt x="3090" y="6556"/>
                </a:lnTo>
                <a:lnTo>
                  <a:pt x="3139" y="6553"/>
                </a:lnTo>
                <a:lnTo>
                  <a:pt x="3188" y="6549"/>
                </a:lnTo>
                <a:lnTo>
                  <a:pt x="3234" y="6543"/>
                </a:lnTo>
                <a:lnTo>
                  <a:pt x="3281" y="6537"/>
                </a:lnTo>
                <a:lnTo>
                  <a:pt x="3327" y="6530"/>
                </a:lnTo>
                <a:lnTo>
                  <a:pt x="3373" y="6523"/>
                </a:lnTo>
                <a:lnTo>
                  <a:pt x="3418" y="6514"/>
                </a:lnTo>
                <a:lnTo>
                  <a:pt x="3463" y="6505"/>
                </a:lnTo>
                <a:lnTo>
                  <a:pt x="3506" y="6495"/>
                </a:lnTo>
                <a:lnTo>
                  <a:pt x="3549" y="6484"/>
                </a:lnTo>
                <a:lnTo>
                  <a:pt x="3592" y="6472"/>
                </a:lnTo>
                <a:lnTo>
                  <a:pt x="3633" y="6460"/>
                </a:lnTo>
                <a:lnTo>
                  <a:pt x="3674" y="6447"/>
                </a:lnTo>
                <a:lnTo>
                  <a:pt x="3714" y="6433"/>
                </a:lnTo>
                <a:lnTo>
                  <a:pt x="3754" y="6418"/>
                </a:lnTo>
                <a:lnTo>
                  <a:pt x="3793" y="6402"/>
                </a:lnTo>
                <a:lnTo>
                  <a:pt x="3831" y="6386"/>
                </a:lnTo>
                <a:lnTo>
                  <a:pt x="3869" y="6369"/>
                </a:lnTo>
                <a:lnTo>
                  <a:pt x="3905" y="6350"/>
                </a:lnTo>
                <a:lnTo>
                  <a:pt x="3942" y="6330"/>
                </a:lnTo>
                <a:lnTo>
                  <a:pt x="3977" y="6311"/>
                </a:lnTo>
                <a:lnTo>
                  <a:pt x="4012" y="6290"/>
                </a:lnTo>
                <a:lnTo>
                  <a:pt x="4046" y="6268"/>
                </a:lnTo>
                <a:lnTo>
                  <a:pt x="4080" y="6245"/>
                </a:lnTo>
                <a:lnTo>
                  <a:pt x="4112" y="6222"/>
                </a:lnTo>
                <a:lnTo>
                  <a:pt x="4144" y="6198"/>
                </a:lnTo>
                <a:lnTo>
                  <a:pt x="4175" y="6172"/>
                </a:lnTo>
                <a:lnTo>
                  <a:pt x="4206" y="6146"/>
                </a:lnTo>
                <a:lnTo>
                  <a:pt x="4235" y="6120"/>
                </a:lnTo>
                <a:lnTo>
                  <a:pt x="4265" y="6091"/>
                </a:lnTo>
                <a:lnTo>
                  <a:pt x="4293" y="6063"/>
                </a:lnTo>
                <a:lnTo>
                  <a:pt x="4320" y="6032"/>
                </a:lnTo>
                <a:lnTo>
                  <a:pt x="4346" y="6002"/>
                </a:lnTo>
                <a:lnTo>
                  <a:pt x="4373" y="5970"/>
                </a:lnTo>
                <a:lnTo>
                  <a:pt x="4398" y="5937"/>
                </a:lnTo>
                <a:lnTo>
                  <a:pt x="4422" y="5904"/>
                </a:lnTo>
                <a:lnTo>
                  <a:pt x="4446" y="5869"/>
                </a:lnTo>
                <a:lnTo>
                  <a:pt x="4469" y="5834"/>
                </a:lnTo>
                <a:lnTo>
                  <a:pt x="4491" y="5797"/>
                </a:lnTo>
                <a:lnTo>
                  <a:pt x="4512" y="5760"/>
                </a:lnTo>
                <a:lnTo>
                  <a:pt x="4533" y="5722"/>
                </a:lnTo>
                <a:lnTo>
                  <a:pt x="4553" y="5683"/>
                </a:lnTo>
                <a:lnTo>
                  <a:pt x="4571" y="5642"/>
                </a:lnTo>
                <a:lnTo>
                  <a:pt x="4590" y="5601"/>
                </a:lnTo>
                <a:lnTo>
                  <a:pt x="4606" y="5559"/>
                </a:lnTo>
                <a:lnTo>
                  <a:pt x="4624" y="5515"/>
                </a:lnTo>
                <a:lnTo>
                  <a:pt x="4639" y="5472"/>
                </a:lnTo>
                <a:lnTo>
                  <a:pt x="4654" y="5426"/>
                </a:lnTo>
                <a:lnTo>
                  <a:pt x="4668" y="5380"/>
                </a:lnTo>
                <a:lnTo>
                  <a:pt x="4682" y="5333"/>
                </a:lnTo>
                <a:lnTo>
                  <a:pt x="4694" y="5284"/>
                </a:lnTo>
                <a:lnTo>
                  <a:pt x="4705" y="5235"/>
                </a:lnTo>
                <a:lnTo>
                  <a:pt x="4716" y="5184"/>
                </a:lnTo>
                <a:lnTo>
                  <a:pt x="4725" y="5133"/>
                </a:lnTo>
                <a:lnTo>
                  <a:pt x="4735" y="5081"/>
                </a:lnTo>
                <a:lnTo>
                  <a:pt x="4743" y="5027"/>
                </a:lnTo>
                <a:lnTo>
                  <a:pt x="4751" y="4973"/>
                </a:lnTo>
                <a:lnTo>
                  <a:pt x="4757" y="4918"/>
                </a:lnTo>
                <a:lnTo>
                  <a:pt x="4763" y="4861"/>
                </a:lnTo>
                <a:close/>
                <a:moveTo>
                  <a:pt x="283" y="4861"/>
                </a:moveTo>
                <a:lnTo>
                  <a:pt x="283" y="4861"/>
                </a:lnTo>
                <a:lnTo>
                  <a:pt x="289" y="4918"/>
                </a:lnTo>
                <a:lnTo>
                  <a:pt x="295" y="4973"/>
                </a:lnTo>
                <a:lnTo>
                  <a:pt x="303" y="5027"/>
                </a:lnTo>
                <a:lnTo>
                  <a:pt x="310" y="5081"/>
                </a:lnTo>
                <a:lnTo>
                  <a:pt x="320" y="5133"/>
                </a:lnTo>
                <a:lnTo>
                  <a:pt x="330" y="5184"/>
                </a:lnTo>
                <a:lnTo>
                  <a:pt x="340" y="5235"/>
                </a:lnTo>
                <a:lnTo>
                  <a:pt x="352" y="5284"/>
                </a:lnTo>
                <a:lnTo>
                  <a:pt x="364" y="5333"/>
                </a:lnTo>
                <a:lnTo>
                  <a:pt x="378" y="5380"/>
                </a:lnTo>
                <a:lnTo>
                  <a:pt x="391" y="5426"/>
                </a:lnTo>
                <a:lnTo>
                  <a:pt x="407" y="5472"/>
                </a:lnTo>
                <a:lnTo>
                  <a:pt x="422" y="5515"/>
                </a:lnTo>
                <a:lnTo>
                  <a:pt x="439" y="5559"/>
                </a:lnTo>
                <a:lnTo>
                  <a:pt x="456" y="5601"/>
                </a:lnTo>
                <a:lnTo>
                  <a:pt x="474" y="5642"/>
                </a:lnTo>
                <a:lnTo>
                  <a:pt x="493" y="5683"/>
                </a:lnTo>
                <a:lnTo>
                  <a:pt x="512" y="5722"/>
                </a:lnTo>
                <a:lnTo>
                  <a:pt x="533" y="5760"/>
                </a:lnTo>
                <a:lnTo>
                  <a:pt x="555" y="5797"/>
                </a:lnTo>
                <a:lnTo>
                  <a:pt x="577" y="5834"/>
                </a:lnTo>
                <a:lnTo>
                  <a:pt x="600" y="5869"/>
                </a:lnTo>
                <a:lnTo>
                  <a:pt x="624" y="5904"/>
                </a:lnTo>
                <a:lnTo>
                  <a:pt x="648" y="5937"/>
                </a:lnTo>
                <a:lnTo>
                  <a:pt x="673" y="5970"/>
                </a:lnTo>
                <a:lnTo>
                  <a:pt x="699" y="6002"/>
                </a:lnTo>
                <a:lnTo>
                  <a:pt x="725" y="6032"/>
                </a:lnTo>
                <a:lnTo>
                  <a:pt x="753" y="6063"/>
                </a:lnTo>
                <a:lnTo>
                  <a:pt x="781" y="6091"/>
                </a:lnTo>
                <a:lnTo>
                  <a:pt x="811" y="6120"/>
                </a:lnTo>
                <a:lnTo>
                  <a:pt x="840" y="6146"/>
                </a:lnTo>
                <a:lnTo>
                  <a:pt x="871" y="6172"/>
                </a:lnTo>
                <a:lnTo>
                  <a:pt x="901" y="6198"/>
                </a:lnTo>
                <a:lnTo>
                  <a:pt x="934" y="6222"/>
                </a:lnTo>
                <a:lnTo>
                  <a:pt x="966" y="6245"/>
                </a:lnTo>
                <a:lnTo>
                  <a:pt x="1000" y="6268"/>
                </a:lnTo>
                <a:lnTo>
                  <a:pt x="1034" y="6290"/>
                </a:lnTo>
                <a:lnTo>
                  <a:pt x="1068" y="6311"/>
                </a:lnTo>
                <a:lnTo>
                  <a:pt x="1103" y="6330"/>
                </a:lnTo>
                <a:lnTo>
                  <a:pt x="1141" y="6350"/>
                </a:lnTo>
                <a:lnTo>
                  <a:pt x="1177" y="6369"/>
                </a:lnTo>
                <a:lnTo>
                  <a:pt x="1215" y="6386"/>
                </a:lnTo>
                <a:lnTo>
                  <a:pt x="1253" y="6402"/>
                </a:lnTo>
                <a:lnTo>
                  <a:pt x="1291" y="6418"/>
                </a:lnTo>
                <a:lnTo>
                  <a:pt x="1332" y="6433"/>
                </a:lnTo>
                <a:lnTo>
                  <a:pt x="1372" y="6447"/>
                </a:lnTo>
                <a:lnTo>
                  <a:pt x="1413" y="6460"/>
                </a:lnTo>
                <a:lnTo>
                  <a:pt x="1454" y="6472"/>
                </a:lnTo>
                <a:lnTo>
                  <a:pt x="1497" y="6484"/>
                </a:lnTo>
                <a:lnTo>
                  <a:pt x="1539" y="6495"/>
                </a:lnTo>
                <a:lnTo>
                  <a:pt x="1583" y="6505"/>
                </a:lnTo>
                <a:lnTo>
                  <a:pt x="1628" y="6514"/>
                </a:lnTo>
                <a:lnTo>
                  <a:pt x="1673" y="6523"/>
                </a:lnTo>
                <a:lnTo>
                  <a:pt x="1717" y="6530"/>
                </a:lnTo>
                <a:lnTo>
                  <a:pt x="1764" y="6537"/>
                </a:lnTo>
                <a:lnTo>
                  <a:pt x="1811" y="6543"/>
                </a:lnTo>
                <a:lnTo>
                  <a:pt x="1858" y="6549"/>
                </a:lnTo>
                <a:lnTo>
                  <a:pt x="1906" y="6553"/>
                </a:lnTo>
                <a:lnTo>
                  <a:pt x="1955" y="6556"/>
                </a:lnTo>
                <a:lnTo>
                  <a:pt x="2005" y="6560"/>
                </a:lnTo>
                <a:lnTo>
                  <a:pt x="2055" y="6562"/>
                </a:lnTo>
                <a:lnTo>
                  <a:pt x="2105" y="6563"/>
                </a:lnTo>
                <a:lnTo>
                  <a:pt x="2156" y="6564"/>
                </a:lnTo>
                <a:lnTo>
                  <a:pt x="2208" y="6564"/>
                </a:lnTo>
                <a:lnTo>
                  <a:pt x="2206" y="6511"/>
                </a:lnTo>
                <a:lnTo>
                  <a:pt x="2203" y="6458"/>
                </a:lnTo>
                <a:lnTo>
                  <a:pt x="2199" y="6407"/>
                </a:lnTo>
                <a:lnTo>
                  <a:pt x="2194" y="6355"/>
                </a:lnTo>
                <a:lnTo>
                  <a:pt x="2187" y="6305"/>
                </a:lnTo>
                <a:lnTo>
                  <a:pt x="2178" y="6255"/>
                </a:lnTo>
                <a:lnTo>
                  <a:pt x="2170" y="6206"/>
                </a:lnTo>
                <a:lnTo>
                  <a:pt x="2160" y="6158"/>
                </a:lnTo>
                <a:lnTo>
                  <a:pt x="2148" y="6111"/>
                </a:lnTo>
                <a:lnTo>
                  <a:pt x="2136" y="6064"/>
                </a:lnTo>
                <a:lnTo>
                  <a:pt x="2123" y="6018"/>
                </a:lnTo>
                <a:lnTo>
                  <a:pt x="2107" y="5972"/>
                </a:lnTo>
                <a:lnTo>
                  <a:pt x="2092" y="5927"/>
                </a:lnTo>
                <a:lnTo>
                  <a:pt x="2074" y="5884"/>
                </a:lnTo>
                <a:lnTo>
                  <a:pt x="2057" y="5841"/>
                </a:lnTo>
                <a:lnTo>
                  <a:pt x="2038" y="5798"/>
                </a:lnTo>
                <a:lnTo>
                  <a:pt x="2018" y="5757"/>
                </a:lnTo>
                <a:lnTo>
                  <a:pt x="1997" y="5716"/>
                </a:lnTo>
                <a:lnTo>
                  <a:pt x="1975" y="5676"/>
                </a:lnTo>
                <a:lnTo>
                  <a:pt x="1952" y="5637"/>
                </a:lnTo>
                <a:lnTo>
                  <a:pt x="1929" y="5598"/>
                </a:lnTo>
                <a:lnTo>
                  <a:pt x="1904" y="5561"/>
                </a:lnTo>
                <a:lnTo>
                  <a:pt x="1879" y="5525"/>
                </a:lnTo>
                <a:lnTo>
                  <a:pt x="1853" y="5489"/>
                </a:lnTo>
                <a:lnTo>
                  <a:pt x="1825" y="5454"/>
                </a:lnTo>
                <a:lnTo>
                  <a:pt x="1797" y="5420"/>
                </a:lnTo>
                <a:lnTo>
                  <a:pt x="1768" y="5388"/>
                </a:lnTo>
                <a:lnTo>
                  <a:pt x="1738" y="5355"/>
                </a:lnTo>
                <a:lnTo>
                  <a:pt x="1707" y="5324"/>
                </a:lnTo>
                <a:lnTo>
                  <a:pt x="1677" y="5294"/>
                </a:lnTo>
                <a:lnTo>
                  <a:pt x="1644" y="5264"/>
                </a:lnTo>
                <a:lnTo>
                  <a:pt x="1611" y="5236"/>
                </a:lnTo>
                <a:lnTo>
                  <a:pt x="1579" y="5208"/>
                </a:lnTo>
                <a:lnTo>
                  <a:pt x="1544" y="5181"/>
                </a:lnTo>
                <a:lnTo>
                  <a:pt x="1509" y="5156"/>
                </a:lnTo>
                <a:lnTo>
                  <a:pt x="1474" y="5131"/>
                </a:lnTo>
                <a:lnTo>
                  <a:pt x="1438" y="5107"/>
                </a:lnTo>
                <a:lnTo>
                  <a:pt x="1401" y="5084"/>
                </a:lnTo>
                <a:lnTo>
                  <a:pt x="1363" y="5062"/>
                </a:lnTo>
                <a:lnTo>
                  <a:pt x="1325" y="5041"/>
                </a:lnTo>
                <a:lnTo>
                  <a:pt x="1287" y="5022"/>
                </a:lnTo>
                <a:lnTo>
                  <a:pt x="1248" y="5003"/>
                </a:lnTo>
                <a:lnTo>
                  <a:pt x="1208" y="4985"/>
                </a:lnTo>
                <a:lnTo>
                  <a:pt x="1168" y="4968"/>
                </a:lnTo>
                <a:lnTo>
                  <a:pt x="1127" y="4953"/>
                </a:lnTo>
                <a:lnTo>
                  <a:pt x="1086" y="4938"/>
                </a:lnTo>
                <a:lnTo>
                  <a:pt x="1044" y="4924"/>
                </a:lnTo>
                <a:lnTo>
                  <a:pt x="1002" y="4911"/>
                </a:lnTo>
                <a:lnTo>
                  <a:pt x="959" y="4900"/>
                </a:lnTo>
                <a:lnTo>
                  <a:pt x="917" y="4890"/>
                </a:lnTo>
                <a:lnTo>
                  <a:pt x="873" y="4880"/>
                </a:lnTo>
                <a:lnTo>
                  <a:pt x="829" y="4872"/>
                </a:lnTo>
                <a:lnTo>
                  <a:pt x="786" y="4864"/>
                </a:lnTo>
                <a:lnTo>
                  <a:pt x="742" y="4859"/>
                </a:lnTo>
                <a:lnTo>
                  <a:pt x="697" y="4853"/>
                </a:lnTo>
                <a:lnTo>
                  <a:pt x="651" y="4850"/>
                </a:lnTo>
                <a:lnTo>
                  <a:pt x="606" y="4847"/>
                </a:lnTo>
                <a:lnTo>
                  <a:pt x="561" y="4846"/>
                </a:lnTo>
                <a:lnTo>
                  <a:pt x="515" y="4845"/>
                </a:lnTo>
                <a:lnTo>
                  <a:pt x="469" y="4846"/>
                </a:lnTo>
                <a:lnTo>
                  <a:pt x="423" y="4848"/>
                </a:lnTo>
                <a:lnTo>
                  <a:pt x="376" y="4851"/>
                </a:lnTo>
                <a:lnTo>
                  <a:pt x="330" y="4856"/>
                </a:lnTo>
                <a:lnTo>
                  <a:pt x="283" y="4861"/>
                </a:lnTo>
                <a:close/>
                <a:moveTo>
                  <a:pt x="2395" y="4520"/>
                </a:moveTo>
                <a:lnTo>
                  <a:pt x="2395" y="6598"/>
                </a:lnTo>
                <a:lnTo>
                  <a:pt x="2651" y="6598"/>
                </a:lnTo>
                <a:lnTo>
                  <a:pt x="2651" y="4520"/>
                </a:lnTo>
                <a:lnTo>
                  <a:pt x="2395" y="4520"/>
                </a:lnTo>
                <a:close/>
                <a:moveTo>
                  <a:pt x="37" y="2007"/>
                </a:moveTo>
                <a:lnTo>
                  <a:pt x="37" y="2007"/>
                </a:lnTo>
                <a:lnTo>
                  <a:pt x="30" y="2036"/>
                </a:lnTo>
                <a:lnTo>
                  <a:pt x="23" y="2064"/>
                </a:lnTo>
                <a:lnTo>
                  <a:pt x="17" y="2092"/>
                </a:lnTo>
                <a:lnTo>
                  <a:pt x="12" y="2119"/>
                </a:lnTo>
                <a:lnTo>
                  <a:pt x="8" y="2147"/>
                </a:lnTo>
                <a:lnTo>
                  <a:pt x="5" y="2174"/>
                </a:lnTo>
                <a:lnTo>
                  <a:pt x="2" y="2201"/>
                </a:lnTo>
                <a:lnTo>
                  <a:pt x="0" y="2227"/>
                </a:lnTo>
                <a:lnTo>
                  <a:pt x="0" y="2254"/>
                </a:lnTo>
                <a:lnTo>
                  <a:pt x="0" y="2280"/>
                </a:lnTo>
                <a:lnTo>
                  <a:pt x="0" y="2305"/>
                </a:lnTo>
                <a:lnTo>
                  <a:pt x="2" y="2330"/>
                </a:lnTo>
                <a:lnTo>
                  <a:pt x="5" y="2355"/>
                </a:lnTo>
                <a:lnTo>
                  <a:pt x="8" y="2379"/>
                </a:lnTo>
                <a:lnTo>
                  <a:pt x="11" y="2403"/>
                </a:lnTo>
                <a:lnTo>
                  <a:pt x="17" y="2427"/>
                </a:lnTo>
                <a:lnTo>
                  <a:pt x="22" y="2450"/>
                </a:lnTo>
                <a:lnTo>
                  <a:pt x="28" y="2473"/>
                </a:lnTo>
                <a:lnTo>
                  <a:pt x="34" y="2496"/>
                </a:lnTo>
                <a:lnTo>
                  <a:pt x="42" y="2518"/>
                </a:lnTo>
                <a:lnTo>
                  <a:pt x="50" y="2540"/>
                </a:lnTo>
                <a:lnTo>
                  <a:pt x="59" y="2561"/>
                </a:lnTo>
                <a:lnTo>
                  <a:pt x="69" y="2582"/>
                </a:lnTo>
                <a:lnTo>
                  <a:pt x="79" y="2602"/>
                </a:lnTo>
                <a:lnTo>
                  <a:pt x="90" y="2623"/>
                </a:lnTo>
                <a:lnTo>
                  <a:pt x="102" y="2642"/>
                </a:lnTo>
                <a:lnTo>
                  <a:pt x="114" y="2661"/>
                </a:lnTo>
                <a:lnTo>
                  <a:pt x="127" y="2680"/>
                </a:lnTo>
                <a:lnTo>
                  <a:pt x="140" y="2698"/>
                </a:lnTo>
                <a:lnTo>
                  <a:pt x="154" y="2716"/>
                </a:lnTo>
                <a:lnTo>
                  <a:pt x="168" y="2733"/>
                </a:lnTo>
                <a:lnTo>
                  <a:pt x="184" y="2750"/>
                </a:lnTo>
                <a:lnTo>
                  <a:pt x="200" y="2766"/>
                </a:lnTo>
                <a:lnTo>
                  <a:pt x="216" y="2781"/>
                </a:lnTo>
                <a:lnTo>
                  <a:pt x="233" y="2797"/>
                </a:lnTo>
                <a:lnTo>
                  <a:pt x="250" y="2811"/>
                </a:lnTo>
                <a:lnTo>
                  <a:pt x="268" y="2825"/>
                </a:lnTo>
                <a:lnTo>
                  <a:pt x="286" y="2839"/>
                </a:lnTo>
                <a:lnTo>
                  <a:pt x="306" y="2852"/>
                </a:lnTo>
                <a:lnTo>
                  <a:pt x="325" y="2864"/>
                </a:lnTo>
                <a:lnTo>
                  <a:pt x="345" y="2876"/>
                </a:lnTo>
                <a:lnTo>
                  <a:pt x="365" y="2887"/>
                </a:lnTo>
                <a:lnTo>
                  <a:pt x="386" y="2898"/>
                </a:lnTo>
                <a:lnTo>
                  <a:pt x="408" y="2908"/>
                </a:lnTo>
                <a:lnTo>
                  <a:pt x="429" y="2918"/>
                </a:lnTo>
                <a:lnTo>
                  <a:pt x="451" y="2927"/>
                </a:lnTo>
                <a:lnTo>
                  <a:pt x="474" y="2935"/>
                </a:lnTo>
                <a:lnTo>
                  <a:pt x="497" y="2943"/>
                </a:lnTo>
                <a:lnTo>
                  <a:pt x="520" y="2949"/>
                </a:lnTo>
                <a:lnTo>
                  <a:pt x="544" y="2956"/>
                </a:lnTo>
                <a:lnTo>
                  <a:pt x="568" y="2963"/>
                </a:lnTo>
                <a:lnTo>
                  <a:pt x="593" y="2967"/>
                </a:lnTo>
                <a:lnTo>
                  <a:pt x="618" y="2971"/>
                </a:lnTo>
                <a:lnTo>
                  <a:pt x="644" y="2976"/>
                </a:lnTo>
                <a:lnTo>
                  <a:pt x="669" y="2979"/>
                </a:lnTo>
                <a:lnTo>
                  <a:pt x="695" y="2981"/>
                </a:lnTo>
                <a:lnTo>
                  <a:pt x="721" y="2983"/>
                </a:lnTo>
                <a:lnTo>
                  <a:pt x="748" y="2984"/>
                </a:lnTo>
                <a:lnTo>
                  <a:pt x="775" y="2984"/>
                </a:lnTo>
                <a:lnTo>
                  <a:pt x="802" y="2984"/>
                </a:lnTo>
                <a:lnTo>
                  <a:pt x="829" y="2983"/>
                </a:lnTo>
                <a:lnTo>
                  <a:pt x="857" y="2981"/>
                </a:lnTo>
                <a:lnTo>
                  <a:pt x="885" y="2979"/>
                </a:lnTo>
                <a:lnTo>
                  <a:pt x="913" y="2976"/>
                </a:lnTo>
                <a:lnTo>
                  <a:pt x="1091" y="2897"/>
                </a:lnTo>
                <a:lnTo>
                  <a:pt x="1259" y="2826"/>
                </a:lnTo>
                <a:lnTo>
                  <a:pt x="1422" y="2758"/>
                </a:lnTo>
                <a:lnTo>
                  <a:pt x="1592" y="2691"/>
                </a:lnTo>
                <a:lnTo>
                  <a:pt x="1577" y="2662"/>
                </a:lnTo>
                <a:lnTo>
                  <a:pt x="1564" y="2633"/>
                </a:lnTo>
                <a:lnTo>
                  <a:pt x="1552" y="2603"/>
                </a:lnTo>
                <a:lnTo>
                  <a:pt x="1543" y="2574"/>
                </a:lnTo>
                <a:lnTo>
                  <a:pt x="1533" y="2543"/>
                </a:lnTo>
                <a:lnTo>
                  <a:pt x="1525" y="2514"/>
                </a:lnTo>
                <a:lnTo>
                  <a:pt x="1517" y="2484"/>
                </a:lnTo>
                <a:lnTo>
                  <a:pt x="1512" y="2455"/>
                </a:lnTo>
                <a:lnTo>
                  <a:pt x="1508" y="2424"/>
                </a:lnTo>
                <a:lnTo>
                  <a:pt x="1503" y="2395"/>
                </a:lnTo>
                <a:lnTo>
                  <a:pt x="1501" y="2365"/>
                </a:lnTo>
                <a:lnTo>
                  <a:pt x="1499" y="2336"/>
                </a:lnTo>
                <a:lnTo>
                  <a:pt x="1498" y="2306"/>
                </a:lnTo>
                <a:lnTo>
                  <a:pt x="1498" y="2277"/>
                </a:lnTo>
                <a:lnTo>
                  <a:pt x="1499" y="2248"/>
                </a:lnTo>
                <a:lnTo>
                  <a:pt x="1500" y="2220"/>
                </a:lnTo>
                <a:lnTo>
                  <a:pt x="1502" y="2191"/>
                </a:lnTo>
                <a:lnTo>
                  <a:pt x="1505" y="2163"/>
                </a:lnTo>
                <a:lnTo>
                  <a:pt x="1509" y="2136"/>
                </a:lnTo>
                <a:lnTo>
                  <a:pt x="1513" y="2107"/>
                </a:lnTo>
                <a:lnTo>
                  <a:pt x="1523" y="2055"/>
                </a:lnTo>
                <a:lnTo>
                  <a:pt x="1535" y="2002"/>
                </a:lnTo>
                <a:lnTo>
                  <a:pt x="1548" y="1953"/>
                </a:lnTo>
                <a:lnTo>
                  <a:pt x="1562" y="1906"/>
                </a:lnTo>
                <a:lnTo>
                  <a:pt x="1579" y="1863"/>
                </a:lnTo>
                <a:lnTo>
                  <a:pt x="1595" y="1821"/>
                </a:lnTo>
                <a:lnTo>
                  <a:pt x="1503" y="1786"/>
                </a:lnTo>
                <a:lnTo>
                  <a:pt x="1413" y="1749"/>
                </a:lnTo>
                <a:lnTo>
                  <a:pt x="1322" y="1712"/>
                </a:lnTo>
                <a:lnTo>
                  <a:pt x="1231" y="1675"/>
                </a:lnTo>
                <a:lnTo>
                  <a:pt x="1142" y="1635"/>
                </a:lnTo>
                <a:lnTo>
                  <a:pt x="1052" y="1597"/>
                </a:lnTo>
                <a:lnTo>
                  <a:pt x="874" y="1516"/>
                </a:lnTo>
                <a:lnTo>
                  <a:pt x="839" y="1513"/>
                </a:lnTo>
                <a:lnTo>
                  <a:pt x="803" y="1511"/>
                </a:lnTo>
                <a:lnTo>
                  <a:pt x="769" y="1509"/>
                </a:lnTo>
                <a:lnTo>
                  <a:pt x="735" y="1509"/>
                </a:lnTo>
                <a:lnTo>
                  <a:pt x="701" y="1510"/>
                </a:lnTo>
                <a:lnTo>
                  <a:pt x="669" y="1512"/>
                </a:lnTo>
                <a:lnTo>
                  <a:pt x="637" y="1515"/>
                </a:lnTo>
                <a:lnTo>
                  <a:pt x="605" y="1520"/>
                </a:lnTo>
                <a:lnTo>
                  <a:pt x="574" y="1525"/>
                </a:lnTo>
                <a:lnTo>
                  <a:pt x="544" y="1532"/>
                </a:lnTo>
                <a:lnTo>
                  <a:pt x="514" y="1540"/>
                </a:lnTo>
                <a:lnTo>
                  <a:pt x="485" y="1549"/>
                </a:lnTo>
                <a:lnTo>
                  <a:pt x="457" y="1560"/>
                </a:lnTo>
                <a:lnTo>
                  <a:pt x="428" y="1572"/>
                </a:lnTo>
                <a:lnTo>
                  <a:pt x="401" y="1585"/>
                </a:lnTo>
                <a:lnTo>
                  <a:pt x="375" y="1599"/>
                </a:lnTo>
                <a:lnTo>
                  <a:pt x="349" y="1615"/>
                </a:lnTo>
                <a:lnTo>
                  <a:pt x="324" y="1632"/>
                </a:lnTo>
                <a:lnTo>
                  <a:pt x="298" y="1650"/>
                </a:lnTo>
                <a:lnTo>
                  <a:pt x="274" y="1669"/>
                </a:lnTo>
                <a:lnTo>
                  <a:pt x="251" y="1690"/>
                </a:lnTo>
                <a:lnTo>
                  <a:pt x="229" y="1713"/>
                </a:lnTo>
                <a:lnTo>
                  <a:pt x="207" y="1736"/>
                </a:lnTo>
                <a:lnTo>
                  <a:pt x="185" y="1761"/>
                </a:lnTo>
                <a:lnTo>
                  <a:pt x="164" y="1787"/>
                </a:lnTo>
                <a:lnTo>
                  <a:pt x="144" y="1814"/>
                </a:lnTo>
                <a:lnTo>
                  <a:pt x="125" y="1843"/>
                </a:lnTo>
                <a:lnTo>
                  <a:pt x="106" y="1873"/>
                </a:lnTo>
                <a:lnTo>
                  <a:pt x="88" y="1904"/>
                </a:lnTo>
                <a:lnTo>
                  <a:pt x="70" y="1938"/>
                </a:lnTo>
                <a:lnTo>
                  <a:pt x="54" y="1972"/>
                </a:lnTo>
                <a:lnTo>
                  <a:pt x="37" y="2007"/>
                </a:lnTo>
                <a:close/>
                <a:moveTo>
                  <a:pt x="4932" y="2098"/>
                </a:moveTo>
                <a:lnTo>
                  <a:pt x="4932" y="2098"/>
                </a:lnTo>
                <a:lnTo>
                  <a:pt x="4916" y="2064"/>
                </a:lnTo>
                <a:lnTo>
                  <a:pt x="4899" y="2029"/>
                </a:lnTo>
                <a:lnTo>
                  <a:pt x="4882" y="1996"/>
                </a:lnTo>
                <a:lnTo>
                  <a:pt x="4863" y="1965"/>
                </a:lnTo>
                <a:lnTo>
                  <a:pt x="4845" y="1935"/>
                </a:lnTo>
                <a:lnTo>
                  <a:pt x="4825" y="1906"/>
                </a:lnTo>
                <a:lnTo>
                  <a:pt x="4805" y="1879"/>
                </a:lnTo>
                <a:lnTo>
                  <a:pt x="4784" y="1853"/>
                </a:lnTo>
                <a:lnTo>
                  <a:pt x="4763" y="1828"/>
                </a:lnTo>
                <a:lnTo>
                  <a:pt x="4741" y="1804"/>
                </a:lnTo>
                <a:lnTo>
                  <a:pt x="4718" y="1782"/>
                </a:lnTo>
                <a:lnTo>
                  <a:pt x="4695" y="1761"/>
                </a:lnTo>
                <a:lnTo>
                  <a:pt x="4671" y="1741"/>
                </a:lnTo>
                <a:lnTo>
                  <a:pt x="4646" y="1724"/>
                </a:lnTo>
                <a:lnTo>
                  <a:pt x="4621" y="1706"/>
                </a:lnTo>
                <a:lnTo>
                  <a:pt x="4594" y="1691"/>
                </a:lnTo>
                <a:lnTo>
                  <a:pt x="4568" y="1677"/>
                </a:lnTo>
                <a:lnTo>
                  <a:pt x="4541" y="1664"/>
                </a:lnTo>
                <a:lnTo>
                  <a:pt x="4512" y="1652"/>
                </a:lnTo>
                <a:lnTo>
                  <a:pt x="4484" y="1641"/>
                </a:lnTo>
                <a:lnTo>
                  <a:pt x="4456" y="1632"/>
                </a:lnTo>
                <a:lnTo>
                  <a:pt x="4425" y="1623"/>
                </a:lnTo>
                <a:lnTo>
                  <a:pt x="4396" y="1617"/>
                </a:lnTo>
                <a:lnTo>
                  <a:pt x="4364" y="1611"/>
                </a:lnTo>
                <a:lnTo>
                  <a:pt x="4332" y="1606"/>
                </a:lnTo>
                <a:lnTo>
                  <a:pt x="4301" y="1603"/>
                </a:lnTo>
                <a:lnTo>
                  <a:pt x="4268" y="1601"/>
                </a:lnTo>
                <a:lnTo>
                  <a:pt x="4234" y="1600"/>
                </a:lnTo>
                <a:lnTo>
                  <a:pt x="4200" y="1600"/>
                </a:lnTo>
                <a:lnTo>
                  <a:pt x="4166" y="1601"/>
                </a:lnTo>
                <a:lnTo>
                  <a:pt x="4130" y="1605"/>
                </a:lnTo>
                <a:lnTo>
                  <a:pt x="4095" y="1608"/>
                </a:lnTo>
                <a:lnTo>
                  <a:pt x="4008" y="1647"/>
                </a:lnTo>
                <a:lnTo>
                  <a:pt x="3922" y="1686"/>
                </a:lnTo>
                <a:lnTo>
                  <a:pt x="3837" y="1722"/>
                </a:lnTo>
                <a:lnTo>
                  <a:pt x="3754" y="1757"/>
                </a:lnTo>
                <a:lnTo>
                  <a:pt x="3670" y="1792"/>
                </a:lnTo>
                <a:lnTo>
                  <a:pt x="3585" y="1825"/>
                </a:lnTo>
                <a:lnTo>
                  <a:pt x="3498" y="1859"/>
                </a:lnTo>
                <a:lnTo>
                  <a:pt x="3408" y="1894"/>
                </a:lnTo>
                <a:lnTo>
                  <a:pt x="3423" y="1936"/>
                </a:lnTo>
                <a:lnTo>
                  <a:pt x="3439" y="1981"/>
                </a:lnTo>
                <a:lnTo>
                  <a:pt x="3452" y="2029"/>
                </a:lnTo>
                <a:lnTo>
                  <a:pt x="3464" y="2079"/>
                </a:lnTo>
                <a:lnTo>
                  <a:pt x="3474" y="2131"/>
                </a:lnTo>
                <a:lnTo>
                  <a:pt x="3481" y="2185"/>
                </a:lnTo>
                <a:lnTo>
                  <a:pt x="3485" y="2213"/>
                </a:lnTo>
                <a:lnTo>
                  <a:pt x="3487" y="2240"/>
                </a:lnTo>
                <a:lnTo>
                  <a:pt x="3488" y="2269"/>
                </a:lnTo>
                <a:lnTo>
                  <a:pt x="3489" y="2297"/>
                </a:lnTo>
                <a:lnTo>
                  <a:pt x="3489" y="2327"/>
                </a:lnTo>
                <a:lnTo>
                  <a:pt x="3489" y="2355"/>
                </a:lnTo>
                <a:lnTo>
                  <a:pt x="3487" y="2384"/>
                </a:lnTo>
                <a:lnTo>
                  <a:pt x="3485" y="2413"/>
                </a:lnTo>
                <a:lnTo>
                  <a:pt x="3481" y="2441"/>
                </a:lnTo>
                <a:lnTo>
                  <a:pt x="3477" y="2471"/>
                </a:lnTo>
                <a:lnTo>
                  <a:pt x="3472" y="2499"/>
                </a:lnTo>
                <a:lnTo>
                  <a:pt x="3465" y="2528"/>
                </a:lnTo>
                <a:lnTo>
                  <a:pt x="3458" y="2556"/>
                </a:lnTo>
                <a:lnTo>
                  <a:pt x="3450" y="2585"/>
                </a:lnTo>
                <a:lnTo>
                  <a:pt x="3440" y="2612"/>
                </a:lnTo>
                <a:lnTo>
                  <a:pt x="3429" y="2639"/>
                </a:lnTo>
                <a:lnTo>
                  <a:pt x="3418" y="2667"/>
                </a:lnTo>
                <a:lnTo>
                  <a:pt x="3405" y="2694"/>
                </a:lnTo>
                <a:lnTo>
                  <a:pt x="3391" y="2719"/>
                </a:lnTo>
                <a:lnTo>
                  <a:pt x="3374" y="2745"/>
                </a:lnTo>
                <a:lnTo>
                  <a:pt x="3419" y="2760"/>
                </a:lnTo>
                <a:lnTo>
                  <a:pt x="3463" y="2777"/>
                </a:lnTo>
                <a:lnTo>
                  <a:pt x="3505" y="2793"/>
                </a:lnTo>
                <a:lnTo>
                  <a:pt x="3548" y="2811"/>
                </a:lnTo>
                <a:lnTo>
                  <a:pt x="3591" y="2829"/>
                </a:lnTo>
                <a:lnTo>
                  <a:pt x="3632" y="2849"/>
                </a:lnTo>
                <a:lnTo>
                  <a:pt x="3716" y="2889"/>
                </a:lnTo>
                <a:lnTo>
                  <a:pt x="3800" y="2931"/>
                </a:lnTo>
                <a:lnTo>
                  <a:pt x="3884" y="2976"/>
                </a:lnTo>
                <a:lnTo>
                  <a:pt x="4056" y="3067"/>
                </a:lnTo>
                <a:lnTo>
                  <a:pt x="4084" y="3071"/>
                </a:lnTo>
                <a:lnTo>
                  <a:pt x="4113" y="3073"/>
                </a:lnTo>
                <a:lnTo>
                  <a:pt x="4140" y="3075"/>
                </a:lnTo>
                <a:lnTo>
                  <a:pt x="4167" y="3076"/>
                </a:lnTo>
                <a:lnTo>
                  <a:pt x="4195" y="3076"/>
                </a:lnTo>
                <a:lnTo>
                  <a:pt x="4222" y="3076"/>
                </a:lnTo>
                <a:lnTo>
                  <a:pt x="4248" y="3075"/>
                </a:lnTo>
                <a:lnTo>
                  <a:pt x="4274" y="3073"/>
                </a:lnTo>
                <a:lnTo>
                  <a:pt x="4301" y="3071"/>
                </a:lnTo>
                <a:lnTo>
                  <a:pt x="4326" y="3067"/>
                </a:lnTo>
                <a:lnTo>
                  <a:pt x="4351" y="3063"/>
                </a:lnTo>
                <a:lnTo>
                  <a:pt x="4376" y="3059"/>
                </a:lnTo>
                <a:lnTo>
                  <a:pt x="4401" y="3054"/>
                </a:lnTo>
                <a:lnTo>
                  <a:pt x="4425" y="3048"/>
                </a:lnTo>
                <a:lnTo>
                  <a:pt x="4449" y="3041"/>
                </a:lnTo>
                <a:lnTo>
                  <a:pt x="4472" y="3035"/>
                </a:lnTo>
                <a:lnTo>
                  <a:pt x="4495" y="3027"/>
                </a:lnTo>
                <a:lnTo>
                  <a:pt x="4518" y="3018"/>
                </a:lnTo>
                <a:lnTo>
                  <a:pt x="4540" y="3010"/>
                </a:lnTo>
                <a:lnTo>
                  <a:pt x="4562" y="3000"/>
                </a:lnTo>
                <a:lnTo>
                  <a:pt x="4583" y="2990"/>
                </a:lnTo>
                <a:lnTo>
                  <a:pt x="4604" y="2979"/>
                </a:lnTo>
                <a:lnTo>
                  <a:pt x="4624" y="2968"/>
                </a:lnTo>
                <a:lnTo>
                  <a:pt x="4645" y="2956"/>
                </a:lnTo>
                <a:lnTo>
                  <a:pt x="4663" y="2944"/>
                </a:lnTo>
                <a:lnTo>
                  <a:pt x="4683" y="2931"/>
                </a:lnTo>
                <a:lnTo>
                  <a:pt x="4701" y="2917"/>
                </a:lnTo>
                <a:lnTo>
                  <a:pt x="4719" y="2902"/>
                </a:lnTo>
                <a:lnTo>
                  <a:pt x="4736" y="2888"/>
                </a:lnTo>
                <a:lnTo>
                  <a:pt x="4753" y="2873"/>
                </a:lnTo>
                <a:lnTo>
                  <a:pt x="4769" y="2858"/>
                </a:lnTo>
                <a:lnTo>
                  <a:pt x="4786" y="2841"/>
                </a:lnTo>
                <a:lnTo>
                  <a:pt x="4801" y="2825"/>
                </a:lnTo>
                <a:lnTo>
                  <a:pt x="4815" y="2807"/>
                </a:lnTo>
                <a:lnTo>
                  <a:pt x="4829" y="2790"/>
                </a:lnTo>
                <a:lnTo>
                  <a:pt x="4842" y="2771"/>
                </a:lnTo>
                <a:lnTo>
                  <a:pt x="4855" y="2753"/>
                </a:lnTo>
                <a:lnTo>
                  <a:pt x="4867" y="2734"/>
                </a:lnTo>
                <a:lnTo>
                  <a:pt x="4879" y="2715"/>
                </a:lnTo>
                <a:lnTo>
                  <a:pt x="4890" y="2694"/>
                </a:lnTo>
                <a:lnTo>
                  <a:pt x="4900" y="2674"/>
                </a:lnTo>
                <a:lnTo>
                  <a:pt x="4910" y="2653"/>
                </a:lnTo>
                <a:lnTo>
                  <a:pt x="4919" y="2632"/>
                </a:lnTo>
                <a:lnTo>
                  <a:pt x="4928" y="2610"/>
                </a:lnTo>
                <a:lnTo>
                  <a:pt x="4934" y="2588"/>
                </a:lnTo>
                <a:lnTo>
                  <a:pt x="4942" y="2565"/>
                </a:lnTo>
                <a:lnTo>
                  <a:pt x="4947" y="2542"/>
                </a:lnTo>
                <a:lnTo>
                  <a:pt x="4953" y="2519"/>
                </a:lnTo>
                <a:lnTo>
                  <a:pt x="4957" y="2495"/>
                </a:lnTo>
                <a:lnTo>
                  <a:pt x="4961" y="2471"/>
                </a:lnTo>
                <a:lnTo>
                  <a:pt x="4965" y="2447"/>
                </a:lnTo>
                <a:lnTo>
                  <a:pt x="4967" y="2422"/>
                </a:lnTo>
                <a:lnTo>
                  <a:pt x="4969" y="2397"/>
                </a:lnTo>
                <a:lnTo>
                  <a:pt x="4969" y="2372"/>
                </a:lnTo>
                <a:lnTo>
                  <a:pt x="4969" y="2345"/>
                </a:lnTo>
                <a:lnTo>
                  <a:pt x="4969" y="2319"/>
                </a:lnTo>
                <a:lnTo>
                  <a:pt x="4967" y="2293"/>
                </a:lnTo>
                <a:lnTo>
                  <a:pt x="4965" y="2266"/>
                </a:lnTo>
                <a:lnTo>
                  <a:pt x="4961" y="2238"/>
                </a:lnTo>
                <a:lnTo>
                  <a:pt x="4957" y="2211"/>
                </a:lnTo>
                <a:lnTo>
                  <a:pt x="4952" y="2184"/>
                </a:lnTo>
                <a:lnTo>
                  <a:pt x="4946" y="2155"/>
                </a:lnTo>
                <a:lnTo>
                  <a:pt x="4940" y="2128"/>
                </a:lnTo>
                <a:lnTo>
                  <a:pt x="4932" y="2098"/>
                </a:lnTo>
                <a:close/>
                <a:moveTo>
                  <a:pt x="3938" y="4303"/>
                </a:moveTo>
                <a:lnTo>
                  <a:pt x="3938" y="4303"/>
                </a:lnTo>
                <a:lnTo>
                  <a:pt x="3917" y="4325"/>
                </a:lnTo>
                <a:lnTo>
                  <a:pt x="3898" y="4346"/>
                </a:lnTo>
                <a:lnTo>
                  <a:pt x="3877" y="4366"/>
                </a:lnTo>
                <a:lnTo>
                  <a:pt x="3856" y="4385"/>
                </a:lnTo>
                <a:lnTo>
                  <a:pt x="3835" y="4403"/>
                </a:lnTo>
                <a:lnTo>
                  <a:pt x="3814" y="4421"/>
                </a:lnTo>
                <a:lnTo>
                  <a:pt x="3794" y="4437"/>
                </a:lnTo>
                <a:lnTo>
                  <a:pt x="3772" y="4453"/>
                </a:lnTo>
                <a:lnTo>
                  <a:pt x="3750" y="4468"/>
                </a:lnTo>
                <a:lnTo>
                  <a:pt x="3729" y="4481"/>
                </a:lnTo>
                <a:lnTo>
                  <a:pt x="3707" y="4494"/>
                </a:lnTo>
                <a:lnTo>
                  <a:pt x="3686" y="4507"/>
                </a:lnTo>
                <a:lnTo>
                  <a:pt x="3663" y="4518"/>
                </a:lnTo>
                <a:lnTo>
                  <a:pt x="3641" y="4529"/>
                </a:lnTo>
                <a:lnTo>
                  <a:pt x="3619" y="4539"/>
                </a:lnTo>
                <a:lnTo>
                  <a:pt x="3596" y="4548"/>
                </a:lnTo>
                <a:lnTo>
                  <a:pt x="3574" y="4555"/>
                </a:lnTo>
                <a:lnTo>
                  <a:pt x="3551" y="4563"/>
                </a:lnTo>
                <a:lnTo>
                  <a:pt x="3529" y="4569"/>
                </a:lnTo>
                <a:lnTo>
                  <a:pt x="3506" y="4575"/>
                </a:lnTo>
                <a:lnTo>
                  <a:pt x="3485" y="4579"/>
                </a:lnTo>
                <a:lnTo>
                  <a:pt x="3462" y="4584"/>
                </a:lnTo>
                <a:lnTo>
                  <a:pt x="3439" y="4587"/>
                </a:lnTo>
                <a:lnTo>
                  <a:pt x="3417" y="4589"/>
                </a:lnTo>
                <a:lnTo>
                  <a:pt x="3394" y="4591"/>
                </a:lnTo>
                <a:lnTo>
                  <a:pt x="3372" y="4592"/>
                </a:lnTo>
                <a:lnTo>
                  <a:pt x="3349" y="4592"/>
                </a:lnTo>
                <a:lnTo>
                  <a:pt x="3327" y="4591"/>
                </a:lnTo>
                <a:lnTo>
                  <a:pt x="3304" y="4590"/>
                </a:lnTo>
                <a:lnTo>
                  <a:pt x="3283" y="4588"/>
                </a:lnTo>
                <a:lnTo>
                  <a:pt x="3261" y="4585"/>
                </a:lnTo>
                <a:lnTo>
                  <a:pt x="3239" y="4581"/>
                </a:lnTo>
                <a:lnTo>
                  <a:pt x="3217" y="4576"/>
                </a:lnTo>
                <a:lnTo>
                  <a:pt x="3195" y="4572"/>
                </a:lnTo>
                <a:lnTo>
                  <a:pt x="3173" y="4565"/>
                </a:lnTo>
                <a:lnTo>
                  <a:pt x="3151" y="4559"/>
                </a:lnTo>
                <a:lnTo>
                  <a:pt x="3131" y="4551"/>
                </a:lnTo>
                <a:lnTo>
                  <a:pt x="3110" y="4543"/>
                </a:lnTo>
                <a:lnTo>
                  <a:pt x="3089" y="4534"/>
                </a:lnTo>
                <a:lnTo>
                  <a:pt x="3068" y="4525"/>
                </a:lnTo>
                <a:lnTo>
                  <a:pt x="3048" y="4514"/>
                </a:lnTo>
                <a:lnTo>
                  <a:pt x="3027" y="4503"/>
                </a:lnTo>
                <a:lnTo>
                  <a:pt x="3007" y="4492"/>
                </a:lnTo>
                <a:lnTo>
                  <a:pt x="2988" y="4479"/>
                </a:lnTo>
                <a:lnTo>
                  <a:pt x="2968" y="4466"/>
                </a:lnTo>
                <a:lnTo>
                  <a:pt x="2949" y="4453"/>
                </a:lnTo>
                <a:lnTo>
                  <a:pt x="2930" y="4437"/>
                </a:lnTo>
                <a:lnTo>
                  <a:pt x="2911" y="4422"/>
                </a:lnTo>
                <a:lnTo>
                  <a:pt x="2893" y="4407"/>
                </a:lnTo>
                <a:lnTo>
                  <a:pt x="2875" y="4390"/>
                </a:lnTo>
                <a:lnTo>
                  <a:pt x="2858" y="4373"/>
                </a:lnTo>
                <a:lnTo>
                  <a:pt x="2840" y="4354"/>
                </a:lnTo>
                <a:lnTo>
                  <a:pt x="2823" y="4337"/>
                </a:lnTo>
                <a:lnTo>
                  <a:pt x="2806" y="4317"/>
                </a:lnTo>
                <a:lnTo>
                  <a:pt x="2790" y="4297"/>
                </a:lnTo>
                <a:lnTo>
                  <a:pt x="2774" y="4277"/>
                </a:lnTo>
                <a:lnTo>
                  <a:pt x="2758" y="4256"/>
                </a:lnTo>
                <a:lnTo>
                  <a:pt x="2743" y="4234"/>
                </a:lnTo>
                <a:lnTo>
                  <a:pt x="2729" y="4211"/>
                </a:lnTo>
                <a:lnTo>
                  <a:pt x="2715" y="4188"/>
                </a:lnTo>
                <a:lnTo>
                  <a:pt x="2700" y="4164"/>
                </a:lnTo>
                <a:lnTo>
                  <a:pt x="2687" y="4140"/>
                </a:lnTo>
                <a:lnTo>
                  <a:pt x="2674" y="4115"/>
                </a:lnTo>
                <a:lnTo>
                  <a:pt x="2662" y="4090"/>
                </a:lnTo>
                <a:lnTo>
                  <a:pt x="2656" y="4054"/>
                </a:lnTo>
                <a:lnTo>
                  <a:pt x="2648" y="4013"/>
                </a:lnTo>
                <a:lnTo>
                  <a:pt x="2642" y="3970"/>
                </a:lnTo>
                <a:lnTo>
                  <a:pt x="2636" y="3923"/>
                </a:lnTo>
                <a:lnTo>
                  <a:pt x="2625" y="3822"/>
                </a:lnTo>
                <a:lnTo>
                  <a:pt x="2615" y="3714"/>
                </a:lnTo>
                <a:lnTo>
                  <a:pt x="2606" y="3604"/>
                </a:lnTo>
                <a:lnTo>
                  <a:pt x="2600" y="3493"/>
                </a:lnTo>
                <a:lnTo>
                  <a:pt x="2595" y="3385"/>
                </a:lnTo>
                <a:lnTo>
                  <a:pt x="2594" y="3285"/>
                </a:lnTo>
                <a:lnTo>
                  <a:pt x="2626" y="3282"/>
                </a:lnTo>
                <a:lnTo>
                  <a:pt x="2658" y="3278"/>
                </a:lnTo>
                <a:lnTo>
                  <a:pt x="2688" y="3273"/>
                </a:lnTo>
                <a:lnTo>
                  <a:pt x="2719" y="3267"/>
                </a:lnTo>
                <a:lnTo>
                  <a:pt x="2748" y="3261"/>
                </a:lnTo>
                <a:lnTo>
                  <a:pt x="2777" y="3253"/>
                </a:lnTo>
                <a:lnTo>
                  <a:pt x="2805" y="3245"/>
                </a:lnTo>
                <a:lnTo>
                  <a:pt x="2834" y="3237"/>
                </a:lnTo>
                <a:lnTo>
                  <a:pt x="2860" y="3227"/>
                </a:lnTo>
                <a:lnTo>
                  <a:pt x="2886" y="3217"/>
                </a:lnTo>
                <a:lnTo>
                  <a:pt x="2912" y="3207"/>
                </a:lnTo>
                <a:lnTo>
                  <a:pt x="2937" y="3196"/>
                </a:lnTo>
                <a:lnTo>
                  <a:pt x="2961" y="3184"/>
                </a:lnTo>
                <a:lnTo>
                  <a:pt x="2985" y="3172"/>
                </a:lnTo>
                <a:lnTo>
                  <a:pt x="3008" y="3159"/>
                </a:lnTo>
                <a:lnTo>
                  <a:pt x="3030" y="3146"/>
                </a:lnTo>
                <a:lnTo>
                  <a:pt x="3052" y="3133"/>
                </a:lnTo>
                <a:lnTo>
                  <a:pt x="3074" y="3119"/>
                </a:lnTo>
                <a:lnTo>
                  <a:pt x="3095" y="3103"/>
                </a:lnTo>
                <a:lnTo>
                  <a:pt x="3114" y="3089"/>
                </a:lnTo>
                <a:lnTo>
                  <a:pt x="3134" y="3074"/>
                </a:lnTo>
                <a:lnTo>
                  <a:pt x="3153" y="3059"/>
                </a:lnTo>
                <a:lnTo>
                  <a:pt x="3188" y="3026"/>
                </a:lnTo>
                <a:lnTo>
                  <a:pt x="3221" y="2993"/>
                </a:lnTo>
                <a:lnTo>
                  <a:pt x="3252" y="2959"/>
                </a:lnTo>
                <a:lnTo>
                  <a:pt x="3280" y="2924"/>
                </a:lnTo>
                <a:lnTo>
                  <a:pt x="3305" y="2889"/>
                </a:lnTo>
                <a:lnTo>
                  <a:pt x="3392" y="2944"/>
                </a:lnTo>
                <a:lnTo>
                  <a:pt x="3475" y="3000"/>
                </a:lnTo>
                <a:lnTo>
                  <a:pt x="3555" y="3054"/>
                </a:lnTo>
                <a:lnTo>
                  <a:pt x="3632" y="3110"/>
                </a:lnTo>
                <a:lnTo>
                  <a:pt x="3705" y="3166"/>
                </a:lnTo>
                <a:lnTo>
                  <a:pt x="3777" y="3223"/>
                </a:lnTo>
                <a:lnTo>
                  <a:pt x="3846" y="3280"/>
                </a:lnTo>
                <a:lnTo>
                  <a:pt x="3914" y="3339"/>
                </a:lnTo>
                <a:lnTo>
                  <a:pt x="3937" y="3368"/>
                </a:lnTo>
                <a:lnTo>
                  <a:pt x="3958" y="3395"/>
                </a:lnTo>
                <a:lnTo>
                  <a:pt x="3977" y="3424"/>
                </a:lnTo>
                <a:lnTo>
                  <a:pt x="3996" y="3452"/>
                </a:lnTo>
                <a:lnTo>
                  <a:pt x="4012" y="3480"/>
                </a:lnTo>
                <a:lnTo>
                  <a:pt x="4027" y="3510"/>
                </a:lnTo>
                <a:lnTo>
                  <a:pt x="4042" y="3538"/>
                </a:lnTo>
                <a:lnTo>
                  <a:pt x="4055" y="3567"/>
                </a:lnTo>
                <a:lnTo>
                  <a:pt x="4066" y="3596"/>
                </a:lnTo>
                <a:lnTo>
                  <a:pt x="4076" y="3626"/>
                </a:lnTo>
                <a:lnTo>
                  <a:pt x="4084" y="3654"/>
                </a:lnTo>
                <a:lnTo>
                  <a:pt x="4092" y="3684"/>
                </a:lnTo>
                <a:lnTo>
                  <a:pt x="4097" y="3713"/>
                </a:lnTo>
                <a:lnTo>
                  <a:pt x="4102" y="3743"/>
                </a:lnTo>
                <a:lnTo>
                  <a:pt x="4105" y="3773"/>
                </a:lnTo>
                <a:lnTo>
                  <a:pt x="4107" y="3803"/>
                </a:lnTo>
                <a:lnTo>
                  <a:pt x="4107" y="3833"/>
                </a:lnTo>
                <a:lnTo>
                  <a:pt x="4106" y="3863"/>
                </a:lnTo>
                <a:lnTo>
                  <a:pt x="4103" y="3893"/>
                </a:lnTo>
                <a:lnTo>
                  <a:pt x="4100" y="3924"/>
                </a:lnTo>
                <a:lnTo>
                  <a:pt x="4094" y="3954"/>
                </a:lnTo>
                <a:lnTo>
                  <a:pt x="4086" y="3985"/>
                </a:lnTo>
                <a:lnTo>
                  <a:pt x="4079" y="4017"/>
                </a:lnTo>
                <a:lnTo>
                  <a:pt x="4069" y="4047"/>
                </a:lnTo>
                <a:lnTo>
                  <a:pt x="4057" y="4079"/>
                </a:lnTo>
                <a:lnTo>
                  <a:pt x="4045" y="4111"/>
                </a:lnTo>
                <a:lnTo>
                  <a:pt x="4031" y="4142"/>
                </a:lnTo>
                <a:lnTo>
                  <a:pt x="4014" y="4174"/>
                </a:lnTo>
                <a:lnTo>
                  <a:pt x="3998" y="4206"/>
                </a:lnTo>
                <a:lnTo>
                  <a:pt x="3979" y="4238"/>
                </a:lnTo>
                <a:lnTo>
                  <a:pt x="3959" y="4270"/>
                </a:lnTo>
                <a:lnTo>
                  <a:pt x="3938" y="4303"/>
                </a:lnTo>
                <a:close/>
                <a:moveTo>
                  <a:pt x="3986" y="352"/>
                </a:moveTo>
                <a:lnTo>
                  <a:pt x="3986" y="352"/>
                </a:lnTo>
                <a:lnTo>
                  <a:pt x="4008" y="385"/>
                </a:lnTo>
                <a:lnTo>
                  <a:pt x="4027" y="417"/>
                </a:lnTo>
                <a:lnTo>
                  <a:pt x="4046" y="449"/>
                </a:lnTo>
                <a:lnTo>
                  <a:pt x="4062" y="482"/>
                </a:lnTo>
                <a:lnTo>
                  <a:pt x="4078" y="513"/>
                </a:lnTo>
                <a:lnTo>
                  <a:pt x="4092" y="545"/>
                </a:lnTo>
                <a:lnTo>
                  <a:pt x="4104" y="577"/>
                </a:lnTo>
                <a:lnTo>
                  <a:pt x="4115" y="608"/>
                </a:lnTo>
                <a:lnTo>
                  <a:pt x="4125" y="640"/>
                </a:lnTo>
                <a:lnTo>
                  <a:pt x="4132" y="671"/>
                </a:lnTo>
                <a:lnTo>
                  <a:pt x="4139" y="702"/>
                </a:lnTo>
                <a:lnTo>
                  <a:pt x="4143" y="733"/>
                </a:lnTo>
                <a:lnTo>
                  <a:pt x="4148" y="764"/>
                </a:lnTo>
                <a:lnTo>
                  <a:pt x="4150" y="794"/>
                </a:lnTo>
                <a:lnTo>
                  <a:pt x="4150" y="825"/>
                </a:lnTo>
                <a:lnTo>
                  <a:pt x="4150" y="855"/>
                </a:lnTo>
                <a:lnTo>
                  <a:pt x="4148" y="886"/>
                </a:lnTo>
                <a:lnTo>
                  <a:pt x="4143" y="915"/>
                </a:lnTo>
                <a:lnTo>
                  <a:pt x="4139" y="946"/>
                </a:lnTo>
                <a:lnTo>
                  <a:pt x="4132" y="976"/>
                </a:lnTo>
                <a:lnTo>
                  <a:pt x="4125" y="1005"/>
                </a:lnTo>
                <a:lnTo>
                  <a:pt x="4116" y="1035"/>
                </a:lnTo>
                <a:lnTo>
                  <a:pt x="4105" y="1064"/>
                </a:lnTo>
                <a:lnTo>
                  <a:pt x="4093" y="1092"/>
                </a:lnTo>
                <a:lnTo>
                  <a:pt x="4080" y="1122"/>
                </a:lnTo>
                <a:lnTo>
                  <a:pt x="4066" y="1151"/>
                </a:lnTo>
                <a:lnTo>
                  <a:pt x="4049" y="1180"/>
                </a:lnTo>
                <a:lnTo>
                  <a:pt x="4033" y="1208"/>
                </a:lnTo>
                <a:lnTo>
                  <a:pt x="4014" y="1237"/>
                </a:lnTo>
                <a:lnTo>
                  <a:pt x="3994" y="1265"/>
                </a:lnTo>
                <a:lnTo>
                  <a:pt x="3973" y="1293"/>
                </a:lnTo>
                <a:lnTo>
                  <a:pt x="3951" y="1322"/>
                </a:lnTo>
                <a:lnTo>
                  <a:pt x="3869" y="1373"/>
                </a:lnTo>
                <a:lnTo>
                  <a:pt x="3789" y="1423"/>
                </a:lnTo>
                <a:lnTo>
                  <a:pt x="3630" y="1522"/>
                </a:lnTo>
                <a:lnTo>
                  <a:pt x="3551" y="1572"/>
                </a:lnTo>
                <a:lnTo>
                  <a:pt x="3473" y="1623"/>
                </a:lnTo>
                <a:lnTo>
                  <a:pt x="3394" y="1677"/>
                </a:lnTo>
                <a:lnTo>
                  <a:pt x="3355" y="1705"/>
                </a:lnTo>
                <a:lnTo>
                  <a:pt x="3315" y="1734"/>
                </a:lnTo>
                <a:lnTo>
                  <a:pt x="3289" y="1699"/>
                </a:lnTo>
                <a:lnTo>
                  <a:pt x="3261" y="1663"/>
                </a:lnTo>
                <a:lnTo>
                  <a:pt x="3229" y="1625"/>
                </a:lnTo>
                <a:lnTo>
                  <a:pt x="3194" y="1589"/>
                </a:lnTo>
                <a:lnTo>
                  <a:pt x="3157" y="1553"/>
                </a:lnTo>
                <a:lnTo>
                  <a:pt x="3118" y="1518"/>
                </a:lnTo>
                <a:lnTo>
                  <a:pt x="3097" y="1502"/>
                </a:lnTo>
                <a:lnTo>
                  <a:pt x="3075" y="1485"/>
                </a:lnTo>
                <a:lnTo>
                  <a:pt x="3053" y="1468"/>
                </a:lnTo>
                <a:lnTo>
                  <a:pt x="3030" y="1453"/>
                </a:lnTo>
                <a:lnTo>
                  <a:pt x="3007" y="1438"/>
                </a:lnTo>
                <a:lnTo>
                  <a:pt x="2983" y="1422"/>
                </a:lnTo>
                <a:lnTo>
                  <a:pt x="2958" y="1408"/>
                </a:lnTo>
                <a:lnTo>
                  <a:pt x="2933" y="1394"/>
                </a:lnTo>
                <a:lnTo>
                  <a:pt x="2908" y="1381"/>
                </a:lnTo>
                <a:lnTo>
                  <a:pt x="2881" y="1368"/>
                </a:lnTo>
                <a:lnTo>
                  <a:pt x="2854" y="1356"/>
                </a:lnTo>
                <a:lnTo>
                  <a:pt x="2826" y="1345"/>
                </a:lnTo>
                <a:lnTo>
                  <a:pt x="2798" y="1335"/>
                </a:lnTo>
                <a:lnTo>
                  <a:pt x="2769" y="1325"/>
                </a:lnTo>
                <a:lnTo>
                  <a:pt x="2740" y="1316"/>
                </a:lnTo>
                <a:lnTo>
                  <a:pt x="2710" y="1309"/>
                </a:lnTo>
                <a:lnTo>
                  <a:pt x="2680" y="1302"/>
                </a:lnTo>
                <a:lnTo>
                  <a:pt x="2648" y="1297"/>
                </a:lnTo>
                <a:lnTo>
                  <a:pt x="2616" y="1292"/>
                </a:lnTo>
                <a:lnTo>
                  <a:pt x="2583" y="1289"/>
                </a:lnTo>
                <a:lnTo>
                  <a:pt x="2605" y="1199"/>
                </a:lnTo>
                <a:lnTo>
                  <a:pt x="2625" y="1112"/>
                </a:lnTo>
                <a:lnTo>
                  <a:pt x="2641" y="1025"/>
                </a:lnTo>
                <a:lnTo>
                  <a:pt x="2657" y="938"/>
                </a:lnTo>
                <a:lnTo>
                  <a:pt x="2670" y="851"/>
                </a:lnTo>
                <a:lnTo>
                  <a:pt x="2681" y="760"/>
                </a:lnTo>
                <a:lnTo>
                  <a:pt x="2691" y="667"/>
                </a:lnTo>
                <a:lnTo>
                  <a:pt x="2699" y="571"/>
                </a:lnTo>
                <a:lnTo>
                  <a:pt x="2711" y="545"/>
                </a:lnTo>
                <a:lnTo>
                  <a:pt x="2724" y="520"/>
                </a:lnTo>
                <a:lnTo>
                  <a:pt x="2737" y="496"/>
                </a:lnTo>
                <a:lnTo>
                  <a:pt x="2752" y="472"/>
                </a:lnTo>
                <a:lnTo>
                  <a:pt x="2766" y="449"/>
                </a:lnTo>
                <a:lnTo>
                  <a:pt x="2780" y="427"/>
                </a:lnTo>
                <a:lnTo>
                  <a:pt x="2795" y="405"/>
                </a:lnTo>
                <a:lnTo>
                  <a:pt x="2812" y="383"/>
                </a:lnTo>
                <a:lnTo>
                  <a:pt x="2827" y="364"/>
                </a:lnTo>
                <a:lnTo>
                  <a:pt x="2843" y="343"/>
                </a:lnTo>
                <a:lnTo>
                  <a:pt x="2861" y="324"/>
                </a:lnTo>
                <a:lnTo>
                  <a:pt x="2877" y="306"/>
                </a:lnTo>
                <a:lnTo>
                  <a:pt x="2895" y="287"/>
                </a:lnTo>
                <a:lnTo>
                  <a:pt x="2913" y="270"/>
                </a:lnTo>
                <a:lnTo>
                  <a:pt x="2931" y="253"/>
                </a:lnTo>
                <a:lnTo>
                  <a:pt x="2949" y="238"/>
                </a:lnTo>
                <a:lnTo>
                  <a:pt x="2969" y="223"/>
                </a:lnTo>
                <a:lnTo>
                  <a:pt x="2988" y="208"/>
                </a:lnTo>
                <a:lnTo>
                  <a:pt x="3007" y="193"/>
                </a:lnTo>
                <a:lnTo>
                  <a:pt x="3027" y="180"/>
                </a:lnTo>
                <a:lnTo>
                  <a:pt x="3047" y="168"/>
                </a:lnTo>
                <a:lnTo>
                  <a:pt x="3067" y="156"/>
                </a:lnTo>
                <a:lnTo>
                  <a:pt x="3088" y="145"/>
                </a:lnTo>
                <a:lnTo>
                  <a:pt x="3109" y="134"/>
                </a:lnTo>
                <a:lnTo>
                  <a:pt x="3130" y="125"/>
                </a:lnTo>
                <a:lnTo>
                  <a:pt x="3150" y="116"/>
                </a:lnTo>
                <a:lnTo>
                  <a:pt x="3172" y="107"/>
                </a:lnTo>
                <a:lnTo>
                  <a:pt x="3193" y="99"/>
                </a:lnTo>
                <a:lnTo>
                  <a:pt x="3215" y="93"/>
                </a:lnTo>
                <a:lnTo>
                  <a:pt x="3237" y="87"/>
                </a:lnTo>
                <a:lnTo>
                  <a:pt x="3259" y="82"/>
                </a:lnTo>
                <a:lnTo>
                  <a:pt x="3281" y="76"/>
                </a:lnTo>
                <a:lnTo>
                  <a:pt x="3303" y="73"/>
                </a:lnTo>
                <a:lnTo>
                  <a:pt x="3326" y="70"/>
                </a:lnTo>
                <a:lnTo>
                  <a:pt x="3348" y="68"/>
                </a:lnTo>
                <a:lnTo>
                  <a:pt x="3371" y="67"/>
                </a:lnTo>
                <a:lnTo>
                  <a:pt x="3393" y="66"/>
                </a:lnTo>
                <a:lnTo>
                  <a:pt x="3416" y="66"/>
                </a:lnTo>
                <a:lnTo>
                  <a:pt x="3439" y="66"/>
                </a:lnTo>
                <a:lnTo>
                  <a:pt x="3462" y="68"/>
                </a:lnTo>
                <a:lnTo>
                  <a:pt x="3485" y="70"/>
                </a:lnTo>
                <a:lnTo>
                  <a:pt x="3506" y="73"/>
                </a:lnTo>
                <a:lnTo>
                  <a:pt x="3529" y="76"/>
                </a:lnTo>
                <a:lnTo>
                  <a:pt x="3552" y="82"/>
                </a:lnTo>
                <a:lnTo>
                  <a:pt x="3575" y="87"/>
                </a:lnTo>
                <a:lnTo>
                  <a:pt x="3598" y="94"/>
                </a:lnTo>
                <a:lnTo>
                  <a:pt x="3620" y="101"/>
                </a:lnTo>
                <a:lnTo>
                  <a:pt x="3643" y="108"/>
                </a:lnTo>
                <a:lnTo>
                  <a:pt x="3666" y="117"/>
                </a:lnTo>
                <a:lnTo>
                  <a:pt x="3688" y="127"/>
                </a:lnTo>
                <a:lnTo>
                  <a:pt x="3711" y="138"/>
                </a:lnTo>
                <a:lnTo>
                  <a:pt x="3733" y="149"/>
                </a:lnTo>
                <a:lnTo>
                  <a:pt x="3754" y="161"/>
                </a:lnTo>
                <a:lnTo>
                  <a:pt x="3776" y="174"/>
                </a:lnTo>
                <a:lnTo>
                  <a:pt x="3798" y="188"/>
                </a:lnTo>
                <a:lnTo>
                  <a:pt x="3820" y="203"/>
                </a:lnTo>
                <a:lnTo>
                  <a:pt x="3842" y="218"/>
                </a:lnTo>
                <a:lnTo>
                  <a:pt x="3863" y="235"/>
                </a:lnTo>
                <a:lnTo>
                  <a:pt x="3883" y="252"/>
                </a:lnTo>
                <a:lnTo>
                  <a:pt x="3905" y="270"/>
                </a:lnTo>
                <a:lnTo>
                  <a:pt x="3926" y="290"/>
                </a:lnTo>
                <a:lnTo>
                  <a:pt x="3946" y="309"/>
                </a:lnTo>
                <a:lnTo>
                  <a:pt x="3966" y="330"/>
                </a:lnTo>
                <a:lnTo>
                  <a:pt x="3986" y="352"/>
                </a:lnTo>
                <a:close/>
              </a:path>
            </a:pathLst>
          </a:custGeom>
          <a:solidFill>
            <a:srgbClr val="FFFFFF"/>
          </a:solidFill>
          <a:ln>
            <a:noFill/>
          </a:ln>
        </p:spPr>
        <p:txBody>
          <a:bodyPr/>
          <a:lstStyle/>
          <a:p>
            <a:endParaRPr lang="zh-CN" altLang="en-US"/>
          </a:p>
        </p:txBody>
      </p:sp>
      <p:sp>
        <p:nvSpPr>
          <p:cNvPr id="29" name="矩形 28"/>
          <p:cNvSpPr/>
          <p:nvPr/>
        </p:nvSpPr>
        <p:spPr>
          <a:xfrm>
            <a:off x="4525813" y="5038174"/>
            <a:ext cx="2297931" cy="108357"/>
          </a:xfrm>
          <a:prstGeom prst="rect">
            <a:avLst/>
          </a:prstGeom>
          <a:solidFill>
            <a:schemeClr val="accent1"/>
          </a:solidFill>
          <a:ln w="63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lIns="72000" tIns="180000" rIns="72000" anchor="t" anchorCtr="0"/>
          <a:lstStyle/>
          <a:p>
            <a:pPr algn="ctr"/>
            <a:endParaRPr lang="en-US" altLang="zh-CN" b="1" dirty="0">
              <a:latin typeface="微软雅黑" panose="020B0503020204020204" pitchFamily="34" charset="-122"/>
              <a:ea typeface="微软雅黑" panose="020B0503020204020204" pitchFamily="34" charset="-122"/>
            </a:endParaRPr>
          </a:p>
        </p:txBody>
      </p:sp>
      <p:sp>
        <p:nvSpPr>
          <p:cNvPr id="30" name="矩形 29"/>
          <p:cNvSpPr/>
          <p:nvPr/>
        </p:nvSpPr>
        <p:spPr>
          <a:xfrm>
            <a:off x="4525813" y="2403193"/>
            <a:ext cx="2297931" cy="2647681"/>
          </a:xfrm>
          <a:prstGeom prst="rect">
            <a:avLst/>
          </a:prstGeom>
          <a:solidFill>
            <a:srgbClr val="FFFFFF"/>
          </a:solidFill>
          <a:ln w="317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nchorCtr="0"/>
          <a:lstStyle/>
          <a:p>
            <a:pPr algn="ctr">
              <a:lnSpc>
                <a:spcPct val="150000"/>
              </a:lnSpc>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a:t>
            </a:r>
            <a:endParaRPr lang="en-US" altLang="zh-CN" sz="1800" dirty="0">
              <a:solidFill>
                <a:schemeClr val="tx1"/>
              </a:solidFill>
              <a:latin typeface="幼圆" panose="02010509060101010101" pitchFamily="49" charset="-122"/>
              <a:ea typeface="幼圆" panose="02010509060101010101" pitchFamily="49" charset="-122"/>
            </a:endParaRPr>
          </a:p>
        </p:txBody>
      </p:sp>
      <p:sp>
        <p:nvSpPr>
          <p:cNvPr id="31" name="椭圆 30"/>
          <p:cNvSpPr/>
          <p:nvPr/>
        </p:nvSpPr>
        <p:spPr>
          <a:xfrm>
            <a:off x="6494730" y="4560802"/>
            <a:ext cx="1171458" cy="1171458"/>
          </a:xfrm>
          <a:prstGeom prst="ellipse">
            <a:avLst/>
          </a:prstGeom>
          <a:solidFill>
            <a:schemeClr val="accent1"/>
          </a:solidFill>
          <a:ln w="57150">
            <a:solidFill>
              <a:srgbClr val="FFFFF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p:nvSpPr>
        <p:spPr>
          <a:xfrm>
            <a:off x="7995202" y="5038174"/>
            <a:ext cx="2297931" cy="108357"/>
          </a:xfrm>
          <a:prstGeom prst="rect">
            <a:avLst/>
          </a:prstGeom>
          <a:solidFill>
            <a:schemeClr val="accent1"/>
          </a:solidFill>
          <a:ln w="63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lIns="72000" tIns="180000" rIns="72000" anchor="t" anchorCtr="0"/>
          <a:lstStyle/>
          <a:p>
            <a:pPr algn="ctr"/>
            <a:endParaRPr lang="en-US" altLang="zh-CN" b="1" dirty="0">
              <a:latin typeface="微软雅黑" panose="020B0503020204020204" pitchFamily="34" charset="-122"/>
              <a:ea typeface="微软雅黑" panose="020B0503020204020204" pitchFamily="34" charset="-122"/>
            </a:endParaRPr>
          </a:p>
        </p:txBody>
      </p:sp>
      <p:sp>
        <p:nvSpPr>
          <p:cNvPr id="33" name="矩形 32"/>
          <p:cNvSpPr/>
          <p:nvPr/>
        </p:nvSpPr>
        <p:spPr>
          <a:xfrm>
            <a:off x="7995202" y="2403193"/>
            <a:ext cx="2297931" cy="2647681"/>
          </a:xfrm>
          <a:prstGeom prst="rect">
            <a:avLst/>
          </a:prstGeom>
          <a:solidFill>
            <a:srgbClr val="FFFFFF"/>
          </a:solidFill>
          <a:ln w="317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nchorCtr="0"/>
          <a:lstStyle/>
          <a:p>
            <a:pPr algn="ctr">
              <a:lnSpc>
                <a:spcPct val="150000"/>
              </a:lnSpc>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a:t>
            </a:r>
            <a:endParaRPr lang="en-US" altLang="zh-CN" sz="1800" dirty="0">
              <a:solidFill>
                <a:schemeClr val="tx1"/>
              </a:solidFill>
              <a:latin typeface="幼圆" panose="02010509060101010101" pitchFamily="49" charset="-122"/>
              <a:ea typeface="幼圆" panose="02010509060101010101" pitchFamily="49" charset="-122"/>
            </a:endParaRPr>
          </a:p>
        </p:txBody>
      </p:sp>
      <p:sp>
        <p:nvSpPr>
          <p:cNvPr id="34" name="椭圆 33"/>
          <p:cNvSpPr/>
          <p:nvPr/>
        </p:nvSpPr>
        <p:spPr>
          <a:xfrm>
            <a:off x="9964119" y="4560802"/>
            <a:ext cx="1171458" cy="1171458"/>
          </a:xfrm>
          <a:prstGeom prst="ellipse">
            <a:avLst/>
          </a:prstGeom>
          <a:solidFill>
            <a:schemeClr val="accent1"/>
          </a:solidFill>
          <a:ln w="57150">
            <a:solidFill>
              <a:srgbClr val="FFFFF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KSO_Shape"/>
          <p:cNvSpPr/>
          <p:nvPr/>
        </p:nvSpPr>
        <p:spPr bwMode="auto">
          <a:xfrm>
            <a:off x="6784556" y="4805759"/>
            <a:ext cx="591807" cy="681544"/>
          </a:xfrm>
          <a:custGeom>
            <a:avLst/>
            <a:gdLst>
              <a:gd name="T0" fmla="*/ 98292770 w 5280"/>
              <a:gd name="T1" fmla="*/ 190397298 h 6084"/>
              <a:gd name="T2" fmla="*/ 105944270 w 5280"/>
              <a:gd name="T3" fmla="*/ 192162022 h 6084"/>
              <a:gd name="T4" fmla="*/ 112712916 w 5280"/>
              <a:gd name="T5" fmla="*/ 195691469 h 6084"/>
              <a:gd name="T6" fmla="*/ 118500648 w 5280"/>
              <a:gd name="T7" fmla="*/ 200593619 h 6084"/>
              <a:gd name="T8" fmla="*/ 122816855 w 5280"/>
              <a:gd name="T9" fmla="*/ 206868471 h 6084"/>
              <a:gd name="T10" fmla="*/ 125661534 w 5280"/>
              <a:gd name="T11" fmla="*/ 213927367 h 6084"/>
              <a:gd name="T12" fmla="*/ 126642447 w 5280"/>
              <a:gd name="T13" fmla="*/ 221868624 h 6084"/>
              <a:gd name="T14" fmla="*/ 126348268 w 5280"/>
              <a:gd name="T15" fmla="*/ 569623180 h 6084"/>
              <a:gd name="T16" fmla="*/ 124190008 w 5280"/>
              <a:gd name="T17" fmla="*/ 577172416 h 6084"/>
              <a:gd name="T18" fmla="*/ 120462475 w 5280"/>
              <a:gd name="T19" fmla="*/ 583741285 h 6084"/>
              <a:gd name="T20" fmla="*/ 115165355 w 5280"/>
              <a:gd name="T21" fmla="*/ 589231467 h 6084"/>
              <a:gd name="T22" fmla="*/ 108788949 w 5280"/>
              <a:gd name="T23" fmla="*/ 593349260 h 6084"/>
              <a:gd name="T24" fmla="*/ 101431630 w 5280"/>
              <a:gd name="T25" fmla="*/ 595800335 h 6084"/>
              <a:gd name="T26" fmla="*/ 31783344 w 5280"/>
              <a:gd name="T27" fmla="*/ 596486686 h 6084"/>
              <a:gd name="T28" fmla="*/ 25406937 w 5280"/>
              <a:gd name="T29" fmla="*/ 595800335 h 6084"/>
              <a:gd name="T30" fmla="*/ 18049618 w 5280"/>
              <a:gd name="T31" fmla="*/ 593349260 h 6084"/>
              <a:gd name="T32" fmla="*/ 11673526 w 5280"/>
              <a:gd name="T33" fmla="*/ 589231467 h 6084"/>
              <a:gd name="T34" fmla="*/ 6376406 w 5280"/>
              <a:gd name="T35" fmla="*/ 583741285 h 6084"/>
              <a:gd name="T36" fmla="*/ 2550500 w 5280"/>
              <a:gd name="T37" fmla="*/ 577172416 h 6084"/>
              <a:gd name="T38" fmla="*/ 490613 w 5280"/>
              <a:gd name="T39" fmla="*/ 569623180 h 6084"/>
              <a:gd name="T40" fmla="*/ 0 w 5280"/>
              <a:gd name="T41" fmla="*/ 221868624 h 6084"/>
              <a:gd name="T42" fmla="*/ 1078973 w 5280"/>
              <a:gd name="T43" fmla="*/ 213927367 h 6084"/>
              <a:gd name="T44" fmla="*/ 3825906 w 5280"/>
              <a:gd name="T45" fmla="*/ 206868471 h 6084"/>
              <a:gd name="T46" fmla="*/ 8338233 w 5280"/>
              <a:gd name="T47" fmla="*/ 200593619 h 6084"/>
              <a:gd name="T48" fmla="*/ 14027905 w 5280"/>
              <a:gd name="T49" fmla="*/ 195691469 h 6084"/>
              <a:gd name="T50" fmla="*/ 20796551 w 5280"/>
              <a:gd name="T51" fmla="*/ 192162022 h 6084"/>
              <a:gd name="T52" fmla="*/ 28448051 w 5280"/>
              <a:gd name="T53" fmla="*/ 190397298 h 6084"/>
              <a:gd name="T54" fmla="*/ 187854755 w 5280"/>
              <a:gd name="T55" fmla="*/ 219417549 h 6084"/>
              <a:gd name="T56" fmla="*/ 409650800 w 5280"/>
              <a:gd name="T57" fmla="*/ 0 h 6084"/>
              <a:gd name="T58" fmla="*/ 488324365 w 5280"/>
              <a:gd name="T59" fmla="*/ 219417549 h 6084"/>
              <a:gd name="T60" fmla="*/ 148125732 w 5280"/>
              <a:gd name="T61" fmla="*/ 219417549 h 6084"/>
              <a:gd name="T62" fmla="*/ 208062633 w 5280"/>
              <a:gd name="T63" fmla="*/ 259908819 h 6084"/>
              <a:gd name="T64" fmla="*/ 389246802 w 5280"/>
              <a:gd name="T65" fmla="*/ 504033129 h 6084"/>
              <a:gd name="T66" fmla="*/ 319990755 w 5280"/>
              <a:gd name="T67" fmla="*/ 531778997 h 6084"/>
              <a:gd name="T68" fmla="*/ 208062633 w 5280"/>
              <a:gd name="T69" fmla="*/ 531778997 h 6084"/>
              <a:gd name="T70" fmla="*/ 344220659 w 5280"/>
              <a:gd name="T71" fmla="*/ 461188789 h 6084"/>
              <a:gd name="T72" fmla="*/ 344220659 w 5280"/>
              <a:gd name="T73" fmla="*/ 461188789 h 6084"/>
              <a:gd name="T74" fmla="*/ 274964300 w 5280"/>
              <a:gd name="T75" fmla="*/ 461188789 h 6084"/>
              <a:gd name="T76" fmla="*/ 253187148 w 5280"/>
              <a:gd name="T77" fmla="*/ 461188789 h 6084"/>
              <a:gd name="T78" fmla="*/ 389246802 w 5280"/>
              <a:gd name="T79" fmla="*/ 445011945 h 6084"/>
              <a:gd name="T80" fmla="*/ 274964300 w 5280"/>
              <a:gd name="T81" fmla="*/ 445011945 h 6084"/>
              <a:gd name="T82" fmla="*/ 208062633 w 5280"/>
              <a:gd name="T83" fmla="*/ 417266077 h 6084"/>
              <a:gd name="T84" fmla="*/ 208062633 w 5280"/>
              <a:gd name="T85" fmla="*/ 417266077 h 6084"/>
              <a:gd name="T86" fmla="*/ 344220659 w 5280"/>
              <a:gd name="T87" fmla="*/ 374421738 h 6084"/>
              <a:gd name="T88" fmla="*/ 319990755 w 5280"/>
              <a:gd name="T89" fmla="*/ 374421738 h 6084"/>
              <a:gd name="T90" fmla="*/ 253187148 w 5280"/>
              <a:gd name="T91" fmla="*/ 402167606 h 6084"/>
              <a:gd name="T92" fmla="*/ 243181269 w 5280"/>
              <a:gd name="T93" fmla="*/ 200789630 h 6084"/>
              <a:gd name="T94" fmla="*/ 243181269 w 5280"/>
              <a:gd name="T95" fmla="*/ 141474430 h 6084"/>
              <a:gd name="T96" fmla="*/ 243181269 w 5280"/>
              <a:gd name="T97" fmla="*/ 141474430 h 6084"/>
              <a:gd name="T98" fmla="*/ 243181269 w 5280"/>
              <a:gd name="T99" fmla="*/ 102355550 h 6084"/>
              <a:gd name="T100" fmla="*/ 351381545 w 5280"/>
              <a:gd name="T101" fmla="*/ 61079924 h 6084"/>
              <a:gd name="T102" fmla="*/ 438098850 w 5280"/>
              <a:gd name="T103" fmla="*/ 79609837 h 6084"/>
              <a:gd name="T104" fmla="*/ 375611450 w 5280"/>
              <a:gd name="T105" fmla="*/ 80982539 h 6084"/>
              <a:gd name="T106" fmla="*/ 459876315 w 5280"/>
              <a:gd name="T107" fmla="*/ 219417549 h 608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5280" h="6084">
                <a:moveTo>
                  <a:pt x="324" y="1940"/>
                </a:moveTo>
                <a:lnTo>
                  <a:pt x="969" y="1940"/>
                </a:lnTo>
                <a:lnTo>
                  <a:pt x="986" y="1940"/>
                </a:lnTo>
                <a:lnTo>
                  <a:pt x="1002" y="1942"/>
                </a:lnTo>
                <a:lnTo>
                  <a:pt x="1018" y="1943"/>
                </a:lnTo>
                <a:lnTo>
                  <a:pt x="1034" y="1947"/>
                </a:lnTo>
                <a:lnTo>
                  <a:pt x="1049" y="1950"/>
                </a:lnTo>
                <a:lnTo>
                  <a:pt x="1065" y="1955"/>
                </a:lnTo>
                <a:lnTo>
                  <a:pt x="1080" y="1960"/>
                </a:lnTo>
                <a:lnTo>
                  <a:pt x="1094" y="1966"/>
                </a:lnTo>
                <a:lnTo>
                  <a:pt x="1109" y="1972"/>
                </a:lnTo>
                <a:lnTo>
                  <a:pt x="1122" y="1979"/>
                </a:lnTo>
                <a:lnTo>
                  <a:pt x="1136" y="1987"/>
                </a:lnTo>
                <a:lnTo>
                  <a:pt x="1149" y="1996"/>
                </a:lnTo>
                <a:lnTo>
                  <a:pt x="1162" y="2005"/>
                </a:lnTo>
                <a:lnTo>
                  <a:pt x="1174" y="2014"/>
                </a:lnTo>
                <a:lnTo>
                  <a:pt x="1185" y="2025"/>
                </a:lnTo>
                <a:lnTo>
                  <a:pt x="1197" y="2035"/>
                </a:lnTo>
                <a:lnTo>
                  <a:pt x="1208" y="2046"/>
                </a:lnTo>
                <a:lnTo>
                  <a:pt x="1218" y="2058"/>
                </a:lnTo>
                <a:lnTo>
                  <a:pt x="1228" y="2071"/>
                </a:lnTo>
                <a:lnTo>
                  <a:pt x="1237" y="2083"/>
                </a:lnTo>
                <a:lnTo>
                  <a:pt x="1245" y="2096"/>
                </a:lnTo>
                <a:lnTo>
                  <a:pt x="1252" y="2110"/>
                </a:lnTo>
                <a:lnTo>
                  <a:pt x="1260" y="2123"/>
                </a:lnTo>
                <a:lnTo>
                  <a:pt x="1266" y="2137"/>
                </a:lnTo>
                <a:lnTo>
                  <a:pt x="1272" y="2152"/>
                </a:lnTo>
                <a:lnTo>
                  <a:pt x="1277" y="2168"/>
                </a:lnTo>
                <a:lnTo>
                  <a:pt x="1281" y="2182"/>
                </a:lnTo>
                <a:lnTo>
                  <a:pt x="1285" y="2198"/>
                </a:lnTo>
                <a:lnTo>
                  <a:pt x="1288" y="2214"/>
                </a:lnTo>
                <a:lnTo>
                  <a:pt x="1290" y="2230"/>
                </a:lnTo>
                <a:lnTo>
                  <a:pt x="1291" y="2247"/>
                </a:lnTo>
                <a:lnTo>
                  <a:pt x="1291" y="2263"/>
                </a:lnTo>
                <a:lnTo>
                  <a:pt x="1291" y="5761"/>
                </a:lnTo>
                <a:lnTo>
                  <a:pt x="1291" y="5778"/>
                </a:lnTo>
                <a:lnTo>
                  <a:pt x="1290" y="5794"/>
                </a:lnTo>
                <a:lnTo>
                  <a:pt x="1288" y="5810"/>
                </a:lnTo>
                <a:lnTo>
                  <a:pt x="1285" y="5827"/>
                </a:lnTo>
                <a:lnTo>
                  <a:pt x="1281" y="5842"/>
                </a:lnTo>
                <a:lnTo>
                  <a:pt x="1277" y="5857"/>
                </a:lnTo>
                <a:lnTo>
                  <a:pt x="1272" y="5872"/>
                </a:lnTo>
                <a:lnTo>
                  <a:pt x="1266" y="5887"/>
                </a:lnTo>
                <a:lnTo>
                  <a:pt x="1260" y="5901"/>
                </a:lnTo>
                <a:lnTo>
                  <a:pt x="1252" y="5915"/>
                </a:lnTo>
                <a:lnTo>
                  <a:pt x="1245" y="5928"/>
                </a:lnTo>
                <a:lnTo>
                  <a:pt x="1237" y="5941"/>
                </a:lnTo>
                <a:lnTo>
                  <a:pt x="1228" y="5954"/>
                </a:lnTo>
                <a:lnTo>
                  <a:pt x="1218" y="5966"/>
                </a:lnTo>
                <a:lnTo>
                  <a:pt x="1208" y="5978"/>
                </a:lnTo>
                <a:lnTo>
                  <a:pt x="1197" y="5989"/>
                </a:lnTo>
                <a:lnTo>
                  <a:pt x="1185" y="5999"/>
                </a:lnTo>
                <a:lnTo>
                  <a:pt x="1174" y="6010"/>
                </a:lnTo>
                <a:lnTo>
                  <a:pt x="1162" y="6019"/>
                </a:lnTo>
                <a:lnTo>
                  <a:pt x="1149" y="6028"/>
                </a:lnTo>
                <a:lnTo>
                  <a:pt x="1136" y="6037"/>
                </a:lnTo>
                <a:lnTo>
                  <a:pt x="1122" y="6045"/>
                </a:lnTo>
                <a:lnTo>
                  <a:pt x="1109" y="6052"/>
                </a:lnTo>
                <a:lnTo>
                  <a:pt x="1094" y="6058"/>
                </a:lnTo>
                <a:lnTo>
                  <a:pt x="1080" y="6064"/>
                </a:lnTo>
                <a:lnTo>
                  <a:pt x="1065" y="6070"/>
                </a:lnTo>
                <a:lnTo>
                  <a:pt x="1049" y="6074"/>
                </a:lnTo>
                <a:lnTo>
                  <a:pt x="1034" y="6077"/>
                </a:lnTo>
                <a:lnTo>
                  <a:pt x="1018" y="6081"/>
                </a:lnTo>
                <a:lnTo>
                  <a:pt x="1002" y="6082"/>
                </a:lnTo>
                <a:lnTo>
                  <a:pt x="986" y="6084"/>
                </a:lnTo>
                <a:lnTo>
                  <a:pt x="969" y="6084"/>
                </a:lnTo>
                <a:lnTo>
                  <a:pt x="324" y="6084"/>
                </a:lnTo>
                <a:lnTo>
                  <a:pt x="307" y="6084"/>
                </a:lnTo>
                <a:lnTo>
                  <a:pt x="290" y="6082"/>
                </a:lnTo>
                <a:lnTo>
                  <a:pt x="275" y="6081"/>
                </a:lnTo>
                <a:lnTo>
                  <a:pt x="259" y="6077"/>
                </a:lnTo>
                <a:lnTo>
                  <a:pt x="243" y="6074"/>
                </a:lnTo>
                <a:lnTo>
                  <a:pt x="228" y="6070"/>
                </a:lnTo>
                <a:lnTo>
                  <a:pt x="212" y="6064"/>
                </a:lnTo>
                <a:lnTo>
                  <a:pt x="198" y="6058"/>
                </a:lnTo>
                <a:lnTo>
                  <a:pt x="184" y="6052"/>
                </a:lnTo>
                <a:lnTo>
                  <a:pt x="170" y="6045"/>
                </a:lnTo>
                <a:lnTo>
                  <a:pt x="157" y="6037"/>
                </a:lnTo>
                <a:lnTo>
                  <a:pt x="143" y="6028"/>
                </a:lnTo>
                <a:lnTo>
                  <a:pt x="131" y="6019"/>
                </a:lnTo>
                <a:lnTo>
                  <a:pt x="119" y="6010"/>
                </a:lnTo>
                <a:lnTo>
                  <a:pt x="106" y="5999"/>
                </a:lnTo>
                <a:lnTo>
                  <a:pt x="95" y="5989"/>
                </a:lnTo>
                <a:lnTo>
                  <a:pt x="85" y="5978"/>
                </a:lnTo>
                <a:lnTo>
                  <a:pt x="75" y="5966"/>
                </a:lnTo>
                <a:lnTo>
                  <a:pt x="65" y="5954"/>
                </a:lnTo>
                <a:lnTo>
                  <a:pt x="56" y="5941"/>
                </a:lnTo>
                <a:lnTo>
                  <a:pt x="47" y="5928"/>
                </a:lnTo>
                <a:lnTo>
                  <a:pt x="39" y="5915"/>
                </a:lnTo>
                <a:lnTo>
                  <a:pt x="33" y="5901"/>
                </a:lnTo>
                <a:lnTo>
                  <a:pt x="26" y="5887"/>
                </a:lnTo>
                <a:lnTo>
                  <a:pt x="21" y="5872"/>
                </a:lnTo>
                <a:lnTo>
                  <a:pt x="15" y="5857"/>
                </a:lnTo>
                <a:lnTo>
                  <a:pt x="11" y="5842"/>
                </a:lnTo>
                <a:lnTo>
                  <a:pt x="7" y="5827"/>
                </a:lnTo>
                <a:lnTo>
                  <a:pt x="5" y="5810"/>
                </a:lnTo>
                <a:lnTo>
                  <a:pt x="3" y="5794"/>
                </a:lnTo>
                <a:lnTo>
                  <a:pt x="2" y="5778"/>
                </a:lnTo>
                <a:lnTo>
                  <a:pt x="0" y="5761"/>
                </a:lnTo>
                <a:lnTo>
                  <a:pt x="0" y="2263"/>
                </a:lnTo>
                <a:lnTo>
                  <a:pt x="2" y="2247"/>
                </a:lnTo>
                <a:lnTo>
                  <a:pt x="3" y="2230"/>
                </a:lnTo>
                <a:lnTo>
                  <a:pt x="5" y="2214"/>
                </a:lnTo>
                <a:lnTo>
                  <a:pt x="7" y="2198"/>
                </a:lnTo>
                <a:lnTo>
                  <a:pt x="11" y="2182"/>
                </a:lnTo>
                <a:lnTo>
                  <a:pt x="15" y="2168"/>
                </a:lnTo>
                <a:lnTo>
                  <a:pt x="21" y="2152"/>
                </a:lnTo>
                <a:lnTo>
                  <a:pt x="26" y="2137"/>
                </a:lnTo>
                <a:lnTo>
                  <a:pt x="33" y="2123"/>
                </a:lnTo>
                <a:lnTo>
                  <a:pt x="39" y="2110"/>
                </a:lnTo>
                <a:lnTo>
                  <a:pt x="47" y="2096"/>
                </a:lnTo>
                <a:lnTo>
                  <a:pt x="56" y="2083"/>
                </a:lnTo>
                <a:lnTo>
                  <a:pt x="65" y="2071"/>
                </a:lnTo>
                <a:lnTo>
                  <a:pt x="75" y="2058"/>
                </a:lnTo>
                <a:lnTo>
                  <a:pt x="85" y="2046"/>
                </a:lnTo>
                <a:lnTo>
                  <a:pt x="95" y="2035"/>
                </a:lnTo>
                <a:lnTo>
                  <a:pt x="106" y="2025"/>
                </a:lnTo>
                <a:lnTo>
                  <a:pt x="119" y="2014"/>
                </a:lnTo>
                <a:lnTo>
                  <a:pt x="131" y="2005"/>
                </a:lnTo>
                <a:lnTo>
                  <a:pt x="143" y="1996"/>
                </a:lnTo>
                <a:lnTo>
                  <a:pt x="157" y="1987"/>
                </a:lnTo>
                <a:lnTo>
                  <a:pt x="170" y="1979"/>
                </a:lnTo>
                <a:lnTo>
                  <a:pt x="184" y="1972"/>
                </a:lnTo>
                <a:lnTo>
                  <a:pt x="198" y="1966"/>
                </a:lnTo>
                <a:lnTo>
                  <a:pt x="212" y="1960"/>
                </a:lnTo>
                <a:lnTo>
                  <a:pt x="228" y="1955"/>
                </a:lnTo>
                <a:lnTo>
                  <a:pt x="243" y="1950"/>
                </a:lnTo>
                <a:lnTo>
                  <a:pt x="259" y="1947"/>
                </a:lnTo>
                <a:lnTo>
                  <a:pt x="275" y="1943"/>
                </a:lnTo>
                <a:lnTo>
                  <a:pt x="290" y="1942"/>
                </a:lnTo>
                <a:lnTo>
                  <a:pt x="307" y="1940"/>
                </a:lnTo>
                <a:lnTo>
                  <a:pt x="324" y="1940"/>
                </a:lnTo>
                <a:close/>
                <a:moveTo>
                  <a:pt x="1510" y="2238"/>
                </a:moveTo>
                <a:lnTo>
                  <a:pt x="1915" y="2238"/>
                </a:lnTo>
                <a:lnTo>
                  <a:pt x="1915" y="145"/>
                </a:lnTo>
                <a:lnTo>
                  <a:pt x="1915" y="0"/>
                </a:lnTo>
                <a:lnTo>
                  <a:pt x="2059" y="0"/>
                </a:lnTo>
                <a:lnTo>
                  <a:pt x="4107" y="0"/>
                </a:lnTo>
                <a:lnTo>
                  <a:pt x="4176" y="0"/>
                </a:lnTo>
                <a:lnTo>
                  <a:pt x="4220" y="53"/>
                </a:lnTo>
                <a:lnTo>
                  <a:pt x="4946" y="942"/>
                </a:lnTo>
                <a:lnTo>
                  <a:pt x="4978" y="983"/>
                </a:lnTo>
                <a:lnTo>
                  <a:pt x="4978" y="1033"/>
                </a:lnTo>
                <a:lnTo>
                  <a:pt x="4978" y="2238"/>
                </a:lnTo>
                <a:lnTo>
                  <a:pt x="5280" y="2238"/>
                </a:lnTo>
                <a:lnTo>
                  <a:pt x="5280" y="5793"/>
                </a:lnTo>
                <a:lnTo>
                  <a:pt x="1510" y="5793"/>
                </a:lnTo>
                <a:lnTo>
                  <a:pt x="1510" y="2238"/>
                </a:lnTo>
                <a:close/>
                <a:moveTo>
                  <a:pt x="2121" y="2651"/>
                </a:moveTo>
                <a:lnTo>
                  <a:pt x="2121" y="3528"/>
                </a:lnTo>
                <a:lnTo>
                  <a:pt x="3968" y="3528"/>
                </a:lnTo>
                <a:lnTo>
                  <a:pt x="3968" y="2651"/>
                </a:lnTo>
                <a:lnTo>
                  <a:pt x="2121" y="2651"/>
                </a:lnTo>
                <a:close/>
                <a:moveTo>
                  <a:pt x="3509" y="5141"/>
                </a:moveTo>
                <a:lnTo>
                  <a:pt x="3509" y="5424"/>
                </a:lnTo>
                <a:lnTo>
                  <a:pt x="3968" y="5424"/>
                </a:lnTo>
                <a:lnTo>
                  <a:pt x="3968" y="5141"/>
                </a:lnTo>
                <a:lnTo>
                  <a:pt x="3509" y="5141"/>
                </a:lnTo>
                <a:close/>
                <a:moveTo>
                  <a:pt x="2803" y="5141"/>
                </a:moveTo>
                <a:lnTo>
                  <a:pt x="2803" y="5424"/>
                </a:lnTo>
                <a:lnTo>
                  <a:pt x="3262" y="5424"/>
                </a:lnTo>
                <a:lnTo>
                  <a:pt x="3262" y="5141"/>
                </a:lnTo>
                <a:lnTo>
                  <a:pt x="2803" y="5141"/>
                </a:lnTo>
                <a:close/>
                <a:moveTo>
                  <a:pt x="2121" y="5141"/>
                </a:moveTo>
                <a:lnTo>
                  <a:pt x="2121" y="5424"/>
                </a:lnTo>
                <a:lnTo>
                  <a:pt x="2581" y="5424"/>
                </a:lnTo>
                <a:lnTo>
                  <a:pt x="2581" y="5141"/>
                </a:lnTo>
                <a:lnTo>
                  <a:pt x="2121" y="5141"/>
                </a:lnTo>
                <a:close/>
                <a:moveTo>
                  <a:pt x="3509" y="4704"/>
                </a:moveTo>
                <a:lnTo>
                  <a:pt x="3509" y="4987"/>
                </a:lnTo>
                <a:lnTo>
                  <a:pt x="3968" y="4987"/>
                </a:lnTo>
                <a:lnTo>
                  <a:pt x="3968" y="4704"/>
                </a:lnTo>
                <a:lnTo>
                  <a:pt x="3509" y="4704"/>
                </a:lnTo>
                <a:close/>
                <a:moveTo>
                  <a:pt x="2803" y="4704"/>
                </a:moveTo>
                <a:lnTo>
                  <a:pt x="2803" y="4987"/>
                </a:lnTo>
                <a:lnTo>
                  <a:pt x="3262" y="4987"/>
                </a:lnTo>
                <a:lnTo>
                  <a:pt x="3262" y="4704"/>
                </a:lnTo>
                <a:lnTo>
                  <a:pt x="2803" y="4704"/>
                </a:lnTo>
                <a:close/>
                <a:moveTo>
                  <a:pt x="2121" y="4704"/>
                </a:moveTo>
                <a:lnTo>
                  <a:pt x="2121" y="4987"/>
                </a:lnTo>
                <a:lnTo>
                  <a:pt x="2581" y="4987"/>
                </a:lnTo>
                <a:lnTo>
                  <a:pt x="2581" y="4704"/>
                </a:lnTo>
                <a:lnTo>
                  <a:pt x="2121" y="4704"/>
                </a:lnTo>
                <a:close/>
                <a:moveTo>
                  <a:pt x="3509" y="4256"/>
                </a:moveTo>
                <a:lnTo>
                  <a:pt x="3509" y="4539"/>
                </a:lnTo>
                <a:lnTo>
                  <a:pt x="3968" y="4539"/>
                </a:lnTo>
                <a:lnTo>
                  <a:pt x="3968" y="4256"/>
                </a:lnTo>
                <a:lnTo>
                  <a:pt x="3509" y="4256"/>
                </a:lnTo>
                <a:close/>
                <a:moveTo>
                  <a:pt x="2803" y="4256"/>
                </a:moveTo>
                <a:lnTo>
                  <a:pt x="2803" y="4539"/>
                </a:lnTo>
                <a:lnTo>
                  <a:pt x="3262" y="4539"/>
                </a:lnTo>
                <a:lnTo>
                  <a:pt x="3262" y="4256"/>
                </a:lnTo>
                <a:lnTo>
                  <a:pt x="2803" y="4256"/>
                </a:lnTo>
                <a:close/>
                <a:moveTo>
                  <a:pt x="2121" y="4256"/>
                </a:moveTo>
                <a:lnTo>
                  <a:pt x="2121" y="4539"/>
                </a:lnTo>
                <a:lnTo>
                  <a:pt x="2581" y="4539"/>
                </a:lnTo>
                <a:lnTo>
                  <a:pt x="2581" y="4256"/>
                </a:lnTo>
                <a:lnTo>
                  <a:pt x="2121" y="4256"/>
                </a:lnTo>
                <a:close/>
                <a:moveTo>
                  <a:pt x="3509" y="3819"/>
                </a:moveTo>
                <a:lnTo>
                  <a:pt x="3509" y="4102"/>
                </a:lnTo>
                <a:lnTo>
                  <a:pt x="3968" y="4102"/>
                </a:lnTo>
                <a:lnTo>
                  <a:pt x="3968" y="3819"/>
                </a:lnTo>
                <a:lnTo>
                  <a:pt x="3509" y="3819"/>
                </a:lnTo>
                <a:close/>
                <a:moveTo>
                  <a:pt x="2803" y="3819"/>
                </a:moveTo>
                <a:lnTo>
                  <a:pt x="2803" y="4102"/>
                </a:lnTo>
                <a:lnTo>
                  <a:pt x="3262" y="4102"/>
                </a:lnTo>
                <a:lnTo>
                  <a:pt x="3262" y="3819"/>
                </a:lnTo>
                <a:lnTo>
                  <a:pt x="2803" y="3819"/>
                </a:lnTo>
                <a:close/>
                <a:moveTo>
                  <a:pt x="2121" y="3819"/>
                </a:moveTo>
                <a:lnTo>
                  <a:pt x="2121" y="4102"/>
                </a:lnTo>
                <a:lnTo>
                  <a:pt x="2581" y="4102"/>
                </a:lnTo>
                <a:lnTo>
                  <a:pt x="2581" y="3819"/>
                </a:lnTo>
                <a:lnTo>
                  <a:pt x="2121" y="3819"/>
                </a:lnTo>
                <a:close/>
                <a:moveTo>
                  <a:pt x="2479" y="1864"/>
                </a:moveTo>
                <a:lnTo>
                  <a:pt x="2479" y="2048"/>
                </a:lnTo>
                <a:lnTo>
                  <a:pt x="4341" y="2048"/>
                </a:lnTo>
                <a:lnTo>
                  <a:pt x="4341" y="1864"/>
                </a:lnTo>
                <a:lnTo>
                  <a:pt x="2479" y="1864"/>
                </a:lnTo>
                <a:close/>
                <a:moveTo>
                  <a:pt x="2479" y="1443"/>
                </a:moveTo>
                <a:lnTo>
                  <a:pt x="2479" y="1627"/>
                </a:lnTo>
                <a:lnTo>
                  <a:pt x="4341" y="1627"/>
                </a:lnTo>
                <a:lnTo>
                  <a:pt x="4341" y="1443"/>
                </a:lnTo>
                <a:lnTo>
                  <a:pt x="2479" y="1443"/>
                </a:lnTo>
                <a:close/>
                <a:moveTo>
                  <a:pt x="2479" y="1044"/>
                </a:moveTo>
                <a:lnTo>
                  <a:pt x="2479" y="1228"/>
                </a:lnTo>
                <a:lnTo>
                  <a:pt x="3582" y="1228"/>
                </a:lnTo>
                <a:lnTo>
                  <a:pt x="3582" y="1044"/>
                </a:lnTo>
                <a:lnTo>
                  <a:pt x="2479" y="1044"/>
                </a:lnTo>
                <a:close/>
                <a:moveTo>
                  <a:pt x="2479" y="623"/>
                </a:moveTo>
                <a:lnTo>
                  <a:pt x="2479" y="807"/>
                </a:lnTo>
                <a:lnTo>
                  <a:pt x="3582" y="807"/>
                </a:lnTo>
                <a:lnTo>
                  <a:pt x="3582" y="623"/>
                </a:lnTo>
                <a:lnTo>
                  <a:pt x="2479" y="623"/>
                </a:lnTo>
                <a:close/>
                <a:moveTo>
                  <a:pt x="4167" y="447"/>
                </a:moveTo>
                <a:lnTo>
                  <a:pt x="4141" y="656"/>
                </a:lnTo>
                <a:lnTo>
                  <a:pt x="4466" y="812"/>
                </a:lnTo>
                <a:lnTo>
                  <a:pt x="4167" y="447"/>
                </a:lnTo>
                <a:close/>
                <a:moveTo>
                  <a:pt x="4688" y="1238"/>
                </a:moveTo>
                <a:lnTo>
                  <a:pt x="3922" y="871"/>
                </a:lnTo>
                <a:lnTo>
                  <a:pt x="3829" y="826"/>
                </a:lnTo>
                <a:lnTo>
                  <a:pt x="3842" y="722"/>
                </a:lnTo>
                <a:lnTo>
                  <a:pt x="3897" y="289"/>
                </a:lnTo>
                <a:lnTo>
                  <a:pt x="2203" y="289"/>
                </a:lnTo>
                <a:lnTo>
                  <a:pt x="2203" y="2238"/>
                </a:lnTo>
                <a:lnTo>
                  <a:pt x="4688" y="2238"/>
                </a:lnTo>
                <a:lnTo>
                  <a:pt x="4688" y="123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36" name="KSO_Shape"/>
          <p:cNvSpPr/>
          <p:nvPr/>
        </p:nvSpPr>
        <p:spPr>
          <a:xfrm>
            <a:off x="10293133" y="4931746"/>
            <a:ext cx="513430" cy="429570"/>
          </a:xfrm>
          <a:custGeom>
            <a:avLst/>
            <a:gdLst/>
            <a:ahLst/>
            <a:cxnLst/>
            <a:rect l="l" t="t" r="r" b="b"/>
            <a:pathLst>
              <a:path w="1366582" h="1042046">
                <a:moveTo>
                  <a:pt x="37022" y="792087"/>
                </a:moveTo>
                <a:lnTo>
                  <a:pt x="185104" y="792087"/>
                </a:lnTo>
                <a:cubicBezTo>
                  <a:pt x="205551" y="792087"/>
                  <a:pt x="222126" y="808662"/>
                  <a:pt x="222126" y="829109"/>
                </a:cubicBezTo>
                <a:lnTo>
                  <a:pt x="222126" y="1005022"/>
                </a:lnTo>
                <a:cubicBezTo>
                  <a:pt x="222126" y="1025469"/>
                  <a:pt x="205551" y="1042044"/>
                  <a:pt x="185104" y="1042044"/>
                </a:cubicBezTo>
                <a:lnTo>
                  <a:pt x="37022" y="1042044"/>
                </a:lnTo>
                <a:cubicBezTo>
                  <a:pt x="16575" y="1042044"/>
                  <a:pt x="0" y="1025469"/>
                  <a:pt x="0" y="1005022"/>
                </a:cubicBezTo>
                <a:lnTo>
                  <a:pt x="0" y="829109"/>
                </a:lnTo>
                <a:cubicBezTo>
                  <a:pt x="0" y="808662"/>
                  <a:pt x="16575" y="792087"/>
                  <a:pt x="37022" y="792087"/>
                </a:cubicBezTo>
                <a:close/>
                <a:moveTo>
                  <a:pt x="308442" y="614561"/>
                </a:moveTo>
                <a:lnTo>
                  <a:pt x="456524" y="614561"/>
                </a:lnTo>
                <a:cubicBezTo>
                  <a:pt x="476971" y="614561"/>
                  <a:pt x="493546" y="631136"/>
                  <a:pt x="493546" y="651583"/>
                </a:cubicBezTo>
                <a:lnTo>
                  <a:pt x="493546" y="1005023"/>
                </a:lnTo>
                <a:cubicBezTo>
                  <a:pt x="493546" y="1025470"/>
                  <a:pt x="476971" y="1042045"/>
                  <a:pt x="456524" y="1042045"/>
                </a:cubicBezTo>
                <a:lnTo>
                  <a:pt x="308442" y="1042045"/>
                </a:lnTo>
                <a:cubicBezTo>
                  <a:pt x="287995" y="1042045"/>
                  <a:pt x="271420" y="1025470"/>
                  <a:pt x="271420" y="1005023"/>
                </a:cubicBezTo>
                <a:lnTo>
                  <a:pt x="271420" y="651583"/>
                </a:lnTo>
                <a:cubicBezTo>
                  <a:pt x="271420" y="631136"/>
                  <a:pt x="287995" y="614561"/>
                  <a:pt x="308442" y="614561"/>
                </a:cubicBezTo>
                <a:close/>
                <a:moveTo>
                  <a:pt x="583127" y="432047"/>
                </a:moveTo>
                <a:lnTo>
                  <a:pt x="744271" y="432047"/>
                </a:lnTo>
                <a:cubicBezTo>
                  <a:pt x="766521" y="432047"/>
                  <a:pt x="784558" y="450084"/>
                  <a:pt x="784558" y="472334"/>
                </a:cubicBezTo>
                <a:lnTo>
                  <a:pt x="784558" y="1001758"/>
                </a:lnTo>
                <a:cubicBezTo>
                  <a:pt x="784558" y="1024008"/>
                  <a:pt x="766521" y="1042045"/>
                  <a:pt x="744271" y="1042045"/>
                </a:cubicBezTo>
                <a:lnTo>
                  <a:pt x="583127" y="1042045"/>
                </a:lnTo>
                <a:cubicBezTo>
                  <a:pt x="560877" y="1042045"/>
                  <a:pt x="542840" y="1024008"/>
                  <a:pt x="542840" y="1001758"/>
                </a:cubicBezTo>
                <a:lnTo>
                  <a:pt x="542840" y="472334"/>
                </a:lnTo>
                <a:cubicBezTo>
                  <a:pt x="542840" y="450084"/>
                  <a:pt x="560877" y="432047"/>
                  <a:pt x="583127" y="432047"/>
                </a:cubicBezTo>
                <a:close/>
                <a:moveTo>
                  <a:pt x="874139" y="210194"/>
                </a:moveTo>
                <a:lnTo>
                  <a:pt x="1035283" y="210194"/>
                </a:lnTo>
                <a:cubicBezTo>
                  <a:pt x="1057533" y="210194"/>
                  <a:pt x="1075570" y="228231"/>
                  <a:pt x="1075570" y="250481"/>
                </a:cubicBezTo>
                <a:lnTo>
                  <a:pt x="1075570" y="1001758"/>
                </a:lnTo>
                <a:cubicBezTo>
                  <a:pt x="1075570" y="1024008"/>
                  <a:pt x="1057533" y="1042045"/>
                  <a:pt x="1035283" y="1042045"/>
                </a:cubicBezTo>
                <a:lnTo>
                  <a:pt x="874139" y="1042045"/>
                </a:lnTo>
                <a:cubicBezTo>
                  <a:pt x="851889" y="1042045"/>
                  <a:pt x="833852" y="1024008"/>
                  <a:pt x="833852" y="1001758"/>
                </a:cubicBezTo>
                <a:lnTo>
                  <a:pt x="833852" y="250481"/>
                </a:lnTo>
                <a:cubicBezTo>
                  <a:pt x="833852" y="228231"/>
                  <a:pt x="851889" y="210194"/>
                  <a:pt x="874139" y="210194"/>
                </a:cubicBezTo>
                <a:close/>
                <a:moveTo>
                  <a:pt x="1165151" y="0"/>
                </a:moveTo>
                <a:lnTo>
                  <a:pt x="1326295" y="0"/>
                </a:lnTo>
                <a:cubicBezTo>
                  <a:pt x="1348545" y="0"/>
                  <a:pt x="1366582" y="18037"/>
                  <a:pt x="1366582" y="40287"/>
                </a:cubicBezTo>
                <a:lnTo>
                  <a:pt x="1366582" y="1001759"/>
                </a:lnTo>
                <a:cubicBezTo>
                  <a:pt x="1366582" y="1024009"/>
                  <a:pt x="1348545" y="1042046"/>
                  <a:pt x="1326295" y="1042046"/>
                </a:cubicBezTo>
                <a:lnTo>
                  <a:pt x="1165151" y="1042046"/>
                </a:lnTo>
                <a:cubicBezTo>
                  <a:pt x="1142901" y="1042046"/>
                  <a:pt x="1124864" y="1024009"/>
                  <a:pt x="1124864" y="1001759"/>
                </a:cubicBezTo>
                <a:lnTo>
                  <a:pt x="1124864" y="40287"/>
                </a:lnTo>
                <a:cubicBezTo>
                  <a:pt x="1124864" y="18037"/>
                  <a:pt x="1142901" y="0"/>
                  <a:pt x="1165151" y="0"/>
                </a:cubicBezTo>
                <a:close/>
              </a:path>
            </a:pathLst>
          </a:custGeom>
          <a:solidFill>
            <a:srgbClr val="FFFFFF"/>
          </a:solidFill>
          <a:ln>
            <a:noFill/>
          </a:ln>
        </p:spPr>
        <p:txBody>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endParaRPr lang="zh-CN" altLang="en-US">
              <a:solidFill>
                <a:schemeClr val="tx1"/>
              </a:solidFill>
              <a:latin typeface="Calibri" panose="020F0502020204030204" pitchFamily="34" charset="0"/>
              <a:ea typeface="幼圆" panose="02010509060101010101" pitchFamily="49" charset="-122"/>
            </a:endParaRPr>
          </a:p>
        </p:txBody>
      </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标题 3"/>
          <p:cNvSpPr>
            <a:spLocks noGrp="1"/>
          </p:cNvSpPr>
          <p:nvPr>
            <p:ph type="title"/>
          </p:nvPr>
        </p:nvSpPr>
        <p:spPr/>
        <p:txBody>
          <a:bodyPr/>
          <a:lstStyle/>
          <a:p>
            <a:pPr eaLnBrk="1" hangingPunct="1"/>
            <a:r>
              <a:rPr lang="zh-CN" altLang="en-US" dirty="0"/>
              <a:t>请在此输入您的大标题</a:t>
            </a:r>
            <a:endParaRPr lang="en-US" altLang="zh-CN" dirty="0"/>
          </a:p>
        </p:txBody>
      </p:sp>
      <p:sp>
        <p:nvSpPr>
          <p:cNvPr id="85" name="Freeform 5"/>
          <p:cNvSpPr/>
          <p:nvPr/>
        </p:nvSpPr>
        <p:spPr bwMode="auto">
          <a:xfrm>
            <a:off x="1091366" y="3975942"/>
            <a:ext cx="1609610" cy="1775418"/>
          </a:xfrm>
          <a:custGeom>
            <a:avLst/>
            <a:gdLst/>
            <a:ahLst/>
            <a:cxnLst>
              <a:cxn ang="0">
                <a:pos x="203" y="0"/>
              </a:cxn>
              <a:cxn ang="0">
                <a:pos x="409" y="654"/>
              </a:cxn>
              <a:cxn ang="0">
                <a:pos x="0" y="654"/>
              </a:cxn>
              <a:cxn ang="0">
                <a:pos x="203" y="0"/>
              </a:cxn>
            </a:cxnLst>
            <a:rect l="0" t="0" r="r" b="b"/>
            <a:pathLst>
              <a:path w="409" h="654">
                <a:moveTo>
                  <a:pt x="203" y="0"/>
                </a:moveTo>
                <a:lnTo>
                  <a:pt x="409" y="654"/>
                </a:lnTo>
                <a:lnTo>
                  <a:pt x="0" y="654"/>
                </a:lnTo>
                <a:lnTo>
                  <a:pt x="203" y="0"/>
                </a:lnTo>
                <a:close/>
              </a:path>
            </a:pathLst>
          </a:custGeom>
          <a:solidFill>
            <a:schemeClr val="accent1"/>
          </a:solidFill>
          <a:ln w="9525">
            <a:noFill/>
            <a:round/>
          </a:ln>
          <a:effectLst>
            <a:outerShdw blurRad="50800" dist="38100" dir="16200000" rotWithShape="0">
              <a:prstClr val="black">
                <a:alpha val="40000"/>
              </a:prstClr>
            </a:outerShdw>
          </a:effectLst>
        </p:spPr>
        <p:txBody>
          <a:bodyPr vert="horz" wrap="square" lIns="121920" tIns="60960" rIns="121920" bIns="60960" numCol="1" anchor="ctr" anchorCtr="0" compatLnSpc="1"/>
          <a:lstStyle/>
          <a:p>
            <a:pPr algn="ctr"/>
            <a:endParaRPr lang="en-US" sz="3200">
              <a:latin typeface="+mj-ea"/>
              <a:ea typeface="+mj-ea"/>
            </a:endParaRPr>
          </a:p>
        </p:txBody>
      </p:sp>
      <p:sp>
        <p:nvSpPr>
          <p:cNvPr id="86" name="Freeform 7"/>
          <p:cNvSpPr/>
          <p:nvPr/>
        </p:nvSpPr>
        <p:spPr bwMode="auto">
          <a:xfrm>
            <a:off x="1902074" y="3989514"/>
            <a:ext cx="798903" cy="1761845"/>
          </a:xfrm>
          <a:custGeom>
            <a:avLst/>
            <a:gdLst/>
            <a:ahLst/>
            <a:cxnLst>
              <a:cxn ang="0">
                <a:pos x="0" y="0"/>
              </a:cxn>
              <a:cxn ang="0">
                <a:pos x="0" y="649"/>
              </a:cxn>
              <a:cxn ang="0">
                <a:pos x="203" y="649"/>
              </a:cxn>
              <a:cxn ang="0">
                <a:pos x="0" y="0"/>
              </a:cxn>
            </a:cxnLst>
            <a:rect l="0" t="0" r="r" b="b"/>
            <a:pathLst>
              <a:path w="203" h="649">
                <a:moveTo>
                  <a:pt x="0" y="0"/>
                </a:moveTo>
                <a:lnTo>
                  <a:pt x="0" y="649"/>
                </a:lnTo>
                <a:lnTo>
                  <a:pt x="203" y="649"/>
                </a:lnTo>
                <a:lnTo>
                  <a:pt x="0" y="0"/>
                </a:lnTo>
                <a:close/>
              </a:path>
            </a:pathLst>
          </a:custGeom>
          <a:solidFill>
            <a:schemeClr val="accent1">
              <a:lumMod val="20000"/>
              <a:lumOff val="80000"/>
              <a:alpha val="50000"/>
            </a:schemeClr>
          </a:solidFill>
          <a:ln w="9525">
            <a:noFill/>
            <a:round/>
          </a:ln>
          <a:effectLst>
            <a:outerShdw blurRad="50800" dist="50800" dir="5400000" algn="ctr" rotWithShape="0">
              <a:srgbClr val="000000">
                <a:alpha val="0"/>
              </a:srgbClr>
            </a:outerShdw>
          </a:effectLst>
        </p:spPr>
        <p:txBody>
          <a:bodyPr vert="horz" wrap="square" lIns="121920" tIns="60960" rIns="121920" bIns="60960" numCol="1" anchor="ctr" anchorCtr="0" compatLnSpc="1"/>
          <a:lstStyle/>
          <a:p>
            <a:pPr algn="ctr"/>
            <a:endParaRPr lang="en-US" sz="3200">
              <a:latin typeface="+mj-ea"/>
              <a:ea typeface="+mj-ea"/>
            </a:endParaRPr>
          </a:p>
        </p:txBody>
      </p:sp>
      <p:sp>
        <p:nvSpPr>
          <p:cNvPr id="93" name="TextBox 82"/>
          <p:cNvSpPr txBox="1"/>
          <p:nvPr/>
        </p:nvSpPr>
        <p:spPr>
          <a:xfrm>
            <a:off x="1375929" y="5914419"/>
            <a:ext cx="1042447" cy="369332"/>
          </a:xfrm>
          <a:prstGeom prst="rect">
            <a:avLst/>
          </a:prstGeom>
          <a:noFill/>
        </p:spPr>
        <p:txBody>
          <a:bodyPr wrap="square" rtlCol="0" anchor="ctr">
            <a:spAutoFit/>
          </a:bodyPr>
          <a:lstStyle/>
          <a:p>
            <a:pPr algn="ctr"/>
            <a:r>
              <a:rPr lang="zh-CN" altLang="en-US" sz="1800" dirty="0">
                <a:latin typeface="+mj-ea"/>
                <a:ea typeface="+mj-ea"/>
              </a:rPr>
              <a:t>文本</a:t>
            </a:r>
            <a:endParaRPr lang="en-US" sz="1800" dirty="0">
              <a:latin typeface="+mj-ea"/>
              <a:ea typeface="+mj-ea"/>
            </a:endParaRPr>
          </a:p>
        </p:txBody>
      </p:sp>
      <p:sp>
        <p:nvSpPr>
          <p:cNvPr id="21" name="矩形 20"/>
          <p:cNvSpPr/>
          <p:nvPr/>
        </p:nvSpPr>
        <p:spPr>
          <a:xfrm flipH="1">
            <a:off x="3037676" y="4221338"/>
            <a:ext cx="4390063" cy="16930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1800" dirty="0">
                <a:solidFill>
                  <a:schemeClr val="tx1"/>
                </a:solidFill>
                <a:latin typeface="+mn-ea"/>
              </a:rPr>
              <a:t>请输入文本请输入文本请输入文本请输入文本请输入文本</a:t>
            </a:r>
            <a:endParaRPr lang="zh-CN" altLang="zh-CN" sz="1800" dirty="0">
              <a:solidFill>
                <a:schemeClr val="tx1"/>
              </a:solidFill>
              <a:latin typeface="+mn-ea"/>
            </a:endParaRPr>
          </a:p>
        </p:txBody>
      </p:sp>
      <p:sp>
        <p:nvSpPr>
          <p:cNvPr id="22" name="Freeform 5"/>
          <p:cNvSpPr/>
          <p:nvPr/>
        </p:nvSpPr>
        <p:spPr bwMode="auto">
          <a:xfrm>
            <a:off x="5098390" y="1913529"/>
            <a:ext cx="1609610" cy="1775418"/>
          </a:xfrm>
          <a:custGeom>
            <a:avLst/>
            <a:gdLst/>
            <a:ahLst/>
            <a:cxnLst>
              <a:cxn ang="0">
                <a:pos x="203" y="0"/>
              </a:cxn>
              <a:cxn ang="0">
                <a:pos x="409" y="654"/>
              </a:cxn>
              <a:cxn ang="0">
                <a:pos x="0" y="654"/>
              </a:cxn>
              <a:cxn ang="0">
                <a:pos x="203" y="0"/>
              </a:cxn>
            </a:cxnLst>
            <a:rect l="0" t="0" r="r" b="b"/>
            <a:pathLst>
              <a:path w="409" h="654">
                <a:moveTo>
                  <a:pt x="203" y="0"/>
                </a:moveTo>
                <a:lnTo>
                  <a:pt x="409" y="654"/>
                </a:lnTo>
                <a:lnTo>
                  <a:pt x="0" y="654"/>
                </a:lnTo>
                <a:lnTo>
                  <a:pt x="203" y="0"/>
                </a:lnTo>
                <a:close/>
              </a:path>
            </a:pathLst>
          </a:custGeom>
          <a:solidFill>
            <a:schemeClr val="accent1"/>
          </a:solidFill>
          <a:ln w="9525">
            <a:noFill/>
            <a:round/>
          </a:ln>
          <a:effectLst>
            <a:outerShdw blurRad="50800" dist="38100" dir="16200000" rotWithShape="0">
              <a:prstClr val="black">
                <a:alpha val="40000"/>
              </a:prstClr>
            </a:outerShdw>
          </a:effectLst>
        </p:spPr>
        <p:txBody>
          <a:bodyPr vert="horz" wrap="square" lIns="121920" tIns="60960" rIns="121920" bIns="60960" numCol="1" anchor="ctr" anchorCtr="0" compatLnSpc="1"/>
          <a:lstStyle/>
          <a:p>
            <a:pPr algn="ctr"/>
            <a:endParaRPr lang="en-US" sz="3200">
              <a:latin typeface="+mj-ea"/>
              <a:ea typeface="+mj-ea"/>
            </a:endParaRPr>
          </a:p>
        </p:txBody>
      </p:sp>
      <p:sp>
        <p:nvSpPr>
          <p:cNvPr id="23" name="Freeform 7"/>
          <p:cNvSpPr/>
          <p:nvPr/>
        </p:nvSpPr>
        <p:spPr bwMode="auto">
          <a:xfrm>
            <a:off x="5909098" y="1927101"/>
            <a:ext cx="798903" cy="1761845"/>
          </a:xfrm>
          <a:custGeom>
            <a:avLst/>
            <a:gdLst/>
            <a:ahLst/>
            <a:cxnLst>
              <a:cxn ang="0">
                <a:pos x="0" y="0"/>
              </a:cxn>
              <a:cxn ang="0">
                <a:pos x="0" y="649"/>
              </a:cxn>
              <a:cxn ang="0">
                <a:pos x="203" y="649"/>
              </a:cxn>
              <a:cxn ang="0">
                <a:pos x="0" y="0"/>
              </a:cxn>
            </a:cxnLst>
            <a:rect l="0" t="0" r="r" b="b"/>
            <a:pathLst>
              <a:path w="203" h="649">
                <a:moveTo>
                  <a:pt x="0" y="0"/>
                </a:moveTo>
                <a:lnTo>
                  <a:pt x="0" y="649"/>
                </a:lnTo>
                <a:lnTo>
                  <a:pt x="203" y="649"/>
                </a:lnTo>
                <a:lnTo>
                  <a:pt x="0" y="0"/>
                </a:lnTo>
                <a:close/>
              </a:path>
            </a:pathLst>
          </a:custGeom>
          <a:solidFill>
            <a:schemeClr val="accent1">
              <a:lumMod val="20000"/>
              <a:lumOff val="80000"/>
              <a:alpha val="50000"/>
            </a:schemeClr>
          </a:solidFill>
          <a:ln w="9525">
            <a:noFill/>
            <a:round/>
          </a:ln>
          <a:effectLst>
            <a:outerShdw blurRad="50800" dist="50800" dir="5400000" algn="ctr" rotWithShape="0">
              <a:srgbClr val="000000">
                <a:alpha val="0"/>
              </a:srgbClr>
            </a:outerShdw>
          </a:effectLst>
        </p:spPr>
        <p:txBody>
          <a:bodyPr vert="horz" wrap="square" lIns="121920" tIns="60960" rIns="121920" bIns="60960" numCol="1" anchor="ctr" anchorCtr="0" compatLnSpc="1"/>
          <a:lstStyle/>
          <a:p>
            <a:pPr algn="ctr"/>
            <a:endParaRPr lang="en-US" sz="3200">
              <a:latin typeface="+mj-ea"/>
              <a:ea typeface="+mj-ea"/>
            </a:endParaRPr>
          </a:p>
        </p:txBody>
      </p:sp>
      <p:sp>
        <p:nvSpPr>
          <p:cNvPr id="24" name="TextBox 82"/>
          <p:cNvSpPr txBox="1"/>
          <p:nvPr/>
        </p:nvSpPr>
        <p:spPr>
          <a:xfrm>
            <a:off x="5382953" y="3852006"/>
            <a:ext cx="1042447" cy="369332"/>
          </a:xfrm>
          <a:prstGeom prst="rect">
            <a:avLst/>
          </a:prstGeom>
          <a:noFill/>
        </p:spPr>
        <p:txBody>
          <a:bodyPr wrap="square" rtlCol="0" anchor="ctr">
            <a:spAutoFit/>
          </a:bodyPr>
          <a:lstStyle/>
          <a:p>
            <a:pPr algn="ctr"/>
            <a:r>
              <a:rPr lang="zh-CN" altLang="en-US" sz="1800" dirty="0">
                <a:latin typeface="+mj-ea"/>
                <a:ea typeface="+mj-ea"/>
              </a:rPr>
              <a:t>文本</a:t>
            </a:r>
            <a:endParaRPr lang="en-US" sz="1800" dirty="0">
              <a:latin typeface="+mj-ea"/>
              <a:ea typeface="+mj-ea"/>
            </a:endParaRPr>
          </a:p>
        </p:txBody>
      </p:sp>
      <p:sp>
        <p:nvSpPr>
          <p:cNvPr id="26" name="矩形 25"/>
          <p:cNvSpPr/>
          <p:nvPr/>
        </p:nvSpPr>
        <p:spPr>
          <a:xfrm flipH="1">
            <a:off x="7044700" y="2158925"/>
            <a:ext cx="4390063" cy="16930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1800" dirty="0">
                <a:solidFill>
                  <a:schemeClr val="tx1"/>
                </a:solidFill>
                <a:latin typeface="+mn-ea"/>
              </a:rPr>
              <a:t>请输入文本请输入文本请输入文本请输入文本请输入文本请输入文本请输入文本请输入文本请输入文本请输入文本</a:t>
            </a:r>
            <a:endParaRPr lang="zh-CN" altLang="zh-CN" sz="1800" dirty="0">
              <a:solidFill>
                <a:schemeClr val="tx1"/>
              </a:solidFill>
              <a:latin typeface="+mn-ea"/>
            </a:endParaRPr>
          </a:p>
        </p:txBody>
      </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标题 3"/>
          <p:cNvSpPr>
            <a:spLocks noGrp="1"/>
          </p:cNvSpPr>
          <p:nvPr>
            <p:ph type="title"/>
          </p:nvPr>
        </p:nvSpPr>
        <p:spPr/>
        <p:txBody>
          <a:bodyPr/>
          <a:lstStyle/>
          <a:p>
            <a:r>
              <a:rPr lang="zh-CN" altLang="en-US"/>
              <a:t>请在此输入您的大标题</a:t>
            </a:r>
            <a:endParaRPr lang="en-US" altLang="zh-CN" dirty="0"/>
          </a:p>
        </p:txBody>
      </p:sp>
      <p:sp>
        <p:nvSpPr>
          <p:cNvPr id="10" name="自由: 形状 9"/>
          <p:cNvSpPr/>
          <p:nvPr/>
        </p:nvSpPr>
        <p:spPr>
          <a:xfrm>
            <a:off x="644200" y="2231557"/>
            <a:ext cx="1416508" cy="695593"/>
          </a:xfrm>
          <a:custGeom>
            <a:avLst/>
            <a:gdLst>
              <a:gd name="connsiteX0" fmla="*/ 1015203 w 1416508"/>
              <a:gd name="connsiteY0" fmla="*/ 227406 h 695593"/>
              <a:gd name="connsiteX1" fmla="*/ 986783 w 1416508"/>
              <a:gd name="connsiteY1" fmla="*/ 319376 h 695593"/>
              <a:gd name="connsiteX2" fmla="*/ 894812 w 1416508"/>
              <a:gd name="connsiteY2" fmla="*/ 319376 h 695593"/>
              <a:gd name="connsiteX3" fmla="*/ 969219 w 1416508"/>
              <a:gd name="connsiteY3" fmla="*/ 376216 h 695593"/>
              <a:gd name="connsiteX4" fmla="*/ 940797 w 1416508"/>
              <a:gd name="connsiteY4" fmla="*/ 468188 h 695593"/>
              <a:gd name="connsiteX5" fmla="*/ 1015203 w 1416508"/>
              <a:gd name="connsiteY5" fmla="*/ 411345 h 695593"/>
              <a:gd name="connsiteX6" fmla="*/ 1089609 w 1416508"/>
              <a:gd name="connsiteY6" fmla="*/ 468188 h 695593"/>
              <a:gd name="connsiteX7" fmla="*/ 1061187 w 1416508"/>
              <a:gd name="connsiteY7" fmla="*/ 376216 h 695593"/>
              <a:gd name="connsiteX8" fmla="*/ 1135594 w 1416508"/>
              <a:gd name="connsiteY8" fmla="*/ 319376 h 695593"/>
              <a:gd name="connsiteX9" fmla="*/ 1043624 w 1416508"/>
              <a:gd name="connsiteY9" fmla="*/ 319376 h 695593"/>
              <a:gd name="connsiteX10" fmla="*/ 707537 w 1416508"/>
              <a:gd name="connsiteY10" fmla="*/ 227406 h 695593"/>
              <a:gd name="connsiteX11" fmla="*/ 679117 w 1416508"/>
              <a:gd name="connsiteY11" fmla="*/ 319376 h 695593"/>
              <a:gd name="connsiteX12" fmla="*/ 587146 w 1416508"/>
              <a:gd name="connsiteY12" fmla="*/ 319376 h 695593"/>
              <a:gd name="connsiteX13" fmla="*/ 661553 w 1416508"/>
              <a:gd name="connsiteY13" fmla="*/ 376216 h 695593"/>
              <a:gd name="connsiteX14" fmla="*/ 633131 w 1416508"/>
              <a:gd name="connsiteY14" fmla="*/ 468188 h 695593"/>
              <a:gd name="connsiteX15" fmla="*/ 707537 w 1416508"/>
              <a:gd name="connsiteY15" fmla="*/ 411345 h 695593"/>
              <a:gd name="connsiteX16" fmla="*/ 781943 w 1416508"/>
              <a:gd name="connsiteY16" fmla="*/ 468188 h 695593"/>
              <a:gd name="connsiteX17" fmla="*/ 753521 w 1416508"/>
              <a:gd name="connsiteY17" fmla="*/ 376216 h 695593"/>
              <a:gd name="connsiteX18" fmla="*/ 827928 w 1416508"/>
              <a:gd name="connsiteY18" fmla="*/ 319376 h 695593"/>
              <a:gd name="connsiteX19" fmla="*/ 735958 w 1416508"/>
              <a:gd name="connsiteY19" fmla="*/ 319376 h 695593"/>
              <a:gd name="connsiteX20" fmla="*/ 399873 w 1416508"/>
              <a:gd name="connsiteY20" fmla="*/ 227406 h 695593"/>
              <a:gd name="connsiteX21" fmla="*/ 371452 w 1416508"/>
              <a:gd name="connsiteY21" fmla="*/ 319376 h 695593"/>
              <a:gd name="connsiteX22" fmla="*/ 279481 w 1416508"/>
              <a:gd name="connsiteY22" fmla="*/ 319376 h 695593"/>
              <a:gd name="connsiteX23" fmla="*/ 353889 w 1416508"/>
              <a:gd name="connsiteY23" fmla="*/ 376216 h 695593"/>
              <a:gd name="connsiteX24" fmla="*/ 325467 w 1416508"/>
              <a:gd name="connsiteY24" fmla="*/ 468188 h 695593"/>
              <a:gd name="connsiteX25" fmla="*/ 399873 w 1416508"/>
              <a:gd name="connsiteY25" fmla="*/ 411345 h 695593"/>
              <a:gd name="connsiteX26" fmla="*/ 474278 w 1416508"/>
              <a:gd name="connsiteY26" fmla="*/ 468188 h 695593"/>
              <a:gd name="connsiteX27" fmla="*/ 445856 w 1416508"/>
              <a:gd name="connsiteY27" fmla="*/ 376216 h 695593"/>
              <a:gd name="connsiteX28" fmla="*/ 520264 w 1416508"/>
              <a:gd name="connsiteY28" fmla="*/ 319376 h 695593"/>
              <a:gd name="connsiteX29" fmla="*/ 428293 w 1416508"/>
              <a:gd name="connsiteY29" fmla="*/ 319376 h 695593"/>
              <a:gd name="connsiteX30" fmla="*/ 270099 w 1416508"/>
              <a:gd name="connsiteY30" fmla="*/ 0 h 695593"/>
              <a:gd name="connsiteX31" fmla="*/ 1416508 w 1416508"/>
              <a:gd name="connsiteY31" fmla="*/ 0 h 695593"/>
              <a:gd name="connsiteX32" fmla="*/ 1146409 w 1416508"/>
              <a:gd name="connsiteY32" fmla="*/ 695593 h 695593"/>
              <a:gd name="connsiteX33" fmla="*/ 0 w 1416508"/>
              <a:gd name="connsiteY33" fmla="*/ 695593 h 695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416508" h="695593">
                <a:moveTo>
                  <a:pt x="1015203" y="227406"/>
                </a:moveTo>
                <a:lnTo>
                  <a:pt x="986783" y="319376"/>
                </a:lnTo>
                <a:lnTo>
                  <a:pt x="894812" y="319376"/>
                </a:lnTo>
                <a:lnTo>
                  <a:pt x="969219" y="376216"/>
                </a:lnTo>
                <a:lnTo>
                  <a:pt x="940797" y="468188"/>
                </a:lnTo>
                <a:lnTo>
                  <a:pt x="1015203" y="411345"/>
                </a:lnTo>
                <a:lnTo>
                  <a:pt x="1089609" y="468188"/>
                </a:lnTo>
                <a:lnTo>
                  <a:pt x="1061187" y="376216"/>
                </a:lnTo>
                <a:lnTo>
                  <a:pt x="1135594" y="319376"/>
                </a:lnTo>
                <a:lnTo>
                  <a:pt x="1043624" y="319376"/>
                </a:lnTo>
                <a:close/>
                <a:moveTo>
                  <a:pt x="707537" y="227406"/>
                </a:moveTo>
                <a:lnTo>
                  <a:pt x="679117" y="319376"/>
                </a:lnTo>
                <a:lnTo>
                  <a:pt x="587146" y="319376"/>
                </a:lnTo>
                <a:lnTo>
                  <a:pt x="661553" y="376216"/>
                </a:lnTo>
                <a:lnTo>
                  <a:pt x="633131" y="468188"/>
                </a:lnTo>
                <a:lnTo>
                  <a:pt x="707537" y="411345"/>
                </a:lnTo>
                <a:lnTo>
                  <a:pt x="781943" y="468188"/>
                </a:lnTo>
                <a:lnTo>
                  <a:pt x="753521" y="376216"/>
                </a:lnTo>
                <a:lnTo>
                  <a:pt x="827928" y="319376"/>
                </a:lnTo>
                <a:lnTo>
                  <a:pt x="735958" y="319376"/>
                </a:lnTo>
                <a:close/>
                <a:moveTo>
                  <a:pt x="399873" y="227406"/>
                </a:moveTo>
                <a:lnTo>
                  <a:pt x="371452" y="319376"/>
                </a:lnTo>
                <a:lnTo>
                  <a:pt x="279481" y="319376"/>
                </a:lnTo>
                <a:lnTo>
                  <a:pt x="353889" y="376216"/>
                </a:lnTo>
                <a:lnTo>
                  <a:pt x="325467" y="468188"/>
                </a:lnTo>
                <a:lnTo>
                  <a:pt x="399873" y="411345"/>
                </a:lnTo>
                <a:lnTo>
                  <a:pt x="474278" y="468188"/>
                </a:lnTo>
                <a:lnTo>
                  <a:pt x="445856" y="376216"/>
                </a:lnTo>
                <a:lnTo>
                  <a:pt x="520264" y="319376"/>
                </a:lnTo>
                <a:lnTo>
                  <a:pt x="428293" y="319376"/>
                </a:lnTo>
                <a:close/>
                <a:moveTo>
                  <a:pt x="270099" y="0"/>
                </a:moveTo>
                <a:lnTo>
                  <a:pt x="1416508" y="0"/>
                </a:lnTo>
                <a:lnTo>
                  <a:pt x="1146409" y="695593"/>
                </a:lnTo>
                <a:lnTo>
                  <a:pt x="0" y="695593"/>
                </a:lnTo>
                <a:close/>
              </a:path>
            </a:pathLst>
          </a:custGeom>
          <a:solidFill>
            <a:schemeClr val="accent1"/>
          </a:solidFill>
          <a:ln>
            <a:solidFill>
              <a:srgbClr val="FFFFFE"/>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800" dirty="0">
              <a:solidFill>
                <a:schemeClr val="accent1">
                  <a:lumMod val="50000"/>
                </a:schemeClr>
              </a:solidFill>
            </a:endParaRPr>
          </a:p>
        </p:txBody>
      </p:sp>
      <p:sp>
        <p:nvSpPr>
          <p:cNvPr id="16" name="KSO_Shape"/>
          <p:cNvSpPr/>
          <p:nvPr/>
        </p:nvSpPr>
        <p:spPr>
          <a:xfrm>
            <a:off x="2381134" y="2347057"/>
            <a:ext cx="464592" cy="464592"/>
          </a:xfrm>
          <a:custGeom>
            <a:avLst/>
            <a:gdLst/>
            <a:ahLst/>
            <a:cxnLst/>
            <a:rect l="l" t="t" r="r" b="b"/>
            <a:pathLst>
              <a:path w="900473" h="900473">
                <a:moveTo>
                  <a:pt x="347074" y="203047"/>
                </a:moveTo>
                <a:lnTo>
                  <a:pt x="692767" y="451973"/>
                </a:lnTo>
                <a:lnTo>
                  <a:pt x="347074" y="700898"/>
                </a:lnTo>
                <a:close/>
                <a:moveTo>
                  <a:pt x="450237" y="63807"/>
                </a:moveTo>
                <a:cubicBezTo>
                  <a:pt x="236817" y="63807"/>
                  <a:pt x="63807" y="236817"/>
                  <a:pt x="63807" y="450237"/>
                </a:cubicBezTo>
                <a:cubicBezTo>
                  <a:pt x="63807" y="663656"/>
                  <a:pt x="236817" y="836666"/>
                  <a:pt x="450237" y="836666"/>
                </a:cubicBezTo>
                <a:cubicBezTo>
                  <a:pt x="663656" y="836666"/>
                  <a:pt x="836666" y="663656"/>
                  <a:pt x="836666" y="450237"/>
                </a:cubicBezTo>
                <a:cubicBezTo>
                  <a:pt x="836666" y="236817"/>
                  <a:pt x="663656" y="63807"/>
                  <a:pt x="450237" y="63807"/>
                </a:cubicBezTo>
                <a:close/>
                <a:moveTo>
                  <a:pt x="450237" y="0"/>
                </a:moveTo>
                <a:cubicBezTo>
                  <a:pt x="698895" y="0"/>
                  <a:pt x="900473" y="201578"/>
                  <a:pt x="900473" y="450237"/>
                </a:cubicBezTo>
                <a:cubicBezTo>
                  <a:pt x="900473" y="698895"/>
                  <a:pt x="698895" y="900473"/>
                  <a:pt x="450237" y="900473"/>
                </a:cubicBezTo>
                <a:cubicBezTo>
                  <a:pt x="201578" y="900473"/>
                  <a:pt x="0" y="698895"/>
                  <a:pt x="0" y="450237"/>
                </a:cubicBezTo>
                <a:cubicBezTo>
                  <a:pt x="0" y="201578"/>
                  <a:pt x="201578" y="0"/>
                  <a:pt x="450237" y="0"/>
                </a:cubicBezTo>
                <a:close/>
              </a:path>
            </a:pathLst>
          </a:cu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7" name="矩形 16"/>
          <p:cNvSpPr/>
          <p:nvPr/>
        </p:nvSpPr>
        <p:spPr>
          <a:xfrm>
            <a:off x="3122495" y="1903893"/>
            <a:ext cx="3103798" cy="13509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j-ea"/>
                <a:ea typeface="+mj-ea"/>
              </a:rPr>
              <a:t>请输入文本请输入文本请输入文本请输入文本请输入文本请输入文本请输入文本</a:t>
            </a:r>
            <a:endParaRPr lang="zh-CN" altLang="zh-CN" sz="1800" dirty="0">
              <a:solidFill>
                <a:schemeClr val="tx1"/>
              </a:solidFill>
              <a:latin typeface="+mj-ea"/>
              <a:ea typeface="+mj-ea"/>
            </a:endParaRPr>
          </a:p>
        </p:txBody>
      </p:sp>
      <p:sp>
        <p:nvSpPr>
          <p:cNvPr id="20" name="自由: 形状 19"/>
          <p:cNvSpPr/>
          <p:nvPr/>
        </p:nvSpPr>
        <p:spPr>
          <a:xfrm>
            <a:off x="644200" y="3889270"/>
            <a:ext cx="1416508" cy="695593"/>
          </a:xfrm>
          <a:custGeom>
            <a:avLst/>
            <a:gdLst>
              <a:gd name="connsiteX0" fmla="*/ 1015203 w 1416508"/>
              <a:gd name="connsiteY0" fmla="*/ 227406 h 695593"/>
              <a:gd name="connsiteX1" fmla="*/ 986783 w 1416508"/>
              <a:gd name="connsiteY1" fmla="*/ 319376 h 695593"/>
              <a:gd name="connsiteX2" fmla="*/ 894812 w 1416508"/>
              <a:gd name="connsiteY2" fmla="*/ 319376 h 695593"/>
              <a:gd name="connsiteX3" fmla="*/ 969219 w 1416508"/>
              <a:gd name="connsiteY3" fmla="*/ 376216 h 695593"/>
              <a:gd name="connsiteX4" fmla="*/ 940797 w 1416508"/>
              <a:gd name="connsiteY4" fmla="*/ 468188 h 695593"/>
              <a:gd name="connsiteX5" fmla="*/ 1015203 w 1416508"/>
              <a:gd name="connsiteY5" fmla="*/ 411345 h 695593"/>
              <a:gd name="connsiteX6" fmla="*/ 1089609 w 1416508"/>
              <a:gd name="connsiteY6" fmla="*/ 468188 h 695593"/>
              <a:gd name="connsiteX7" fmla="*/ 1061187 w 1416508"/>
              <a:gd name="connsiteY7" fmla="*/ 376216 h 695593"/>
              <a:gd name="connsiteX8" fmla="*/ 1135594 w 1416508"/>
              <a:gd name="connsiteY8" fmla="*/ 319376 h 695593"/>
              <a:gd name="connsiteX9" fmla="*/ 1043624 w 1416508"/>
              <a:gd name="connsiteY9" fmla="*/ 319376 h 695593"/>
              <a:gd name="connsiteX10" fmla="*/ 707537 w 1416508"/>
              <a:gd name="connsiteY10" fmla="*/ 227406 h 695593"/>
              <a:gd name="connsiteX11" fmla="*/ 679117 w 1416508"/>
              <a:gd name="connsiteY11" fmla="*/ 319376 h 695593"/>
              <a:gd name="connsiteX12" fmla="*/ 587146 w 1416508"/>
              <a:gd name="connsiteY12" fmla="*/ 319376 h 695593"/>
              <a:gd name="connsiteX13" fmla="*/ 661553 w 1416508"/>
              <a:gd name="connsiteY13" fmla="*/ 376216 h 695593"/>
              <a:gd name="connsiteX14" fmla="*/ 633131 w 1416508"/>
              <a:gd name="connsiteY14" fmla="*/ 468188 h 695593"/>
              <a:gd name="connsiteX15" fmla="*/ 707537 w 1416508"/>
              <a:gd name="connsiteY15" fmla="*/ 411345 h 695593"/>
              <a:gd name="connsiteX16" fmla="*/ 781943 w 1416508"/>
              <a:gd name="connsiteY16" fmla="*/ 468188 h 695593"/>
              <a:gd name="connsiteX17" fmla="*/ 753521 w 1416508"/>
              <a:gd name="connsiteY17" fmla="*/ 376216 h 695593"/>
              <a:gd name="connsiteX18" fmla="*/ 827928 w 1416508"/>
              <a:gd name="connsiteY18" fmla="*/ 319376 h 695593"/>
              <a:gd name="connsiteX19" fmla="*/ 735958 w 1416508"/>
              <a:gd name="connsiteY19" fmla="*/ 319376 h 695593"/>
              <a:gd name="connsiteX20" fmla="*/ 399873 w 1416508"/>
              <a:gd name="connsiteY20" fmla="*/ 227406 h 695593"/>
              <a:gd name="connsiteX21" fmla="*/ 371452 w 1416508"/>
              <a:gd name="connsiteY21" fmla="*/ 319376 h 695593"/>
              <a:gd name="connsiteX22" fmla="*/ 279481 w 1416508"/>
              <a:gd name="connsiteY22" fmla="*/ 319376 h 695593"/>
              <a:gd name="connsiteX23" fmla="*/ 353889 w 1416508"/>
              <a:gd name="connsiteY23" fmla="*/ 376216 h 695593"/>
              <a:gd name="connsiteX24" fmla="*/ 325467 w 1416508"/>
              <a:gd name="connsiteY24" fmla="*/ 468188 h 695593"/>
              <a:gd name="connsiteX25" fmla="*/ 399873 w 1416508"/>
              <a:gd name="connsiteY25" fmla="*/ 411345 h 695593"/>
              <a:gd name="connsiteX26" fmla="*/ 474278 w 1416508"/>
              <a:gd name="connsiteY26" fmla="*/ 468188 h 695593"/>
              <a:gd name="connsiteX27" fmla="*/ 445856 w 1416508"/>
              <a:gd name="connsiteY27" fmla="*/ 376216 h 695593"/>
              <a:gd name="connsiteX28" fmla="*/ 520264 w 1416508"/>
              <a:gd name="connsiteY28" fmla="*/ 319376 h 695593"/>
              <a:gd name="connsiteX29" fmla="*/ 428293 w 1416508"/>
              <a:gd name="connsiteY29" fmla="*/ 319376 h 695593"/>
              <a:gd name="connsiteX30" fmla="*/ 270099 w 1416508"/>
              <a:gd name="connsiteY30" fmla="*/ 0 h 695593"/>
              <a:gd name="connsiteX31" fmla="*/ 1416508 w 1416508"/>
              <a:gd name="connsiteY31" fmla="*/ 0 h 695593"/>
              <a:gd name="connsiteX32" fmla="*/ 1146409 w 1416508"/>
              <a:gd name="connsiteY32" fmla="*/ 695593 h 695593"/>
              <a:gd name="connsiteX33" fmla="*/ 0 w 1416508"/>
              <a:gd name="connsiteY33" fmla="*/ 695593 h 695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416508" h="695593">
                <a:moveTo>
                  <a:pt x="1015203" y="227406"/>
                </a:moveTo>
                <a:lnTo>
                  <a:pt x="986783" y="319376"/>
                </a:lnTo>
                <a:lnTo>
                  <a:pt x="894812" y="319376"/>
                </a:lnTo>
                <a:lnTo>
                  <a:pt x="969219" y="376216"/>
                </a:lnTo>
                <a:lnTo>
                  <a:pt x="940797" y="468188"/>
                </a:lnTo>
                <a:lnTo>
                  <a:pt x="1015203" y="411345"/>
                </a:lnTo>
                <a:lnTo>
                  <a:pt x="1089609" y="468188"/>
                </a:lnTo>
                <a:lnTo>
                  <a:pt x="1061187" y="376216"/>
                </a:lnTo>
                <a:lnTo>
                  <a:pt x="1135594" y="319376"/>
                </a:lnTo>
                <a:lnTo>
                  <a:pt x="1043624" y="319376"/>
                </a:lnTo>
                <a:close/>
                <a:moveTo>
                  <a:pt x="707537" y="227406"/>
                </a:moveTo>
                <a:lnTo>
                  <a:pt x="679117" y="319376"/>
                </a:lnTo>
                <a:lnTo>
                  <a:pt x="587146" y="319376"/>
                </a:lnTo>
                <a:lnTo>
                  <a:pt x="661553" y="376216"/>
                </a:lnTo>
                <a:lnTo>
                  <a:pt x="633131" y="468188"/>
                </a:lnTo>
                <a:lnTo>
                  <a:pt x="707537" y="411345"/>
                </a:lnTo>
                <a:lnTo>
                  <a:pt x="781943" y="468188"/>
                </a:lnTo>
                <a:lnTo>
                  <a:pt x="753521" y="376216"/>
                </a:lnTo>
                <a:lnTo>
                  <a:pt x="827928" y="319376"/>
                </a:lnTo>
                <a:lnTo>
                  <a:pt x="735958" y="319376"/>
                </a:lnTo>
                <a:close/>
                <a:moveTo>
                  <a:pt x="399873" y="227406"/>
                </a:moveTo>
                <a:lnTo>
                  <a:pt x="371452" y="319376"/>
                </a:lnTo>
                <a:lnTo>
                  <a:pt x="279481" y="319376"/>
                </a:lnTo>
                <a:lnTo>
                  <a:pt x="353889" y="376216"/>
                </a:lnTo>
                <a:lnTo>
                  <a:pt x="325467" y="468188"/>
                </a:lnTo>
                <a:lnTo>
                  <a:pt x="399873" y="411345"/>
                </a:lnTo>
                <a:lnTo>
                  <a:pt x="474278" y="468188"/>
                </a:lnTo>
                <a:lnTo>
                  <a:pt x="445856" y="376216"/>
                </a:lnTo>
                <a:lnTo>
                  <a:pt x="520264" y="319376"/>
                </a:lnTo>
                <a:lnTo>
                  <a:pt x="428293" y="319376"/>
                </a:lnTo>
                <a:close/>
                <a:moveTo>
                  <a:pt x="270099" y="0"/>
                </a:moveTo>
                <a:lnTo>
                  <a:pt x="1416508" y="0"/>
                </a:lnTo>
                <a:lnTo>
                  <a:pt x="1146409" y="695593"/>
                </a:lnTo>
                <a:lnTo>
                  <a:pt x="0" y="695593"/>
                </a:lnTo>
                <a:close/>
              </a:path>
            </a:pathLst>
          </a:custGeom>
          <a:solidFill>
            <a:schemeClr val="accent1"/>
          </a:solidFill>
          <a:ln>
            <a:solidFill>
              <a:srgbClr val="FFFFFE"/>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800" dirty="0">
              <a:solidFill>
                <a:schemeClr val="accent1">
                  <a:lumMod val="50000"/>
                </a:schemeClr>
              </a:solidFill>
            </a:endParaRPr>
          </a:p>
        </p:txBody>
      </p:sp>
      <p:sp>
        <p:nvSpPr>
          <p:cNvPr id="21" name="KSO_Shape"/>
          <p:cNvSpPr/>
          <p:nvPr/>
        </p:nvSpPr>
        <p:spPr>
          <a:xfrm>
            <a:off x="2381134" y="4004770"/>
            <a:ext cx="464592" cy="464592"/>
          </a:xfrm>
          <a:custGeom>
            <a:avLst/>
            <a:gdLst/>
            <a:ahLst/>
            <a:cxnLst/>
            <a:rect l="l" t="t" r="r" b="b"/>
            <a:pathLst>
              <a:path w="900473" h="900473">
                <a:moveTo>
                  <a:pt x="347074" y="203047"/>
                </a:moveTo>
                <a:lnTo>
                  <a:pt x="692767" y="451973"/>
                </a:lnTo>
                <a:lnTo>
                  <a:pt x="347074" y="700898"/>
                </a:lnTo>
                <a:close/>
                <a:moveTo>
                  <a:pt x="450237" y="63807"/>
                </a:moveTo>
                <a:cubicBezTo>
                  <a:pt x="236817" y="63807"/>
                  <a:pt x="63807" y="236817"/>
                  <a:pt x="63807" y="450237"/>
                </a:cubicBezTo>
                <a:cubicBezTo>
                  <a:pt x="63807" y="663656"/>
                  <a:pt x="236817" y="836666"/>
                  <a:pt x="450237" y="836666"/>
                </a:cubicBezTo>
                <a:cubicBezTo>
                  <a:pt x="663656" y="836666"/>
                  <a:pt x="836666" y="663656"/>
                  <a:pt x="836666" y="450237"/>
                </a:cubicBezTo>
                <a:cubicBezTo>
                  <a:pt x="836666" y="236817"/>
                  <a:pt x="663656" y="63807"/>
                  <a:pt x="450237" y="63807"/>
                </a:cubicBezTo>
                <a:close/>
                <a:moveTo>
                  <a:pt x="450237" y="0"/>
                </a:moveTo>
                <a:cubicBezTo>
                  <a:pt x="698895" y="0"/>
                  <a:pt x="900473" y="201578"/>
                  <a:pt x="900473" y="450237"/>
                </a:cubicBezTo>
                <a:cubicBezTo>
                  <a:pt x="900473" y="698895"/>
                  <a:pt x="698895" y="900473"/>
                  <a:pt x="450237" y="900473"/>
                </a:cubicBezTo>
                <a:cubicBezTo>
                  <a:pt x="201578" y="900473"/>
                  <a:pt x="0" y="698895"/>
                  <a:pt x="0" y="450237"/>
                </a:cubicBezTo>
                <a:cubicBezTo>
                  <a:pt x="0" y="201578"/>
                  <a:pt x="201578" y="0"/>
                  <a:pt x="450237" y="0"/>
                </a:cubicBezTo>
                <a:close/>
              </a:path>
            </a:pathLst>
          </a:cu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22" name="矩形 21"/>
          <p:cNvSpPr/>
          <p:nvPr/>
        </p:nvSpPr>
        <p:spPr>
          <a:xfrm>
            <a:off x="3122495" y="3561606"/>
            <a:ext cx="3103798" cy="13509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j-ea"/>
                <a:ea typeface="+mj-ea"/>
              </a:rPr>
              <a:t>请输入文本请输入文本请输入文本请输入文本请输入文本请输入文本请输入文本</a:t>
            </a:r>
            <a:endParaRPr lang="zh-CN" altLang="zh-CN" sz="1800" dirty="0">
              <a:solidFill>
                <a:schemeClr val="tx1"/>
              </a:solidFill>
              <a:latin typeface="+mj-ea"/>
              <a:ea typeface="+mj-ea"/>
            </a:endParaRPr>
          </a:p>
        </p:txBody>
      </p:sp>
      <p:sp>
        <p:nvSpPr>
          <p:cNvPr id="23" name="自由: 形状 22"/>
          <p:cNvSpPr/>
          <p:nvPr/>
        </p:nvSpPr>
        <p:spPr>
          <a:xfrm>
            <a:off x="644200" y="5546983"/>
            <a:ext cx="1416508" cy="695593"/>
          </a:xfrm>
          <a:custGeom>
            <a:avLst/>
            <a:gdLst>
              <a:gd name="connsiteX0" fmla="*/ 1015203 w 1416508"/>
              <a:gd name="connsiteY0" fmla="*/ 227406 h 695593"/>
              <a:gd name="connsiteX1" fmla="*/ 986783 w 1416508"/>
              <a:gd name="connsiteY1" fmla="*/ 319376 h 695593"/>
              <a:gd name="connsiteX2" fmla="*/ 894812 w 1416508"/>
              <a:gd name="connsiteY2" fmla="*/ 319376 h 695593"/>
              <a:gd name="connsiteX3" fmla="*/ 969219 w 1416508"/>
              <a:gd name="connsiteY3" fmla="*/ 376216 h 695593"/>
              <a:gd name="connsiteX4" fmla="*/ 940797 w 1416508"/>
              <a:gd name="connsiteY4" fmla="*/ 468188 h 695593"/>
              <a:gd name="connsiteX5" fmla="*/ 1015203 w 1416508"/>
              <a:gd name="connsiteY5" fmla="*/ 411345 h 695593"/>
              <a:gd name="connsiteX6" fmla="*/ 1089609 w 1416508"/>
              <a:gd name="connsiteY6" fmla="*/ 468188 h 695593"/>
              <a:gd name="connsiteX7" fmla="*/ 1061187 w 1416508"/>
              <a:gd name="connsiteY7" fmla="*/ 376216 h 695593"/>
              <a:gd name="connsiteX8" fmla="*/ 1135594 w 1416508"/>
              <a:gd name="connsiteY8" fmla="*/ 319376 h 695593"/>
              <a:gd name="connsiteX9" fmla="*/ 1043624 w 1416508"/>
              <a:gd name="connsiteY9" fmla="*/ 319376 h 695593"/>
              <a:gd name="connsiteX10" fmla="*/ 707537 w 1416508"/>
              <a:gd name="connsiteY10" fmla="*/ 227406 h 695593"/>
              <a:gd name="connsiteX11" fmla="*/ 679117 w 1416508"/>
              <a:gd name="connsiteY11" fmla="*/ 319376 h 695593"/>
              <a:gd name="connsiteX12" fmla="*/ 587146 w 1416508"/>
              <a:gd name="connsiteY12" fmla="*/ 319376 h 695593"/>
              <a:gd name="connsiteX13" fmla="*/ 661553 w 1416508"/>
              <a:gd name="connsiteY13" fmla="*/ 376216 h 695593"/>
              <a:gd name="connsiteX14" fmla="*/ 633131 w 1416508"/>
              <a:gd name="connsiteY14" fmla="*/ 468188 h 695593"/>
              <a:gd name="connsiteX15" fmla="*/ 707537 w 1416508"/>
              <a:gd name="connsiteY15" fmla="*/ 411345 h 695593"/>
              <a:gd name="connsiteX16" fmla="*/ 781943 w 1416508"/>
              <a:gd name="connsiteY16" fmla="*/ 468188 h 695593"/>
              <a:gd name="connsiteX17" fmla="*/ 753521 w 1416508"/>
              <a:gd name="connsiteY17" fmla="*/ 376216 h 695593"/>
              <a:gd name="connsiteX18" fmla="*/ 827928 w 1416508"/>
              <a:gd name="connsiteY18" fmla="*/ 319376 h 695593"/>
              <a:gd name="connsiteX19" fmla="*/ 735958 w 1416508"/>
              <a:gd name="connsiteY19" fmla="*/ 319376 h 695593"/>
              <a:gd name="connsiteX20" fmla="*/ 399873 w 1416508"/>
              <a:gd name="connsiteY20" fmla="*/ 227406 h 695593"/>
              <a:gd name="connsiteX21" fmla="*/ 371452 w 1416508"/>
              <a:gd name="connsiteY21" fmla="*/ 319376 h 695593"/>
              <a:gd name="connsiteX22" fmla="*/ 279481 w 1416508"/>
              <a:gd name="connsiteY22" fmla="*/ 319376 h 695593"/>
              <a:gd name="connsiteX23" fmla="*/ 353889 w 1416508"/>
              <a:gd name="connsiteY23" fmla="*/ 376216 h 695593"/>
              <a:gd name="connsiteX24" fmla="*/ 325467 w 1416508"/>
              <a:gd name="connsiteY24" fmla="*/ 468188 h 695593"/>
              <a:gd name="connsiteX25" fmla="*/ 399873 w 1416508"/>
              <a:gd name="connsiteY25" fmla="*/ 411345 h 695593"/>
              <a:gd name="connsiteX26" fmla="*/ 474278 w 1416508"/>
              <a:gd name="connsiteY26" fmla="*/ 468188 h 695593"/>
              <a:gd name="connsiteX27" fmla="*/ 445856 w 1416508"/>
              <a:gd name="connsiteY27" fmla="*/ 376216 h 695593"/>
              <a:gd name="connsiteX28" fmla="*/ 520264 w 1416508"/>
              <a:gd name="connsiteY28" fmla="*/ 319376 h 695593"/>
              <a:gd name="connsiteX29" fmla="*/ 428293 w 1416508"/>
              <a:gd name="connsiteY29" fmla="*/ 319376 h 695593"/>
              <a:gd name="connsiteX30" fmla="*/ 270099 w 1416508"/>
              <a:gd name="connsiteY30" fmla="*/ 0 h 695593"/>
              <a:gd name="connsiteX31" fmla="*/ 1416508 w 1416508"/>
              <a:gd name="connsiteY31" fmla="*/ 0 h 695593"/>
              <a:gd name="connsiteX32" fmla="*/ 1146409 w 1416508"/>
              <a:gd name="connsiteY32" fmla="*/ 695593 h 695593"/>
              <a:gd name="connsiteX33" fmla="*/ 0 w 1416508"/>
              <a:gd name="connsiteY33" fmla="*/ 695593 h 695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416508" h="695593">
                <a:moveTo>
                  <a:pt x="1015203" y="227406"/>
                </a:moveTo>
                <a:lnTo>
                  <a:pt x="986783" y="319376"/>
                </a:lnTo>
                <a:lnTo>
                  <a:pt x="894812" y="319376"/>
                </a:lnTo>
                <a:lnTo>
                  <a:pt x="969219" y="376216"/>
                </a:lnTo>
                <a:lnTo>
                  <a:pt x="940797" y="468188"/>
                </a:lnTo>
                <a:lnTo>
                  <a:pt x="1015203" y="411345"/>
                </a:lnTo>
                <a:lnTo>
                  <a:pt x="1089609" y="468188"/>
                </a:lnTo>
                <a:lnTo>
                  <a:pt x="1061187" y="376216"/>
                </a:lnTo>
                <a:lnTo>
                  <a:pt x="1135594" y="319376"/>
                </a:lnTo>
                <a:lnTo>
                  <a:pt x="1043624" y="319376"/>
                </a:lnTo>
                <a:close/>
                <a:moveTo>
                  <a:pt x="707537" y="227406"/>
                </a:moveTo>
                <a:lnTo>
                  <a:pt x="679117" y="319376"/>
                </a:lnTo>
                <a:lnTo>
                  <a:pt x="587146" y="319376"/>
                </a:lnTo>
                <a:lnTo>
                  <a:pt x="661553" y="376216"/>
                </a:lnTo>
                <a:lnTo>
                  <a:pt x="633131" y="468188"/>
                </a:lnTo>
                <a:lnTo>
                  <a:pt x="707537" y="411345"/>
                </a:lnTo>
                <a:lnTo>
                  <a:pt x="781943" y="468188"/>
                </a:lnTo>
                <a:lnTo>
                  <a:pt x="753521" y="376216"/>
                </a:lnTo>
                <a:lnTo>
                  <a:pt x="827928" y="319376"/>
                </a:lnTo>
                <a:lnTo>
                  <a:pt x="735958" y="319376"/>
                </a:lnTo>
                <a:close/>
                <a:moveTo>
                  <a:pt x="399873" y="227406"/>
                </a:moveTo>
                <a:lnTo>
                  <a:pt x="371452" y="319376"/>
                </a:lnTo>
                <a:lnTo>
                  <a:pt x="279481" y="319376"/>
                </a:lnTo>
                <a:lnTo>
                  <a:pt x="353889" y="376216"/>
                </a:lnTo>
                <a:lnTo>
                  <a:pt x="325467" y="468188"/>
                </a:lnTo>
                <a:lnTo>
                  <a:pt x="399873" y="411345"/>
                </a:lnTo>
                <a:lnTo>
                  <a:pt x="474278" y="468188"/>
                </a:lnTo>
                <a:lnTo>
                  <a:pt x="445856" y="376216"/>
                </a:lnTo>
                <a:lnTo>
                  <a:pt x="520264" y="319376"/>
                </a:lnTo>
                <a:lnTo>
                  <a:pt x="428293" y="319376"/>
                </a:lnTo>
                <a:close/>
                <a:moveTo>
                  <a:pt x="270099" y="0"/>
                </a:moveTo>
                <a:lnTo>
                  <a:pt x="1416508" y="0"/>
                </a:lnTo>
                <a:lnTo>
                  <a:pt x="1146409" y="695593"/>
                </a:lnTo>
                <a:lnTo>
                  <a:pt x="0" y="695593"/>
                </a:lnTo>
                <a:close/>
              </a:path>
            </a:pathLst>
          </a:custGeom>
          <a:solidFill>
            <a:schemeClr val="accent1"/>
          </a:solidFill>
          <a:ln>
            <a:solidFill>
              <a:srgbClr val="FFFFFE"/>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800" dirty="0">
              <a:solidFill>
                <a:schemeClr val="accent1">
                  <a:lumMod val="50000"/>
                </a:schemeClr>
              </a:solidFill>
            </a:endParaRPr>
          </a:p>
        </p:txBody>
      </p:sp>
      <p:sp>
        <p:nvSpPr>
          <p:cNvPr id="24" name="KSO_Shape"/>
          <p:cNvSpPr/>
          <p:nvPr/>
        </p:nvSpPr>
        <p:spPr>
          <a:xfrm>
            <a:off x="2381134" y="5662483"/>
            <a:ext cx="464592" cy="464592"/>
          </a:xfrm>
          <a:custGeom>
            <a:avLst/>
            <a:gdLst/>
            <a:ahLst/>
            <a:cxnLst/>
            <a:rect l="l" t="t" r="r" b="b"/>
            <a:pathLst>
              <a:path w="900473" h="900473">
                <a:moveTo>
                  <a:pt x="347074" y="203047"/>
                </a:moveTo>
                <a:lnTo>
                  <a:pt x="692767" y="451973"/>
                </a:lnTo>
                <a:lnTo>
                  <a:pt x="347074" y="700898"/>
                </a:lnTo>
                <a:close/>
                <a:moveTo>
                  <a:pt x="450237" y="63807"/>
                </a:moveTo>
                <a:cubicBezTo>
                  <a:pt x="236817" y="63807"/>
                  <a:pt x="63807" y="236817"/>
                  <a:pt x="63807" y="450237"/>
                </a:cubicBezTo>
                <a:cubicBezTo>
                  <a:pt x="63807" y="663656"/>
                  <a:pt x="236817" y="836666"/>
                  <a:pt x="450237" y="836666"/>
                </a:cubicBezTo>
                <a:cubicBezTo>
                  <a:pt x="663656" y="836666"/>
                  <a:pt x="836666" y="663656"/>
                  <a:pt x="836666" y="450237"/>
                </a:cubicBezTo>
                <a:cubicBezTo>
                  <a:pt x="836666" y="236817"/>
                  <a:pt x="663656" y="63807"/>
                  <a:pt x="450237" y="63807"/>
                </a:cubicBezTo>
                <a:close/>
                <a:moveTo>
                  <a:pt x="450237" y="0"/>
                </a:moveTo>
                <a:cubicBezTo>
                  <a:pt x="698895" y="0"/>
                  <a:pt x="900473" y="201578"/>
                  <a:pt x="900473" y="450237"/>
                </a:cubicBezTo>
                <a:cubicBezTo>
                  <a:pt x="900473" y="698895"/>
                  <a:pt x="698895" y="900473"/>
                  <a:pt x="450237" y="900473"/>
                </a:cubicBezTo>
                <a:cubicBezTo>
                  <a:pt x="201578" y="900473"/>
                  <a:pt x="0" y="698895"/>
                  <a:pt x="0" y="450237"/>
                </a:cubicBezTo>
                <a:cubicBezTo>
                  <a:pt x="0" y="201578"/>
                  <a:pt x="201578" y="0"/>
                  <a:pt x="450237" y="0"/>
                </a:cubicBezTo>
                <a:close/>
              </a:path>
            </a:pathLst>
          </a:cu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25" name="矩形 24"/>
          <p:cNvSpPr/>
          <p:nvPr/>
        </p:nvSpPr>
        <p:spPr>
          <a:xfrm>
            <a:off x="3122495" y="5219319"/>
            <a:ext cx="3103798" cy="13509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j-ea"/>
                <a:ea typeface="+mj-ea"/>
              </a:rPr>
              <a:t>请输入文本请输入文本请输入文本请输入文本请输入文本请输入文本请输入文本</a:t>
            </a:r>
            <a:endParaRPr lang="zh-CN" altLang="zh-CN" sz="1800" dirty="0">
              <a:solidFill>
                <a:schemeClr val="tx1"/>
              </a:solidFill>
              <a:latin typeface="+mj-ea"/>
              <a:ea typeface="+mj-ea"/>
            </a:endParaRPr>
          </a:p>
        </p:txBody>
      </p:sp>
      <p:pic>
        <p:nvPicPr>
          <p:cNvPr id="26" name="Picture 23" descr="office6\wpsassist\cache\A000220150318C79PPIC"/>
          <p:cNvPicPr>
            <a:picLocks noChangeAspect="1"/>
          </p:cNvPicPr>
          <p:nvPr/>
        </p:nvPicPr>
        <p:blipFill>
          <a:blip r:embed="rId2" cstate="print"/>
          <a:srcRect/>
          <a:stretch>
            <a:fillRect/>
          </a:stretch>
        </p:blipFill>
        <p:spPr>
          <a:xfrm>
            <a:off x="8182302" y="4294018"/>
            <a:ext cx="2972380" cy="2276221"/>
          </a:xfrm>
          <a:prstGeom prst="rect">
            <a:avLst/>
          </a:prstGeom>
          <a:noFill/>
          <a:ln w="9525">
            <a:noFill/>
            <a:miter/>
          </a:ln>
        </p:spPr>
      </p:pic>
      <p:sp>
        <p:nvSpPr>
          <p:cNvPr id="27" name="矩形 26"/>
          <p:cNvSpPr/>
          <p:nvPr/>
        </p:nvSpPr>
        <p:spPr>
          <a:xfrm>
            <a:off x="7288080" y="2951769"/>
            <a:ext cx="4154856" cy="606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2800" dirty="0">
                <a:solidFill>
                  <a:schemeClr val="tx1"/>
                </a:solidFill>
                <a:latin typeface="+mj-ea"/>
                <a:ea typeface="+mj-ea"/>
              </a:rPr>
              <a:t>请输入您的小标题</a:t>
            </a:r>
            <a:endParaRPr lang="zh-CN" altLang="zh-CN" sz="2800" dirty="0">
              <a:solidFill>
                <a:schemeClr val="tx1"/>
              </a:solidFill>
              <a:latin typeface="+mj-ea"/>
              <a:ea typeface="+mj-ea"/>
            </a:endParaRPr>
          </a:p>
        </p:txBody>
      </p:sp>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标题 1"/>
          <p:cNvSpPr>
            <a:spLocks noGrp="1"/>
          </p:cNvSpPr>
          <p:nvPr>
            <p:ph type="title"/>
          </p:nvPr>
        </p:nvSpPr>
        <p:spPr/>
        <p:txBody>
          <a:bodyPr/>
          <a:lstStyle/>
          <a:p>
            <a:r>
              <a:rPr lang="zh-CN" altLang="en-US" dirty="0"/>
              <a:t>请在此输入</a:t>
            </a:r>
            <a:br>
              <a:rPr lang="en-US" altLang="zh-CN" dirty="0"/>
            </a:br>
            <a:r>
              <a:rPr lang="zh-CN" altLang="en-US" dirty="0"/>
              <a:t>第二章的大标题</a:t>
            </a:r>
          </a:p>
        </p:txBody>
      </p:sp>
      <p:sp>
        <p:nvSpPr>
          <p:cNvPr id="9219" name="文本占位符 2"/>
          <p:cNvSpPr>
            <a:spLocks noGrp="1"/>
          </p:cNvSpPr>
          <p:nvPr>
            <p:ph type="body" idx="1"/>
          </p:nvPr>
        </p:nvSpPr>
        <p:spPr/>
        <p:txBody>
          <a:bodyPr/>
          <a:lstStyle/>
          <a:p>
            <a:r>
              <a:rPr lang="zh-CN" altLang="en-US" dirty="0"/>
              <a:t>请输入第二章说明小标题</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367.金融理财投资类企业通用PPT模板"/>
</p:tagLst>
</file>

<file path=ppt/theme/theme1.xml><?xml version="1.0" encoding="utf-8"?>
<a:theme xmlns:a="http://schemas.openxmlformats.org/drawingml/2006/main" name="A000120141119A01PPBG">
  <a:themeElements>
    <a:clrScheme name="自定义 117">
      <a:dk1>
        <a:srgbClr val="4D4D4D"/>
      </a:dk1>
      <a:lt1>
        <a:srgbClr val="FFFFFF"/>
      </a:lt1>
      <a:dk2>
        <a:srgbClr val="4D4D4D"/>
      </a:dk2>
      <a:lt2>
        <a:srgbClr val="FFFFFF"/>
      </a:lt2>
      <a:accent1>
        <a:srgbClr val="0B95B5"/>
      </a:accent1>
      <a:accent2>
        <a:srgbClr val="636FAD"/>
      </a:accent2>
      <a:accent3>
        <a:srgbClr val="927799"/>
      </a:accent3>
      <a:accent4>
        <a:srgbClr val="E676A9"/>
      </a:accent4>
      <a:accent5>
        <a:srgbClr val="F68C00"/>
      </a:accent5>
      <a:accent6>
        <a:srgbClr val="E23C38"/>
      </a:accent6>
      <a:hlink>
        <a:srgbClr val="92D050"/>
      </a:hlink>
      <a:folHlink>
        <a:srgbClr val="7F7F7F"/>
      </a:folHlink>
    </a:clrScheme>
    <a:fontScheme name="自定义 2">
      <a:majorFont>
        <a:latin typeface="等线 Light"/>
        <a:ea typeface="微软雅黑"/>
        <a:cs typeface=""/>
      </a:majorFont>
      <a:minorFont>
        <a:latin typeface="等线"/>
        <a:ea typeface="幼圆"/>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毕业答辩小碎花清新唯美模板 - 副本</Template>
  <TotalTime>0</TotalTime>
  <Words>1765</Words>
  <Application>Microsoft Office PowerPoint</Application>
  <PresentationFormat>宽屏</PresentationFormat>
  <Paragraphs>170</Paragraphs>
  <Slides>28</Slides>
  <Notes>2</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28</vt:i4>
      </vt:variant>
    </vt:vector>
  </HeadingPairs>
  <TitlesOfParts>
    <vt:vector size="41" baseType="lpstr">
      <vt:lpstr>等线</vt:lpstr>
      <vt:lpstr>等线 Light</vt:lpstr>
      <vt:lpstr>宋体</vt:lpstr>
      <vt:lpstr>微软雅黑</vt:lpstr>
      <vt:lpstr>幼圆</vt:lpstr>
      <vt:lpstr>Arial</vt:lpstr>
      <vt:lpstr>Arial Narrow</vt:lpstr>
      <vt:lpstr>Bernard MT Condensed</vt:lpstr>
      <vt:lpstr>Calibri</vt:lpstr>
      <vt:lpstr>Tempus Sans ITC</vt:lpstr>
      <vt:lpstr>Wingdings</vt:lpstr>
      <vt:lpstr>Wingdings 2</vt:lpstr>
      <vt:lpstr>A000120141119A01PPBG</vt:lpstr>
      <vt:lpstr>金融理财投资类企业通用模板</vt:lpstr>
      <vt:lpstr>PowerPoint 演示文稿</vt:lpstr>
      <vt:lpstr>请在此输入 第一章的大标题</vt:lpstr>
      <vt:lpstr>请在此输入您的大标题</vt:lpstr>
      <vt:lpstr>请在此输入您的大标题</vt:lpstr>
      <vt:lpstr>请在此输入您的大标题</vt:lpstr>
      <vt:lpstr>请在此输入您的大标题</vt:lpstr>
      <vt:lpstr>请在此输入您的大标题</vt:lpstr>
      <vt:lpstr>请在此输入 第二章的大标题</vt:lpstr>
      <vt:lpstr>请在此输入您的大标题</vt:lpstr>
      <vt:lpstr>请在此输入您的大标题</vt:lpstr>
      <vt:lpstr>请在此输入您的大标题</vt:lpstr>
      <vt:lpstr>请在此输入您的大标题</vt:lpstr>
      <vt:lpstr>请在此输入您的大标题</vt:lpstr>
      <vt:lpstr>请在此输入 第三章的大标题</vt:lpstr>
      <vt:lpstr>请在此输入您的大标题</vt:lpstr>
      <vt:lpstr>请在此输入您的大标题</vt:lpstr>
      <vt:lpstr>请在此输入您的大标题</vt:lpstr>
      <vt:lpstr>请在此输入您的大标题</vt:lpstr>
      <vt:lpstr>请在此输入您的大标题</vt:lpstr>
      <vt:lpstr>请在此输入您的大标题</vt:lpstr>
      <vt:lpstr>请在此输入 第四章的大标题</vt:lpstr>
      <vt:lpstr>请在此输入您的大标题</vt:lpstr>
      <vt:lpstr>请在此输入您的大标题</vt:lpstr>
      <vt:lpstr>请在此输入您的大标题</vt:lpstr>
      <vt:lpstr>请在此输入您的大标题</vt:lpstr>
      <vt:lpstr>请在此输入您的大标题</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367.金融理财投资类企业通用PPT模板</dc:title>
  <dc:creator/>
  <cp:lastModifiedBy>天 下</cp:lastModifiedBy>
  <cp:revision>4</cp:revision>
  <dcterms:created xsi:type="dcterms:W3CDTF">2017-05-23T15:13:00Z</dcterms:created>
  <dcterms:modified xsi:type="dcterms:W3CDTF">2021-01-05T16:26:40Z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2052-11.1.0.9513</vt:lpwstr>
  </property>
</Properties>
</file>