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70" r:id="rId2"/>
    <p:sldId id="855" r:id="rId3"/>
    <p:sldId id="872" r:id="rId4"/>
    <p:sldId id="857" r:id="rId5"/>
    <p:sldId id="858" r:id="rId6"/>
    <p:sldId id="859" r:id="rId7"/>
    <p:sldId id="876" r:id="rId8"/>
    <p:sldId id="873" r:id="rId9"/>
    <p:sldId id="860" r:id="rId10"/>
    <p:sldId id="861" r:id="rId11"/>
    <p:sldId id="862" r:id="rId12"/>
    <p:sldId id="877" r:id="rId13"/>
    <p:sldId id="878" r:id="rId14"/>
    <p:sldId id="879" r:id="rId15"/>
    <p:sldId id="874" r:id="rId16"/>
    <p:sldId id="863" r:id="rId17"/>
    <p:sldId id="864" r:id="rId18"/>
    <p:sldId id="875" r:id="rId19"/>
    <p:sldId id="865" r:id="rId20"/>
    <p:sldId id="866" r:id="rId21"/>
    <p:sldId id="867" r:id="rId22"/>
    <p:sldId id="871" r:id="rId23"/>
  </p:sldIdLst>
  <p:sldSz cx="12198350" cy="685800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C3C"/>
    <a:srgbClr val="8EBED4"/>
    <a:srgbClr val="1F98C3"/>
    <a:srgbClr val="CA5572"/>
    <a:srgbClr val="EEE2A6"/>
    <a:srgbClr val="F5F5F5"/>
    <a:srgbClr val="F4F4F4"/>
    <a:srgbClr val="FFFFFF"/>
    <a:srgbClr val="F8F8F8"/>
    <a:srgbClr val="1C8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3" autoAdjust="0"/>
    <p:restoredTop sz="49635" autoAdjust="0"/>
  </p:normalViewPr>
  <p:slideViewPr>
    <p:cSldViewPr snapToObjects="1">
      <p:cViewPr varScale="1">
        <p:scale>
          <a:sx n="114" d="100"/>
          <a:sy n="114" d="100"/>
        </p:scale>
        <p:origin x="306" y="102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2021/1/6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360" y="2420888"/>
            <a:ext cx="6334949" cy="8636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5947" y="3500388"/>
            <a:ext cx="6336536" cy="647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5113" y="908050"/>
            <a:ext cx="2743557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908050"/>
            <a:ext cx="8083014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7454" y="2886611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1559" y="2758267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587" y="1447781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7300" y="2904248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8504" y="2574151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2367" y="3206628"/>
            <a:ext cx="1477829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3101" y="3446016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7388" y="2725340"/>
            <a:ext cx="1116940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3834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6344" y="2365002"/>
            <a:ext cx="522179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705" y="2795896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4146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20449" y="3325063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40210" y="2909287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6259" y="3446015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287613" y="26064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200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zh-CN" altLang="en-US" sz="200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直接连接符 6"/>
          <p:cNvCxnSpPr/>
          <p:nvPr userDrawn="1"/>
        </p:nvCxnSpPr>
        <p:spPr bwMode="auto">
          <a:xfrm>
            <a:off x="11144963" y="15010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4" b="46909"/>
          <a:stretch>
            <a:fillRect/>
          </a:stretch>
        </p:blipFill>
        <p:spPr>
          <a:xfrm>
            <a:off x="9436910" y="22448"/>
            <a:ext cx="1850703" cy="787124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 bwMode="auto">
          <a:xfrm>
            <a:off x="698575" y="726528"/>
            <a:ext cx="45365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13880" r="31158" b="16827"/>
          <a:stretch>
            <a:fillRect/>
          </a:stretch>
        </p:blipFill>
        <p:spPr>
          <a:xfrm>
            <a:off x="73274" y="150106"/>
            <a:ext cx="1055086" cy="886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42" y="0"/>
            <a:ext cx="48483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3881" r="30442" b="22326"/>
          <a:stretch>
            <a:fillRect/>
          </a:stretch>
        </p:blipFill>
        <p:spPr>
          <a:xfrm>
            <a:off x="1634679" y="620688"/>
            <a:ext cx="4320480" cy="3254388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535412" y="3875076"/>
            <a:ext cx="2663874" cy="914400"/>
          </a:xfrm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tx1"/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第一部分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1274640" y="5157192"/>
            <a:ext cx="5185418" cy="914400"/>
          </a:xfr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tx1"/>
                </a:solidFill>
                <a:latin typeface="汉仪中秀体简" panose="00020600040101010101" pitchFamily="18" charset="-122"/>
                <a:ea typeface="汉仪中秀体简" panose="00020600040101010101" pitchFamily="18" charset="-122"/>
              </a:defRPr>
            </a:lvl1pPr>
          </a:lstStyle>
          <a:p>
            <a:pPr lvl="0"/>
            <a:r>
              <a:rPr lang="zh-CN" altLang="en-US" dirty="0"/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2"/>
            <a:ext cx="54124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4592" y="1600202"/>
            <a:ext cx="5414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899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80" y="1535113"/>
            <a:ext cx="53902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80" y="2174875"/>
            <a:ext cx="53902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820" y="1535113"/>
            <a:ext cx="53918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820" y="2174875"/>
            <a:ext cx="53918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37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471" y="273052"/>
            <a:ext cx="6819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2"/>
            <a:ext cx="40137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088" y="4800600"/>
            <a:ext cx="73193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1088" y="612775"/>
            <a:ext cx="73193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1088" y="5367338"/>
            <a:ext cx="73193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907" y="590550"/>
            <a:ext cx="1051453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907" y="1600201"/>
            <a:ext cx="10514536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66527" y="3192137"/>
            <a:ext cx="6408712" cy="86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创意卡通手绘风格个人简历</a:t>
            </a:r>
            <a:r>
              <a:rPr lang="en-US" altLang="zh-CN" sz="4000" b="1" dirty="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PPT</a:t>
            </a:r>
            <a:r>
              <a:rPr lang="zh-CN" altLang="en-US" sz="4000" b="1" dirty="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模板</a:t>
            </a:r>
            <a:endParaRPr lang="zh-CN" sz="4000" b="1" dirty="0">
              <a:solidFill>
                <a:schemeClr val="tx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/>
          <a:stretch>
            <a:fillRect/>
          </a:stretch>
        </p:blipFill>
        <p:spPr>
          <a:xfrm>
            <a:off x="6055429" y="72765"/>
            <a:ext cx="6041416" cy="6785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t="14480" r="28410" b="21726"/>
          <a:stretch>
            <a:fillRect/>
          </a:stretch>
        </p:blipFill>
        <p:spPr>
          <a:xfrm>
            <a:off x="1994719" y="555520"/>
            <a:ext cx="3561301" cy="261462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73885" y="4911160"/>
            <a:ext cx="2153218" cy="4115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7" rIns="91298" bIns="45647"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应聘人：</a:t>
            </a:r>
            <a:r>
              <a:rPr lang="en-US" altLang="zh-CN" sz="160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xiazaii</a:t>
            </a:r>
            <a:endParaRPr lang="zh-CN" altLang="en-US" sz="1600" dirty="0">
              <a:solidFill>
                <a:schemeClr val="tx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42036" y="4935289"/>
            <a:ext cx="2160240" cy="4115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8" tIns="45647" rIns="91298" bIns="45647"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应聘职位：企划主管</a:t>
            </a:r>
            <a:endParaRPr lang="zh-CN" altLang="en-US" dirty="0">
              <a:solidFill>
                <a:schemeClr val="tx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305631" y="261809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2.2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工作表现</a:t>
            </a: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429163" y="878304"/>
            <a:ext cx="1526051" cy="2698253"/>
          </a:xfrm>
          <a:custGeom>
            <a:avLst/>
            <a:gdLst>
              <a:gd name="T0" fmla="*/ 988 w 2410"/>
              <a:gd name="T1" fmla="*/ 0 h 4251"/>
              <a:gd name="T2" fmla="*/ 1323 w 2410"/>
              <a:gd name="T3" fmla="*/ 335 h 4251"/>
              <a:gd name="T4" fmla="*/ 988 w 2410"/>
              <a:gd name="T5" fmla="*/ 670 h 4251"/>
              <a:gd name="T6" fmla="*/ 653 w 2410"/>
              <a:gd name="T7" fmla="*/ 335 h 4251"/>
              <a:gd name="T8" fmla="*/ 988 w 2410"/>
              <a:gd name="T9" fmla="*/ 0 h 4251"/>
              <a:gd name="T10" fmla="*/ 670 w 2410"/>
              <a:gd name="T11" fmla="*/ 917 h 4251"/>
              <a:gd name="T12" fmla="*/ 1244 w 2410"/>
              <a:gd name="T13" fmla="*/ 882 h 4251"/>
              <a:gd name="T14" fmla="*/ 2002 w 2410"/>
              <a:gd name="T15" fmla="*/ 1085 h 4251"/>
              <a:gd name="T16" fmla="*/ 2152 w 2410"/>
              <a:gd name="T17" fmla="*/ 1438 h 4251"/>
              <a:gd name="T18" fmla="*/ 1332 w 2410"/>
              <a:gd name="T19" fmla="*/ 1367 h 4251"/>
              <a:gd name="T20" fmla="*/ 1341 w 2410"/>
              <a:gd name="T21" fmla="*/ 1949 h 4251"/>
              <a:gd name="T22" fmla="*/ 2020 w 2410"/>
              <a:gd name="T23" fmla="*/ 2126 h 4251"/>
              <a:gd name="T24" fmla="*/ 2196 w 2410"/>
              <a:gd name="T25" fmla="*/ 2372 h 4251"/>
              <a:gd name="T26" fmla="*/ 2364 w 2410"/>
              <a:gd name="T27" fmla="*/ 2990 h 4251"/>
              <a:gd name="T28" fmla="*/ 1976 w 2410"/>
              <a:gd name="T29" fmla="*/ 3087 h 4251"/>
              <a:gd name="T30" fmla="*/ 1791 w 2410"/>
              <a:gd name="T31" fmla="*/ 2443 h 4251"/>
              <a:gd name="T32" fmla="*/ 1067 w 2410"/>
              <a:gd name="T33" fmla="*/ 2302 h 4251"/>
              <a:gd name="T34" fmla="*/ 1023 w 2410"/>
              <a:gd name="T35" fmla="*/ 2364 h 4251"/>
              <a:gd name="T36" fmla="*/ 979 w 2410"/>
              <a:gd name="T37" fmla="*/ 4031 h 4251"/>
              <a:gd name="T38" fmla="*/ 600 w 2410"/>
              <a:gd name="T39" fmla="*/ 4013 h 4251"/>
              <a:gd name="T40" fmla="*/ 618 w 2410"/>
              <a:gd name="T41" fmla="*/ 1385 h 4251"/>
              <a:gd name="T42" fmla="*/ 388 w 2410"/>
              <a:gd name="T43" fmla="*/ 1552 h 4251"/>
              <a:gd name="T44" fmla="*/ 415 w 2410"/>
              <a:gd name="T45" fmla="*/ 2037 h 4251"/>
              <a:gd name="T46" fmla="*/ 44 w 2410"/>
              <a:gd name="T47" fmla="*/ 2055 h 4251"/>
              <a:gd name="T48" fmla="*/ 0 w 2410"/>
              <a:gd name="T49" fmla="*/ 1499 h 4251"/>
              <a:gd name="T50" fmla="*/ 150 w 2410"/>
              <a:gd name="T51" fmla="*/ 1270 h 4251"/>
              <a:gd name="T52" fmla="*/ 670 w 2410"/>
              <a:gd name="T53" fmla="*/ 917 h 4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0" h="4251">
                <a:moveTo>
                  <a:pt x="988" y="0"/>
                </a:moveTo>
                <a:cubicBezTo>
                  <a:pt x="1173" y="0"/>
                  <a:pt x="1323" y="150"/>
                  <a:pt x="1323" y="335"/>
                </a:cubicBezTo>
                <a:cubicBezTo>
                  <a:pt x="1323" y="520"/>
                  <a:pt x="1173" y="670"/>
                  <a:pt x="988" y="670"/>
                </a:cubicBezTo>
                <a:cubicBezTo>
                  <a:pt x="803" y="670"/>
                  <a:pt x="653" y="520"/>
                  <a:pt x="653" y="335"/>
                </a:cubicBezTo>
                <a:cubicBezTo>
                  <a:pt x="653" y="150"/>
                  <a:pt x="803" y="0"/>
                  <a:pt x="988" y="0"/>
                </a:cubicBezTo>
                <a:close/>
                <a:moveTo>
                  <a:pt x="670" y="917"/>
                </a:moveTo>
                <a:cubicBezTo>
                  <a:pt x="859" y="740"/>
                  <a:pt x="1050" y="736"/>
                  <a:pt x="1244" y="882"/>
                </a:cubicBezTo>
                <a:cubicBezTo>
                  <a:pt x="1499" y="1067"/>
                  <a:pt x="1752" y="1135"/>
                  <a:pt x="2002" y="1085"/>
                </a:cubicBezTo>
                <a:cubicBezTo>
                  <a:pt x="2276" y="1023"/>
                  <a:pt x="2363" y="1358"/>
                  <a:pt x="2152" y="1438"/>
                </a:cubicBezTo>
                <a:cubicBezTo>
                  <a:pt x="1879" y="1496"/>
                  <a:pt x="1605" y="1473"/>
                  <a:pt x="1332" y="1367"/>
                </a:cubicBezTo>
                <a:cubicBezTo>
                  <a:pt x="1335" y="1561"/>
                  <a:pt x="1338" y="1755"/>
                  <a:pt x="1341" y="1949"/>
                </a:cubicBezTo>
                <a:cubicBezTo>
                  <a:pt x="1567" y="2008"/>
                  <a:pt x="1793" y="2067"/>
                  <a:pt x="2020" y="2126"/>
                </a:cubicBezTo>
                <a:cubicBezTo>
                  <a:pt x="2122" y="2153"/>
                  <a:pt x="2159" y="2262"/>
                  <a:pt x="2196" y="2372"/>
                </a:cubicBezTo>
                <a:cubicBezTo>
                  <a:pt x="2252" y="2578"/>
                  <a:pt x="2308" y="2784"/>
                  <a:pt x="2364" y="2990"/>
                </a:cubicBezTo>
                <a:cubicBezTo>
                  <a:pt x="2410" y="3266"/>
                  <a:pt x="2061" y="3341"/>
                  <a:pt x="1976" y="3087"/>
                </a:cubicBezTo>
                <a:cubicBezTo>
                  <a:pt x="1914" y="2872"/>
                  <a:pt x="1852" y="2658"/>
                  <a:pt x="1791" y="2443"/>
                </a:cubicBezTo>
                <a:cubicBezTo>
                  <a:pt x="1549" y="2396"/>
                  <a:pt x="1308" y="2349"/>
                  <a:pt x="1067" y="2302"/>
                </a:cubicBezTo>
                <a:cubicBezTo>
                  <a:pt x="1032" y="2296"/>
                  <a:pt x="1023" y="2317"/>
                  <a:pt x="1023" y="2364"/>
                </a:cubicBezTo>
                <a:cubicBezTo>
                  <a:pt x="1009" y="2919"/>
                  <a:pt x="994" y="3475"/>
                  <a:pt x="979" y="4031"/>
                </a:cubicBezTo>
                <a:cubicBezTo>
                  <a:pt x="972" y="4251"/>
                  <a:pt x="597" y="4212"/>
                  <a:pt x="600" y="4013"/>
                </a:cubicBezTo>
                <a:cubicBezTo>
                  <a:pt x="666" y="3134"/>
                  <a:pt x="687" y="2257"/>
                  <a:pt x="618" y="1385"/>
                </a:cubicBezTo>
                <a:cubicBezTo>
                  <a:pt x="541" y="1441"/>
                  <a:pt x="465" y="1496"/>
                  <a:pt x="388" y="1552"/>
                </a:cubicBezTo>
                <a:cubicBezTo>
                  <a:pt x="397" y="1714"/>
                  <a:pt x="406" y="1876"/>
                  <a:pt x="415" y="2037"/>
                </a:cubicBezTo>
                <a:cubicBezTo>
                  <a:pt x="385" y="2216"/>
                  <a:pt x="96" y="2239"/>
                  <a:pt x="44" y="2055"/>
                </a:cubicBezTo>
                <a:cubicBezTo>
                  <a:pt x="30" y="1870"/>
                  <a:pt x="15" y="1685"/>
                  <a:pt x="0" y="1499"/>
                </a:cubicBezTo>
                <a:cubicBezTo>
                  <a:pt x="17" y="1419"/>
                  <a:pt x="44" y="1339"/>
                  <a:pt x="150" y="1270"/>
                </a:cubicBezTo>
                <a:cubicBezTo>
                  <a:pt x="324" y="1152"/>
                  <a:pt x="497" y="1035"/>
                  <a:pt x="670" y="9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7521" y="4843692"/>
            <a:ext cx="2761248" cy="401535"/>
            <a:chOff x="1317521" y="4843692"/>
            <a:chExt cx="2761248" cy="40153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17521" y="4855012"/>
              <a:ext cx="2761248" cy="390215"/>
            </a:xfrm>
            <a:prstGeom prst="rect">
              <a:avLst/>
            </a:prstGeom>
            <a:solidFill>
              <a:srgbClr val="CA55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930902" y="4843692"/>
              <a:ext cx="14895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十佳中级工</a:t>
              </a:r>
              <a:endParaRPr lang="zh-CN" altLang="de-DE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1272609" y="5283168"/>
            <a:ext cx="280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201</a:t>
            </a: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年参与解决某某运行不平稳问题，表现优秀，获得某某公司所有中级工里评选出的十佳中级工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710797" y="3991382"/>
            <a:ext cx="2763768" cy="410551"/>
            <a:chOff x="4710797" y="3991382"/>
            <a:chExt cx="2763768" cy="41055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10797" y="3991382"/>
              <a:ext cx="2763768" cy="390215"/>
            </a:xfrm>
            <a:prstGeom prst="rect">
              <a:avLst/>
            </a:prstGeom>
            <a:solidFill>
              <a:srgbClr val="1F98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5139250" y="4001823"/>
              <a:ext cx="1874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绩效优秀员工</a:t>
              </a:r>
            </a:p>
          </p:txBody>
        </p:sp>
      </p:grpSp>
      <p:sp>
        <p:nvSpPr>
          <p:cNvPr id="14" name="TextBox 15"/>
          <p:cNvSpPr txBox="1"/>
          <p:nvPr/>
        </p:nvSpPr>
        <p:spPr>
          <a:xfrm>
            <a:off x="4673589" y="4445550"/>
            <a:ext cx="280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201</a:t>
            </a: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年积极参加技能大赛取得优异的成绩，平时工作积极主动，获得分公司绩效考核优秀员工荣誉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996119" y="3022322"/>
            <a:ext cx="2763768" cy="400110"/>
            <a:chOff x="7996119" y="3022322"/>
            <a:chExt cx="2763768" cy="40011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996119" y="3032217"/>
              <a:ext cx="2763768" cy="390215"/>
            </a:xfrm>
            <a:prstGeom prst="rect">
              <a:avLst/>
            </a:prstGeom>
            <a:solidFill>
              <a:srgbClr val="8EBE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77138" y="3022322"/>
              <a:ext cx="24105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发表三篇科技论文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979316" y="3452514"/>
            <a:ext cx="2806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工作中勤于思考、善于总结提高，在国家级期刊以第一作者身份发表了三篇科技论文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02686" y="1847400"/>
            <a:ext cx="2761249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b="0" dirty="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一直在</a:t>
            </a:r>
            <a:r>
              <a:rPr lang="zh-CN" altLang="en-US" sz="4400" dirty="0">
                <a:solidFill>
                  <a:srgbClr val="CA557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努力</a:t>
            </a:r>
            <a:endParaRPr lang="zh-CN" altLang="en-US" sz="3600" dirty="0">
              <a:solidFill>
                <a:srgbClr val="CA5572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2896817" y="3352835"/>
            <a:ext cx="2144415" cy="1261157"/>
          </a:xfrm>
          <a:custGeom>
            <a:avLst/>
            <a:gdLst>
              <a:gd name="T0" fmla="*/ 0 w 2070"/>
              <a:gd name="T1" fmla="*/ 1214 h 1214"/>
              <a:gd name="T2" fmla="*/ 2070 w 2070"/>
              <a:gd name="T3" fmla="*/ 177 h 12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70" h="1214">
                <a:moveTo>
                  <a:pt x="0" y="1214"/>
                </a:moveTo>
                <a:cubicBezTo>
                  <a:pt x="269" y="321"/>
                  <a:pt x="979" y="0"/>
                  <a:pt x="2070" y="177"/>
                </a:cubicBezTo>
              </a:path>
            </a:pathLst>
          </a:custGeom>
          <a:noFill/>
          <a:ln w="9525" cap="flat">
            <a:solidFill>
              <a:schemeClr val="accent3"/>
            </a:solidFill>
            <a:prstDash val="dash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111" y="261809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2.3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竞岗优势</a:t>
            </a:r>
          </a:p>
        </p:txBody>
      </p:sp>
      <p:sp>
        <p:nvSpPr>
          <p:cNvPr id="12" name="Freeform 10"/>
          <p:cNvSpPr/>
          <p:nvPr/>
        </p:nvSpPr>
        <p:spPr bwMode="auto">
          <a:xfrm>
            <a:off x="1901818" y="1563640"/>
            <a:ext cx="658631" cy="1684338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accent3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3" name="Freeform 11"/>
          <p:cNvSpPr/>
          <p:nvPr/>
        </p:nvSpPr>
        <p:spPr bwMode="auto">
          <a:xfrm>
            <a:off x="5584968" y="1563640"/>
            <a:ext cx="493713" cy="1684338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accent3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9040926" y="1563640"/>
            <a:ext cx="523875" cy="1684338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accent3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3881991" y="4217940"/>
            <a:ext cx="479841" cy="1652588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accent3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7377452" y="4217940"/>
            <a:ext cx="455613" cy="1652588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accent3"/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14183" y="1480028"/>
            <a:ext cx="1730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优良的专业技术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7034" y="2987628"/>
            <a:ext cx="2077956" cy="1519238"/>
            <a:chOff x="1577034" y="2987628"/>
            <a:chExt cx="2077956" cy="1519238"/>
          </a:xfrm>
        </p:grpSpPr>
        <p:sp>
          <p:nvSpPr>
            <p:cNvPr id="5" name="Freeform 5"/>
            <p:cNvSpPr/>
            <p:nvPr/>
          </p:nvSpPr>
          <p:spPr bwMode="auto">
            <a:xfrm>
              <a:off x="1577034" y="2987628"/>
              <a:ext cx="2077956" cy="1519238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CA5572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57887" y="3571940"/>
              <a:ext cx="7489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01</a:t>
              </a:r>
              <a:endParaRPr lang="zh-CN" altLang="en-US" sz="48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18092" y="2885904"/>
            <a:ext cx="2077956" cy="1563812"/>
            <a:chOff x="3318092" y="2885904"/>
            <a:chExt cx="2077956" cy="1563812"/>
          </a:xfrm>
        </p:grpSpPr>
        <p:sp>
          <p:nvSpPr>
            <p:cNvPr id="10" name="Freeform 8"/>
            <p:cNvSpPr/>
            <p:nvPr/>
          </p:nvSpPr>
          <p:spPr bwMode="auto">
            <a:xfrm>
              <a:off x="3318092" y="2930478"/>
              <a:ext cx="2077956" cy="1519238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1F98C3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932066" y="2885904"/>
              <a:ext cx="824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02</a:t>
              </a:r>
              <a:endParaRPr lang="zh-CN" altLang="en-US" sz="48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87484" y="2987628"/>
            <a:ext cx="2076056" cy="1519238"/>
            <a:chOff x="5087484" y="2987628"/>
            <a:chExt cx="2076056" cy="1519238"/>
          </a:xfrm>
        </p:grpSpPr>
        <p:sp>
          <p:nvSpPr>
            <p:cNvPr id="8" name="Freeform 6"/>
            <p:cNvSpPr/>
            <p:nvPr/>
          </p:nvSpPr>
          <p:spPr bwMode="auto">
            <a:xfrm>
              <a:off x="5087484" y="2987628"/>
              <a:ext cx="2076056" cy="1519238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rgbClr val="8EBED4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700493" y="3571940"/>
              <a:ext cx="841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03</a:t>
              </a:r>
              <a:endParaRPr lang="zh-CN" altLang="en-US" sz="48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13293" y="2885904"/>
            <a:ext cx="2076056" cy="1563812"/>
            <a:chOff x="6813293" y="2885904"/>
            <a:chExt cx="2076056" cy="1563812"/>
          </a:xfrm>
        </p:grpSpPr>
        <p:sp>
          <p:nvSpPr>
            <p:cNvPr id="11" name="Freeform 9"/>
            <p:cNvSpPr/>
            <p:nvPr/>
          </p:nvSpPr>
          <p:spPr bwMode="auto">
            <a:xfrm>
              <a:off x="6813293" y="2930478"/>
              <a:ext cx="2076056" cy="1519238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FFC000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32599" y="2885904"/>
              <a:ext cx="8226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04</a:t>
              </a:r>
              <a:endParaRPr lang="zh-CN" altLang="en-US" sz="48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60905" y="2987628"/>
            <a:ext cx="2076056" cy="1519238"/>
            <a:chOff x="8560905" y="2987628"/>
            <a:chExt cx="2076056" cy="1519238"/>
          </a:xfrm>
        </p:grpSpPr>
        <p:sp>
          <p:nvSpPr>
            <p:cNvPr id="9" name="Freeform 7"/>
            <p:cNvSpPr/>
            <p:nvPr/>
          </p:nvSpPr>
          <p:spPr bwMode="auto">
            <a:xfrm>
              <a:off x="8560905" y="2987628"/>
              <a:ext cx="2076056" cy="1519238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B3CC3C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215997" y="3571940"/>
              <a:ext cx="8451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05</a:t>
              </a:r>
              <a:endParaRPr lang="zh-CN" altLang="en-US" sz="48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910233" y="5141594"/>
            <a:ext cx="218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较强的文字综合能力</a:t>
            </a:r>
          </a:p>
        </p:txBody>
      </p:sp>
      <p:sp>
        <p:nvSpPr>
          <p:cNvPr id="24" name="矩形 23"/>
          <p:cNvSpPr/>
          <p:nvPr/>
        </p:nvSpPr>
        <p:spPr>
          <a:xfrm>
            <a:off x="5584968" y="1363029"/>
            <a:ext cx="218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重视团队合作与协调</a:t>
            </a:r>
          </a:p>
        </p:txBody>
      </p:sp>
      <p:sp>
        <p:nvSpPr>
          <p:cNvPr id="25" name="矩形 24"/>
          <p:cNvSpPr/>
          <p:nvPr/>
        </p:nvSpPr>
        <p:spPr>
          <a:xfrm>
            <a:off x="7448329" y="5141594"/>
            <a:ext cx="218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具有克难奋进的韧劲</a:t>
            </a:r>
          </a:p>
        </p:txBody>
      </p:sp>
      <p:sp>
        <p:nvSpPr>
          <p:cNvPr id="26" name="矩形 25"/>
          <p:cNvSpPr/>
          <p:nvPr/>
        </p:nvSpPr>
        <p:spPr>
          <a:xfrm>
            <a:off x="9091581" y="1480028"/>
            <a:ext cx="1730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勤奋务实的工作作风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1261418" y="226872"/>
            <a:ext cx="3236412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Impact" panose="020B0806030902050204" pitchFamily="34" charset="0"/>
                <a:ea typeface="汉仪中秀体简" panose="00020600040101010101" pitchFamily="18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sym typeface="Impact" panose="020B0806030902050204" pitchFamily="34" charset="0"/>
              </a:rPr>
              <a:t>2.4</a:t>
            </a:r>
            <a:r>
              <a:rPr lang="zh-CN" altLang="en-US" dirty="0">
                <a:sym typeface="Impact" panose="020B0806030902050204" pitchFamily="34" charset="0"/>
              </a:rPr>
              <a:t>岗位所需技能</a:t>
            </a:r>
            <a:endParaRPr lang="en-US" altLang="zh-CN" dirty="0">
              <a:sym typeface="Impact" panose="020B0806030902050204" pitchFamily="34" charset="0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1248236" y="2604936"/>
            <a:ext cx="3508711" cy="3508519"/>
          </a:xfrm>
          <a:prstGeom prst="ellipse">
            <a:avLst/>
          </a:prstGeom>
          <a:solidFill>
            <a:srgbClr val="CA55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638057" y="2994769"/>
            <a:ext cx="2728998" cy="2728848"/>
          </a:xfrm>
          <a:prstGeom prst="ellipse">
            <a:avLst/>
          </a:prstGeom>
          <a:solidFill>
            <a:srgbClr val="CA55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2027951" y="3384607"/>
            <a:ext cx="1949284" cy="1949177"/>
          </a:xfrm>
          <a:prstGeom prst="ellipse">
            <a:avLst/>
          </a:prstGeom>
          <a:solidFill>
            <a:srgbClr val="CA55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2417773" y="3774447"/>
            <a:ext cx="1169571" cy="1169506"/>
          </a:xfrm>
          <a:prstGeom prst="ellipse">
            <a:avLst/>
          </a:prstGeom>
          <a:solidFill>
            <a:srgbClr val="CA557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4128226" y="2126732"/>
            <a:ext cx="2362659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4506288" y="3135529"/>
            <a:ext cx="198459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4128226" y="4243291"/>
            <a:ext cx="2362659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3837056" y="5281468"/>
            <a:ext cx="2653834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6484181" y="1881777"/>
            <a:ext cx="4389240" cy="112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1" rIns="91270" bIns="45631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01.</a:t>
            </a:r>
            <a:r>
              <a:rPr lang="zh-CN" altLang="en-US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  <a:endParaRPr lang="en-US" altLang="zh-CN" sz="1610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添加适当的文字添加适当的文字添加适当的文字</a:t>
            </a:r>
            <a:endParaRPr lang="en-US" altLang="zh-CN" sz="142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6484181" y="2919562"/>
            <a:ext cx="4389240" cy="112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1" rIns="91270" bIns="45631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02.</a:t>
            </a:r>
            <a:r>
              <a:rPr lang="zh-CN" altLang="en-US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  <a:endParaRPr lang="en-US" altLang="zh-CN" sz="1610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添加适当的文字添加适当的文字添加适当的文字</a:t>
            </a:r>
            <a:endParaRPr lang="en-US" altLang="zh-CN" sz="142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6484181" y="4037929"/>
            <a:ext cx="4389240" cy="112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1" rIns="91270" bIns="45631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03.</a:t>
            </a:r>
            <a:r>
              <a:rPr lang="zh-CN" altLang="en-US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  <a:endParaRPr lang="en-US" altLang="zh-CN" sz="1610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添加适当的文字添加适当的文字添加适当的文字</a:t>
            </a:r>
            <a:endParaRPr lang="en-US" altLang="zh-CN" sz="142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6484181" y="5063240"/>
            <a:ext cx="4389240" cy="112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0" tIns="45631" rIns="91270" bIns="45631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04.</a:t>
            </a:r>
            <a:r>
              <a:rPr lang="zh-CN" altLang="en-US" sz="161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  <a:endParaRPr lang="en-US" altLang="zh-CN" sz="1610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2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添加适当的文字添加适当的文字添加适当的文字</a:t>
            </a:r>
            <a:endParaRPr lang="en-US" altLang="zh-CN" sz="142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496335" y="1853116"/>
            <a:ext cx="5012443" cy="5012168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B3CC3C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997616" y="2368013"/>
            <a:ext cx="4009955" cy="4009735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1F98C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490364" y="2872483"/>
            <a:ext cx="3007466" cy="3007301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8EBED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749451" y="3140027"/>
            <a:ext cx="2506223" cy="2506084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0" tIns="45631" rIns="91270" bIns="45631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 sz="3225">
              <a:solidFill>
                <a:srgbClr val="1F1F1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1328099" y="188640"/>
            <a:ext cx="264123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Impact" panose="020B0806030902050204" pitchFamily="34" charset="0"/>
                <a:ea typeface="汉仪中秀体简" panose="00020600040101010101" pitchFamily="18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sym typeface="Impact" panose="020B0806030902050204" pitchFamily="34" charset="0"/>
              </a:rPr>
              <a:t>2.5 </a:t>
            </a:r>
            <a:r>
              <a:rPr lang="zh-CN" altLang="en-US" dirty="0">
                <a:sym typeface="Impact" panose="020B0806030902050204" pitchFamily="34" charset="0"/>
              </a:rPr>
              <a:t>专业技能</a:t>
            </a:r>
            <a:endParaRPr lang="en-US" altLang="zh-CN" dirty="0">
              <a:sym typeface="Impact" panose="020B0806030902050204" pitchFamily="34" charset="0"/>
            </a:endParaRPr>
          </a:p>
        </p:txBody>
      </p:sp>
      <p:sp>
        <p:nvSpPr>
          <p:cNvPr id="6" name="Freeform 25"/>
          <p:cNvSpPr/>
          <p:nvPr/>
        </p:nvSpPr>
        <p:spPr bwMode="auto">
          <a:xfrm>
            <a:off x="4307457" y="2127253"/>
            <a:ext cx="1981309" cy="2061634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8EBED4"/>
          </a:solidFill>
          <a:ln>
            <a:noFill/>
          </a:ln>
        </p:spPr>
        <p:txBody>
          <a:bodyPr lIns="91331" tIns="45665" rIns="91331" bIns="45665"/>
          <a:lstStyle/>
          <a:p>
            <a:pPr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5437821" y="1943100"/>
            <a:ext cx="2582475" cy="24384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B3CC3C"/>
          </a:solidFill>
          <a:ln>
            <a:noFill/>
          </a:ln>
        </p:spPr>
        <p:txBody>
          <a:bodyPr lIns="91331" tIns="45665" rIns="91331" bIns="45665"/>
          <a:lstStyle/>
          <a:p>
            <a:pPr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6769294" y="3454395"/>
            <a:ext cx="1909339" cy="1871134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331" tIns="45665" rIns="91331" bIns="45665"/>
          <a:lstStyle/>
          <a:p>
            <a:pPr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0" name="Freeform 23"/>
          <p:cNvSpPr/>
          <p:nvPr/>
        </p:nvSpPr>
        <p:spPr bwMode="auto">
          <a:xfrm>
            <a:off x="3310471" y="3062814"/>
            <a:ext cx="1983425" cy="2095500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1F98C3"/>
          </a:solidFill>
          <a:ln>
            <a:noFill/>
          </a:ln>
        </p:spPr>
        <p:txBody>
          <a:bodyPr lIns="91331" tIns="45665" rIns="91331" bIns="45665"/>
          <a:lstStyle/>
          <a:p>
            <a:pPr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1" name="任意多边形 41"/>
          <p:cNvSpPr/>
          <p:nvPr/>
        </p:nvSpPr>
        <p:spPr bwMode="auto">
          <a:xfrm>
            <a:off x="3846001" y="4186768"/>
            <a:ext cx="4479113" cy="2671232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CA5572"/>
          </a:solidFill>
          <a:ln>
            <a:noFill/>
          </a:ln>
        </p:spPr>
        <p:txBody>
          <a:bodyPr lIns="91331" tIns="45665" rIns="91331" bIns="45665" anchor="ctr"/>
          <a:lstStyle/>
          <a:p>
            <a:pPr defTabSz="912495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7285775" y="1426975"/>
            <a:ext cx="2968868" cy="992556"/>
            <a:chOff x="6894243" y="1962001"/>
            <a:chExt cx="2072633" cy="992633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10" b="1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072633" cy="70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添加适当文字，一页文字不要超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,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endParaRPr lang="en-US" altLang="zh-CN" sz="1325" kern="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8462550" y="4339283"/>
            <a:ext cx="3139378" cy="992555"/>
            <a:chOff x="6894244" y="1962001"/>
            <a:chExt cx="2191670" cy="992633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6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10" b="1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4" y="2249514"/>
              <a:ext cx="2191670" cy="70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添加适当文字，一页文字不要超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,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endParaRPr lang="en-US" altLang="zh-CN" sz="1325" kern="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1490663" y="1859211"/>
            <a:ext cx="2950147" cy="992555"/>
            <a:chOff x="7196372" y="1962001"/>
            <a:chExt cx="2059564" cy="992633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6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10" b="1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7196372" y="2249514"/>
              <a:ext cx="2059564" cy="70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添加适当文字，一页文字不要超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,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endParaRPr lang="en-US" altLang="zh-CN" sz="1325" kern="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679164" y="4339283"/>
            <a:ext cx="2965587" cy="992555"/>
            <a:chOff x="7185593" y="1962001"/>
            <a:chExt cx="2070343" cy="992633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6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10" b="1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7185593" y="2249514"/>
              <a:ext cx="2070343" cy="70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 defTabSz="91249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添加适当文字，一页文字不要超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添加适当文字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,</a:t>
              </a:r>
              <a:r>
                <a:rPr lang="zh-CN" altLang="en-US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一页文字不要超</a:t>
              </a:r>
              <a:r>
                <a:rPr lang="en-US" altLang="zh-CN" sz="1325" dirty="0"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</a:t>
              </a:r>
              <a:endParaRPr lang="en-US" altLang="zh-CN" sz="1325" kern="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1413935" y="167293"/>
            <a:ext cx="264123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Impact" panose="020B0806030902050204" pitchFamily="34" charset="0"/>
                <a:ea typeface="汉仪中秀体简" panose="00020600040101010101" pitchFamily="18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sym typeface="Impact" panose="020B0806030902050204" pitchFamily="34" charset="0"/>
              </a:rPr>
              <a:t>2.6 </a:t>
            </a:r>
            <a:r>
              <a:rPr lang="zh-CN" altLang="en-US" dirty="0">
                <a:sym typeface="Impact" panose="020B0806030902050204" pitchFamily="34" charset="0"/>
              </a:rPr>
              <a:t>综合能力</a:t>
            </a:r>
            <a:endParaRPr lang="en-US" altLang="zh-CN" dirty="0">
              <a:sym typeface="Impact" panose="020B080603090205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55670" y="2131719"/>
            <a:ext cx="2071090" cy="2059370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41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CA55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</a:t>
              </a:r>
              <a:endParaRPr lang="en-US" altLang="zh-CN" sz="303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75016" y="2131719"/>
            <a:ext cx="2085139" cy="2059370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41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1F98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</a:t>
              </a:r>
              <a:endParaRPr lang="en-US" altLang="zh-CN" sz="303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75016" y="4367773"/>
            <a:ext cx="2085139" cy="2059368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41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8EB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</a:t>
              </a:r>
              <a:endParaRPr lang="en-US" altLang="zh-CN" sz="303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55672" y="4367773"/>
            <a:ext cx="2071087" cy="2059368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41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B3C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236" tIns="54617" rIns="109236" bIns="54617" anchor="ctr"/>
            <a:lstStyle/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添加</a:t>
              </a:r>
              <a:endParaRPr lang="en-US" altLang="zh-CN" sz="3035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  <a:p>
              <a:pPr algn="ctr" defTabSz="91249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35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标题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8760653" y="2394698"/>
            <a:ext cx="3120171" cy="1275992"/>
          </a:xfrm>
          <a:prstGeom prst="rect">
            <a:avLst/>
          </a:prstGeom>
          <a:noFill/>
        </p:spPr>
        <p:txBody>
          <a:bodyPr wrap="square" lIns="115053" tIns="57532" rIns="115053" bIns="57532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此处输入小标题</a:t>
            </a:r>
            <a:endParaRPr lang="en-US" altLang="zh-CN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</a:t>
            </a:r>
            <a:endParaRPr lang="en-US" altLang="zh-CN" sz="1895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8760653" y="4774762"/>
            <a:ext cx="3120171" cy="1275992"/>
          </a:xfrm>
          <a:prstGeom prst="rect">
            <a:avLst/>
          </a:prstGeom>
          <a:noFill/>
        </p:spPr>
        <p:txBody>
          <a:bodyPr wrap="square" lIns="115053" tIns="57532" rIns="115053" bIns="57532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此处输入小标题</a:t>
            </a:r>
            <a:endParaRPr lang="en-US" altLang="zh-CN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</a:t>
            </a:r>
            <a:endParaRPr lang="en-US" altLang="zh-CN" sz="1895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935002" y="2435482"/>
            <a:ext cx="3120171" cy="1275992"/>
          </a:xfrm>
          <a:prstGeom prst="rect">
            <a:avLst/>
          </a:prstGeom>
          <a:noFill/>
        </p:spPr>
        <p:txBody>
          <a:bodyPr wrap="square" lIns="115053" tIns="57532" rIns="115053" bIns="57532">
            <a:spAutoFit/>
          </a:bodyPr>
          <a:lstStyle/>
          <a:p>
            <a:pPr algn="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此处输入小标题</a:t>
            </a:r>
            <a:endParaRPr lang="en-US" altLang="zh-CN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algn="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</a:t>
            </a:r>
            <a:endParaRPr lang="en-US" altLang="zh-CN" sz="1895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935002" y="4815540"/>
            <a:ext cx="3120171" cy="1275992"/>
          </a:xfrm>
          <a:prstGeom prst="rect">
            <a:avLst/>
          </a:prstGeom>
          <a:noFill/>
        </p:spPr>
        <p:txBody>
          <a:bodyPr wrap="square" lIns="115053" tIns="57532" rIns="115053" bIns="57532">
            <a:spAutoFit/>
          </a:bodyPr>
          <a:lstStyle/>
          <a:p>
            <a:pPr algn="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此处输入小标题</a:t>
            </a:r>
            <a:endParaRPr lang="en-US" altLang="zh-CN" b="1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algn="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</a:t>
            </a:r>
            <a:endParaRPr lang="en-US" altLang="zh-CN" sz="1895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第三部分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岗位认识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319290" y="247689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3.1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岗位认识</a:t>
            </a:r>
          </a:p>
        </p:txBody>
      </p:sp>
      <p:sp>
        <p:nvSpPr>
          <p:cNvPr id="27" name="TextBox 33"/>
          <p:cNvSpPr txBox="1"/>
          <p:nvPr/>
        </p:nvSpPr>
        <p:spPr>
          <a:xfrm>
            <a:off x="5169228" y="1196752"/>
            <a:ext cx="3080752" cy="49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sp>
        <p:nvSpPr>
          <p:cNvPr id="28" name="TextBox 34"/>
          <p:cNvSpPr txBox="1"/>
          <p:nvPr/>
        </p:nvSpPr>
        <p:spPr>
          <a:xfrm>
            <a:off x="5169228" y="2439255"/>
            <a:ext cx="3031448" cy="49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sp>
        <p:nvSpPr>
          <p:cNvPr id="29" name="TextBox 35"/>
          <p:cNvSpPr txBox="1"/>
          <p:nvPr/>
        </p:nvSpPr>
        <p:spPr>
          <a:xfrm>
            <a:off x="5169228" y="3607285"/>
            <a:ext cx="3325318" cy="49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sp>
        <p:nvSpPr>
          <p:cNvPr id="30" name="TextBox 36"/>
          <p:cNvSpPr txBox="1"/>
          <p:nvPr/>
        </p:nvSpPr>
        <p:spPr>
          <a:xfrm>
            <a:off x="5169228" y="4854983"/>
            <a:ext cx="3139159" cy="49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sp>
        <p:nvSpPr>
          <p:cNvPr id="31" name="矩形 25"/>
          <p:cNvSpPr>
            <a:spLocks noChangeArrowheads="1"/>
          </p:cNvSpPr>
          <p:nvPr/>
        </p:nvSpPr>
        <p:spPr bwMode="auto">
          <a:xfrm>
            <a:off x="5169227" y="1690279"/>
            <a:ext cx="6186531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2" name="矩形 25"/>
          <p:cNvSpPr>
            <a:spLocks noChangeArrowheads="1"/>
          </p:cNvSpPr>
          <p:nvPr/>
        </p:nvSpPr>
        <p:spPr bwMode="auto">
          <a:xfrm>
            <a:off x="5169228" y="2929092"/>
            <a:ext cx="6186530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3" name="矩形 25"/>
          <p:cNvSpPr>
            <a:spLocks noChangeArrowheads="1"/>
          </p:cNvSpPr>
          <p:nvPr/>
        </p:nvSpPr>
        <p:spPr bwMode="auto">
          <a:xfrm>
            <a:off x="5169228" y="4107345"/>
            <a:ext cx="6186530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4" name="矩形 25"/>
          <p:cNvSpPr>
            <a:spLocks noChangeArrowheads="1"/>
          </p:cNvSpPr>
          <p:nvPr/>
        </p:nvSpPr>
        <p:spPr bwMode="auto">
          <a:xfrm>
            <a:off x="5169229" y="5352199"/>
            <a:ext cx="6186530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8417" y="2390840"/>
            <a:ext cx="2952328" cy="2952328"/>
            <a:chOff x="848417" y="2390840"/>
            <a:chExt cx="2952328" cy="2952328"/>
          </a:xfrm>
        </p:grpSpPr>
        <p:sp>
          <p:nvSpPr>
            <p:cNvPr id="35" name="椭圆 34"/>
            <p:cNvSpPr/>
            <p:nvPr/>
          </p:nvSpPr>
          <p:spPr bwMode="auto">
            <a:xfrm>
              <a:off x="848417" y="2390840"/>
              <a:ext cx="2952328" cy="2952328"/>
            </a:xfrm>
            <a:prstGeom prst="ellipse">
              <a:avLst/>
            </a:prstGeom>
            <a:solidFill>
              <a:srgbClr val="CA5572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36" name="TextBox 32"/>
            <p:cNvSpPr txBox="1"/>
            <p:nvPr/>
          </p:nvSpPr>
          <p:spPr>
            <a:xfrm>
              <a:off x="1264310" y="3227326"/>
              <a:ext cx="20374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对岗位的理解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24581" y="1765071"/>
            <a:ext cx="864096" cy="864096"/>
            <a:chOff x="2324581" y="1765071"/>
            <a:chExt cx="864096" cy="864096"/>
          </a:xfrm>
        </p:grpSpPr>
        <p:sp>
          <p:nvSpPr>
            <p:cNvPr id="38" name="椭圆 37"/>
            <p:cNvSpPr/>
            <p:nvPr/>
          </p:nvSpPr>
          <p:spPr bwMode="auto">
            <a:xfrm>
              <a:off x="2324581" y="1765071"/>
              <a:ext cx="864096" cy="864096"/>
            </a:xfrm>
            <a:prstGeom prst="ellipse">
              <a:avLst/>
            </a:prstGeom>
            <a:solidFill>
              <a:srgbClr val="1F98C3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39" name="TextBox 35"/>
            <p:cNvSpPr txBox="1"/>
            <p:nvPr/>
          </p:nvSpPr>
          <p:spPr>
            <a:xfrm>
              <a:off x="2609794" y="1873953"/>
              <a:ext cx="360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1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24681" y="2600174"/>
            <a:ext cx="864096" cy="864096"/>
            <a:chOff x="3224681" y="2600174"/>
            <a:chExt cx="864096" cy="864096"/>
          </a:xfrm>
        </p:grpSpPr>
        <p:sp>
          <p:nvSpPr>
            <p:cNvPr id="41" name="椭圆 40"/>
            <p:cNvSpPr/>
            <p:nvPr/>
          </p:nvSpPr>
          <p:spPr bwMode="auto">
            <a:xfrm>
              <a:off x="3224681" y="2600174"/>
              <a:ext cx="864096" cy="864096"/>
            </a:xfrm>
            <a:prstGeom prst="ellipse">
              <a:avLst/>
            </a:prstGeom>
            <a:solidFill>
              <a:srgbClr val="8EBED4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2" name="TextBox 38"/>
            <p:cNvSpPr txBox="1"/>
            <p:nvPr/>
          </p:nvSpPr>
          <p:spPr>
            <a:xfrm>
              <a:off x="3428942" y="2708804"/>
              <a:ext cx="417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12386" y="3855820"/>
            <a:ext cx="864096" cy="864096"/>
            <a:chOff x="3412386" y="3855820"/>
            <a:chExt cx="864096" cy="864096"/>
          </a:xfrm>
        </p:grpSpPr>
        <p:sp>
          <p:nvSpPr>
            <p:cNvPr id="45" name="椭圆 44"/>
            <p:cNvSpPr/>
            <p:nvPr/>
          </p:nvSpPr>
          <p:spPr bwMode="auto">
            <a:xfrm>
              <a:off x="3412386" y="3855820"/>
              <a:ext cx="864096" cy="864096"/>
            </a:xfrm>
            <a:prstGeom prst="ellipse">
              <a:avLst/>
            </a:prstGeom>
            <a:solidFill>
              <a:srgbClr val="FFC000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6" name="TextBox 41"/>
            <p:cNvSpPr txBox="1"/>
            <p:nvPr/>
          </p:nvSpPr>
          <p:spPr>
            <a:xfrm>
              <a:off x="3612622" y="3978804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3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56629" y="4809209"/>
            <a:ext cx="864096" cy="864096"/>
            <a:chOff x="2756629" y="4809209"/>
            <a:chExt cx="864096" cy="864096"/>
          </a:xfrm>
        </p:grpSpPr>
        <p:sp>
          <p:nvSpPr>
            <p:cNvPr id="48" name="椭圆 47"/>
            <p:cNvSpPr/>
            <p:nvPr/>
          </p:nvSpPr>
          <p:spPr bwMode="auto">
            <a:xfrm>
              <a:off x="2756629" y="4809209"/>
              <a:ext cx="864096" cy="864096"/>
            </a:xfrm>
            <a:prstGeom prst="ellipse">
              <a:avLst/>
            </a:prstGeom>
            <a:solidFill>
              <a:srgbClr val="B3CC3C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9" name="TextBox 44"/>
            <p:cNvSpPr txBox="1"/>
            <p:nvPr/>
          </p:nvSpPr>
          <p:spPr>
            <a:xfrm>
              <a:off x="2936226" y="4918293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4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111" y="261809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3.1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岗位认识</a:t>
            </a:r>
          </a:p>
        </p:txBody>
      </p:sp>
      <p:sp>
        <p:nvSpPr>
          <p:cNvPr id="11" name="矩形 10"/>
          <p:cNvSpPr/>
          <p:nvPr/>
        </p:nvSpPr>
        <p:spPr>
          <a:xfrm>
            <a:off x="1897727" y="1188605"/>
            <a:ext cx="837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A557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某某岗位是生产一线岗位，综合了技术和管理，需要扮演好以下角色：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61151" y="2007779"/>
            <a:ext cx="2099752" cy="1760694"/>
            <a:chOff x="4361151" y="2007779"/>
            <a:chExt cx="2099752" cy="1760694"/>
          </a:xfrm>
        </p:grpSpPr>
        <p:sp>
          <p:nvSpPr>
            <p:cNvPr id="10" name="Freeform 8"/>
            <p:cNvSpPr/>
            <p:nvPr/>
          </p:nvSpPr>
          <p:spPr bwMode="auto">
            <a:xfrm>
              <a:off x="4361151" y="2007779"/>
              <a:ext cx="2099752" cy="1760694"/>
            </a:xfrm>
            <a:custGeom>
              <a:avLst/>
              <a:gdLst>
                <a:gd name="T0" fmla="*/ 0 w 3494"/>
                <a:gd name="T1" fmla="*/ 0 h 2928"/>
                <a:gd name="T2" fmla="*/ 2928 w 3494"/>
                <a:gd name="T3" fmla="*/ 0 h 2928"/>
                <a:gd name="T4" fmla="*/ 2928 w 3494"/>
                <a:gd name="T5" fmla="*/ 898 h 2928"/>
                <a:gd name="T6" fmla="*/ 3494 w 3494"/>
                <a:gd name="T7" fmla="*/ 1464 h 2928"/>
                <a:gd name="T8" fmla="*/ 2928 w 3494"/>
                <a:gd name="T9" fmla="*/ 2030 h 2928"/>
                <a:gd name="T10" fmla="*/ 2928 w 3494"/>
                <a:gd name="T11" fmla="*/ 2928 h 2928"/>
                <a:gd name="T12" fmla="*/ 2180 w 3494"/>
                <a:gd name="T13" fmla="*/ 2928 h 2928"/>
                <a:gd name="T14" fmla="*/ 1464 w 3494"/>
                <a:gd name="T15" fmla="*/ 2483 h 2928"/>
                <a:gd name="T16" fmla="*/ 748 w 3494"/>
                <a:gd name="T17" fmla="*/ 2928 h 2928"/>
                <a:gd name="T18" fmla="*/ 0 w 3494"/>
                <a:gd name="T19" fmla="*/ 2928 h 2928"/>
                <a:gd name="T20" fmla="*/ 0 w 3494"/>
                <a:gd name="T21" fmla="*/ 0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4" h="2928">
                  <a:moveTo>
                    <a:pt x="0" y="0"/>
                  </a:moveTo>
                  <a:lnTo>
                    <a:pt x="2928" y="0"/>
                  </a:lnTo>
                  <a:lnTo>
                    <a:pt x="2928" y="898"/>
                  </a:lnTo>
                  <a:cubicBezTo>
                    <a:pt x="3241" y="898"/>
                    <a:pt x="3494" y="1151"/>
                    <a:pt x="3494" y="1464"/>
                  </a:cubicBezTo>
                  <a:cubicBezTo>
                    <a:pt x="3494" y="1777"/>
                    <a:pt x="3241" y="2030"/>
                    <a:pt x="2928" y="2030"/>
                  </a:cubicBezTo>
                  <a:lnTo>
                    <a:pt x="2928" y="2928"/>
                  </a:lnTo>
                  <a:lnTo>
                    <a:pt x="2180" y="2928"/>
                  </a:lnTo>
                  <a:cubicBezTo>
                    <a:pt x="2050" y="2664"/>
                    <a:pt x="1778" y="2483"/>
                    <a:pt x="1464" y="2483"/>
                  </a:cubicBezTo>
                  <a:cubicBezTo>
                    <a:pt x="1150" y="2483"/>
                    <a:pt x="878" y="2664"/>
                    <a:pt x="748" y="2928"/>
                  </a:cubicBezTo>
                  <a:lnTo>
                    <a:pt x="0" y="2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5572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702878" y="2605043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技术员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32756" y="2007779"/>
            <a:ext cx="1758025" cy="2101086"/>
            <a:chOff x="6332756" y="2007779"/>
            <a:chExt cx="1758025" cy="2101086"/>
          </a:xfrm>
        </p:grpSpPr>
        <p:sp>
          <p:nvSpPr>
            <p:cNvPr id="5" name="Freeform 5"/>
            <p:cNvSpPr/>
            <p:nvPr/>
          </p:nvSpPr>
          <p:spPr bwMode="auto">
            <a:xfrm>
              <a:off x="6332756" y="2007779"/>
              <a:ext cx="1758025" cy="2101086"/>
            </a:xfrm>
            <a:custGeom>
              <a:avLst/>
              <a:gdLst>
                <a:gd name="T0" fmla="*/ 0 w 2928"/>
                <a:gd name="T1" fmla="*/ 0 h 3494"/>
                <a:gd name="T2" fmla="*/ 2928 w 2928"/>
                <a:gd name="T3" fmla="*/ 0 h 3494"/>
                <a:gd name="T4" fmla="*/ 2928 w 2928"/>
                <a:gd name="T5" fmla="*/ 2928 h 3494"/>
                <a:gd name="T6" fmla="*/ 2030 w 2928"/>
                <a:gd name="T7" fmla="*/ 2928 h 3494"/>
                <a:gd name="T8" fmla="*/ 1464 w 2928"/>
                <a:gd name="T9" fmla="*/ 3494 h 3494"/>
                <a:gd name="T10" fmla="*/ 898 w 2928"/>
                <a:gd name="T11" fmla="*/ 2928 h 3494"/>
                <a:gd name="T12" fmla="*/ 0 w 2928"/>
                <a:gd name="T13" fmla="*/ 2928 h 3494"/>
                <a:gd name="T14" fmla="*/ 0 w 2928"/>
                <a:gd name="T15" fmla="*/ 2180 h 3494"/>
                <a:gd name="T16" fmla="*/ 445 w 2928"/>
                <a:gd name="T17" fmla="*/ 1464 h 3494"/>
                <a:gd name="T18" fmla="*/ 0 w 2928"/>
                <a:gd name="T19" fmla="*/ 748 h 3494"/>
                <a:gd name="T20" fmla="*/ 0 w 2928"/>
                <a:gd name="T21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8" h="3494">
                  <a:moveTo>
                    <a:pt x="0" y="0"/>
                  </a:moveTo>
                  <a:lnTo>
                    <a:pt x="2928" y="0"/>
                  </a:lnTo>
                  <a:lnTo>
                    <a:pt x="2928" y="2928"/>
                  </a:lnTo>
                  <a:lnTo>
                    <a:pt x="2030" y="2928"/>
                  </a:lnTo>
                  <a:cubicBezTo>
                    <a:pt x="2030" y="3241"/>
                    <a:pt x="1777" y="3494"/>
                    <a:pt x="1464" y="3494"/>
                  </a:cubicBezTo>
                  <a:cubicBezTo>
                    <a:pt x="1151" y="3494"/>
                    <a:pt x="898" y="3241"/>
                    <a:pt x="898" y="2928"/>
                  </a:cubicBezTo>
                  <a:lnTo>
                    <a:pt x="0" y="2928"/>
                  </a:lnTo>
                  <a:lnTo>
                    <a:pt x="0" y="2180"/>
                  </a:lnTo>
                  <a:cubicBezTo>
                    <a:pt x="264" y="2050"/>
                    <a:pt x="445" y="1778"/>
                    <a:pt x="445" y="1464"/>
                  </a:cubicBezTo>
                  <a:cubicBezTo>
                    <a:pt x="445" y="1150"/>
                    <a:pt x="264" y="878"/>
                    <a:pt x="0" y="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EBED4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736215" y="2605043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管理员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61151" y="3640326"/>
            <a:ext cx="1759360" cy="2099751"/>
            <a:chOff x="4361151" y="3640326"/>
            <a:chExt cx="1759360" cy="2099751"/>
          </a:xfrm>
        </p:grpSpPr>
        <p:sp>
          <p:nvSpPr>
            <p:cNvPr id="9" name="Freeform 7"/>
            <p:cNvSpPr/>
            <p:nvPr/>
          </p:nvSpPr>
          <p:spPr bwMode="auto">
            <a:xfrm>
              <a:off x="4361151" y="3640326"/>
              <a:ext cx="1759360" cy="2099751"/>
            </a:xfrm>
            <a:custGeom>
              <a:avLst/>
              <a:gdLst>
                <a:gd name="T0" fmla="*/ 0 w 2928"/>
                <a:gd name="T1" fmla="*/ 566 h 3494"/>
                <a:gd name="T2" fmla="*/ 898 w 2928"/>
                <a:gd name="T3" fmla="*/ 566 h 3494"/>
                <a:gd name="T4" fmla="*/ 1464 w 2928"/>
                <a:gd name="T5" fmla="*/ 0 h 3494"/>
                <a:gd name="T6" fmla="*/ 2030 w 2928"/>
                <a:gd name="T7" fmla="*/ 566 h 3494"/>
                <a:gd name="T8" fmla="*/ 2928 w 2928"/>
                <a:gd name="T9" fmla="*/ 566 h 3494"/>
                <a:gd name="T10" fmla="*/ 2928 w 2928"/>
                <a:gd name="T11" fmla="*/ 1314 h 3494"/>
                <a:gd name="T12" fmla="*/ 2483 w 2928"/>
                <a:gd name="T13" fmla="*/ 2030 h 3494"/>
                <a:gd name="T14" fmla="*/ 2928 w 2928"/>
                <a:gd name="T15" fmla="*/ 2746 h 3494"/>
                <a:gd name="T16" fmla="*/ 2928 w 2928"/>
                <a:gd name="T17" fmla="*/ 3494 h 3494"/>
                <a:gd name="T18" fmla="*/ 0 w 2928"/>
                <a:gd name="T19" fmla="*/ 3494 h 3494"/>
                <a:gd name="T20" fmla="*/ 0 w 2928"/>
                <a:gd name="T21" fmla="*/ 566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8" h="3494">
                  <a:moveTo>
                    <a:pt x="0" y="566"/>
                  </a:moveTo>
                  <a:lnTo>
                    <a:pt x="898" y="566"/>
                  </a:lnTo>
                  <a:cubicBezTo>
                    <a:pt x="898" y="253"/>
                    <a:pt x="1151" y="0"/>
                    <a:pt x="1464" y="0"/>
                  </a:cubicBezTo>
                  <a:cubicBezTo>
                    <a:pt x="1777" y="0"/>
                    <a:pt x="2030" y="253"/>
                    <a:pt x="2030" y="566"/>
                  </a:cubicBezTo>
                  <a:lnTo>
                    <a:pt x="2928" y="566"/>
                  </a:lnTo>
                  <a:lnTo>
                    <a:pt x="2928" y="1314"/>
                  </a:lnTo>
                  <a:cubicBezTo>
                    <a:pt x="2664" y="1444"/>
                    <a:pt x="2483" y="1716"/>
                    <a:pt x="2483" y="2030"/>
                  </a:cubicBezTo>
                  <a:cubicBezTo>
                    <a:pt x="2483" y="2344"/>
                    <a:pt x="2664" y="2616"/>
                    <a:pt x="2928" y="2746"/>
                  </a:cubicBezTo>
                  <a:lnTo>
                    <a:pt x="2928" y="3494"/>
                  </a:lnTo>
                  <a:lnTo>
                    <a:pt x="0" y="3494"/>
                  </a:lnTo>
                  <a:lnTo>
                    <a:pt x="0" y="566"/>
                  </a:lnTo>
                  <a:close/>
                </a:path>
              </a:pathLst>
            </a:custGeom>
            <a:solidFill>
              <a:srgbClr val="8EBED4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02879" y="4686506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执行员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92363" y="3980717"/>
            <a:ext cx="2098417" cy="1759359"/>
            <a:chOff x="5992363" y="3980717"/>
            <a:chExt cx="2098417" cy="1759359"/>
          </a:xfrm>
        </p:grpSpPr>
        <p:sp>
          <p:nvSpPr>
            <p:cNvPr id="8" name="Freeform 6"/>
            <p:cNvSpPr/>
            <p:nvPr/>
          </p:nvSpPr>
          <p:spPr bwMode="auto">
            <a:xfrm>
              <a:off x="5992363" y="3980717"/>
              <a:ext cx="2098417" cy="1759359"/>
            </a:xfrm>
            <a:custGeom>
              <a:avLst/>
              <a:gdLst>
                <a:gd name="T0" fmla="*/ 566 w 3494"/>
                <a:gd name="T1" fmla="*/ 0 h 2928"/>
                <a:gd name="T2" fmla="*/ 1314 w 3494"/>
                <a:gd name="T3" fmla="*/ 0 h 2928"/>
                <a:gd name="T4" fmla="*/ 2030 w 3494"/>
                <a:gd name="T5" fmla="*/ 445 h 2928"/>
                <a:gd name="T6" fmla="*/ 2746 w 3494"/>
                <a:gd name="T7" fmla="*/ 0 h 2928"/>
                <a:gd name="T8" fmla="*/ 3494 w 3494"/>
                <a:gd name="T9" fmla="*/ 0 h 2928"/>
                <a:gd name="T10" fmla="*/ 3494 w 3494"/>
                <a:gd name="T11" fmla="*/ 2928 h 2928"/>
                <a:gd name="T12" fmla="*/ 566 w 3494"/>
                <a:gd name="T13" fmla="*/ 2928 h 2928"/>
                <a:gd name="T14" fmla="*/ 566 w 3494"/>
                <a:gd name="T15" fmla="*/ 2030 h 2928"/>
                <a:gd name="T16" fmla="*/ 0 w 3494"/>
                <a:gd name="T17" fmla="*/ 1464 h 2928"/>
                <a:gd name="T18" fmla="*/ 566 w 3494"/>
                <a:gd name="T19" fmla="*/ 898 h 2928"/>
                <a:gd name="T20" fmla="*/ 566 w 3494"/>
                <a:gd name="T21" fmla="*/ 0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4" h="2928">
                  <a:moveTo>
                    <a:pt x="566" y="0"/>
                  </a:moveTo>
                  <a:lnTo>
                    <a:pt x="1314" y="0"/>
                  </a:lnTo>
                  <a:cubicBezTo>
                    <a:pt x="1444" y="264"/>
                    <a:pt x="1716" y="445"/>
                    <a:pt x="2030" y="445"/>
                  </a:cubicBezTo>
                  <a:cubicBezTo>
                    <a:pt x="2344" y="445"/>
                    <a:pt x="2616" y="264"/>
                    <a:pt x="2746" y="0"/>
                  </a:cubicBezTo>
                  <a:lnTo>
                    <a:pt x="3494" y="0"/>
                  </a:lnTo>
                  <a:lnTo>
                    <a:pt x="3494" y="2928"/>
                  </a:lnTo>
                  <a:lnTo>
                    <a:pt x="566" y="2928"/>
                  </a:lnTo>
                  <a:lnTo>
                    <a:pt x="566" y="2030"/>
                  </a:lnTo>
                  <a:cubicBezTo>
                    <a:pt x="253" y="2030"/>
                    <a:pt x="0" y="1777"/>
                    <a:pt x="0" y="1464"/>
                  </a:cubicBezTo>
                  <a:cubicBezTo>
                    <a:pt x="0" y="1151"/>
                    <a:pt x="253" y="898"/>
                    <a:pt x="566" y="898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1F98C3"/>
            </a:solidFill>
            <a:ln w="5715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736216" y="4686506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协调员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992986" y="2550490"/>
            <a:ext cx="3155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</a:t>
            </a:r>
          </a:p>
        </p:txBody>
      </p:sp>
      <p:sp>
        <p:nvSpPr>
          <p:cNvPr id="17" name="矩形 16"/>
          <p:cNvSpPr/>
          <p:nvPr/>
        </p:nvSpPr>
        <p:spPr>
          <a:xfrm>
            <a:off x="8144032" y="2356000"/>
            <a:ext cx="3155920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</a:t>
            </a:r>
          </a:p>
        </p:txBody>
      </p:sp>
      <p:sp>
        <p:nvSpPr>
          <p:cNvPr id="18" name="矩形 17"/>
          <p:cNvSpPr/>
          <p:nvPr/>
        </p:nvSpPr>
        <p:spPr>
          <a:xfrm>
            <a:off x="992986" y="4380521"/>
            <a:ext cx="3155920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</a:t>
            </a:r>
          </a:p>
        </p:txBody>
      </p:sp>
      <p:sp>
        <p:nvSpPr>
          <p:cNvPr id="19" name="矩形 18"/>
          <p:cNvSpPr/>
          <p:nvPr/>
        </p:nvSpPr>
        <p:spPr>
          <a:xfrm>
            <a:off x="8144032" y="4437463"/>
            <a:ext cx="3155920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20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第四部分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目标规划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111" y="261809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4.1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工作规划</a:t>
            </a:r>
          </a:p>
        </p:txBody>
      </p:sp>
      <p:sp>
        <p:nvSpPr>
          <p:cNvPr id="11" name="矩形 10"/>
          <p:cNvSpPr/>
          <p:nvPr/>
        </p:nvSpPr>
        <p:spPr>
          <a:xfrm>
            <a:off x="5108321" y="836712"/>
            <a:ext cx="24461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18408" y="1283713"/>
            <a:ext cx="1995073" cy="2832284"/>
            <a:chOff x="3018408" y="1283713"/>
            <a:chExt cx="1995073" cy="2832284"/>
          </a:xfrm>
        </p:grpSpPr>
        <p:sp>
          <p:nvSpPr>
            <p:cNvPr id="8" name="Freeform 8"/>
            <p:cNvSpPr/>
            <p:nvPr/>
          </p:nvSpPr>
          <p:spPr bwMode="auto">
            <a:xfrm>
              <a:off x="3018408" y="1760334"/>
              <a:ext cx="1336465" cy="2355663"/>
            </a:xfrm>
            <a:custGeom>
              <a:avLst/>
              <a:gdLst>
                <a:gd name="T0" fmla="*/ 3266 w 3266"/>
                <a:gd name="T1" fmla="*/ 0 h 2221"/>
                <a:gd name="T2" fmla="*/ 0 w 3266"/>
                <a:gd name="T3" fmla="*/ 2221 h 2221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-1" fmla="*/ 10000 w 10000"/>
                <a:gd name="connsiteY0-2" fmla="*/ 0 h 10000"/>
                <a:gd name="connsiteX1-3" fmla="*/ 0 w 10000"/>
                <a:gd name="connsiteY1-4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7792" y="3627"/>
                    <a:pt x="5026" y="6619"/>
                    <a:pt x="0" y="10000"/>
                  </a:cubicBezTo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70385" y="1283713"/>
              <a:ext cx="943096" cy="831648"/>
            </a:xfrm>
            <a:custGeom>
              <a:avLst/>
              <a:gdLst>
                <a:gd name="T0" fmla="*/ 24 w 1874"/>
                <a:gd name="T1" fmla="*/ 706 h 1645"/>
                <a:gd name="T2" fmla="*/ 219 w 1874"/>
                <a:gd name="T3" fmla="*/ 899 h 1645"/>
                <a:gd name="T4" fmla="*/ 219 w 1874"/>
                <a:gd name="T5" fmla="*/ 695 h 1645"/>
                <a:gd name="T6" fmla="*/ 346 w 1874"/>
                <a:gd name="T7" fmla="*/ 630 h 1645"/>
                <a:gd name="T8" fmla="*/ 322 w 1874"/>
                <a:gd name="T9" fmla="*/ 727 h 1645"/>
                <a:gd name="T10" fmla="*/ 468 w 1874"/>
                <a:gd name="T11" fmla="*/ 1179 h 1645"/>
                <a:gd name="T12" fmla="*/ 754 w 1874"/>
                <a:gd name="T13" fmla="*/ 1484 h 1645"/>
                <a:gd name="T14" fmla="*/ 804 w 1874"/>
                <a:gd name="T15" fmla="*/ 1584 h 1645"/>
                <a:gd name="T16" fmla="*/ 552 w 1874"/>
                <a:gd name="T17" fmla="*/ 1250 h 1645"/>
                <a:gd name="T18" fmla="*/ 844 w 1874"/>
                <a:gd name="T19" fmla="*/ 980 h 1645"/>
                <a:gd name="T20" fmla="*/ 1168 w 1874"/>
                <a:gd name="T21" fmla="*/ 876 h 1645"/>
                <a:gd name="T22" fmla="*/ 1072 w 1874"/>
                <a:gd name="T23" fmla="*/ 611 h 1645"/>
                <a:gd name="T24" fmla="*/ 614 w 1874"/>
                <a:gd name="T25" fmla="*/ 475 h 1645"/>
                <a:gd name="T26" fmla="*/ 234 w 1874"/>
                <a:gd name="T27" fmla="*/ 529 h 1645"/>
                <a:gd name="T28" fmla="*/ 1216 w 1874"/>
                <a:gd name="T29" fmla="*/ 1071 h 1645"/>
                <a:gd name="T30" fmla="*/ 1209 w 1874"/>
                <a:gd name="T31" fmla="*/ 834 h 1645"/>
                <a:gd name="T32" fmla="*/ 1186 w 1874"/>
                <a:gd name="T33" fmla="*/ 842 h 1645"/>
                <a:gd name="T34" fmla="*/ 222 w 1874"/>
                <a:gd name="T35" fmla="*/ 1178 h 1645"/>
                <a:gd name="T36" fmla="*/ 234 w 1874"/>
                <a:gd name="T37" fmla="*/ 1645 h 1645"/>
                <a:gd name="T38" fmla="*/ 305 w 1874"/>
                <a:gd name="T39" fmla="*/ 1241 h 1645"/>
                <a:gd name="T40" fmla="*/ 405 w 1874"/>
                <a:gd name="T41" fmla="*/ 1004 h 1645"/>
                <a:gd name="T42" fmla="*/ 325 w 1874"/>
                <a:gd name="T43" fmla="*/ 1025 h 1645"/>
                <a:gd name="T44" fmla="*/ 1284 w 1874"/>
                <a:gd name="T45" fmla="*/ 1053 h 1645"/>
                <a:gd name="T46" fmla="*/ 1320 w 1874"/>
                <a:gd name="T47" fmla="*/ 1645 h 1645"/>
                <a:gd name="T48" fmla="*/ 1397 w 1874"/>
                <a:gd name="T49" fmla="*/ 1029 h 1645"/>
                <a:gd name="T50" fmla="*/ 1739 w 1874"/>
                <a:gd name="T51" fmla="*/ 1229 h 1645"/>
                <a:gd name="T52" fmla="*/ 1692 w 1874"/>
                <a:gd name="T53" fmla="*/ 844 h 1645"/>
                <a:gd name="T54" fmla="*/ 1233 w 1874"/>
                <a:gd name="T55" fmla="*/ 1041 h 1645"/>
                <a:gd name="T56" fmla="*/ 1667 w 1874"/>
                <a:gd name="T57" fmla="*/ 953 h 1645"/>
                <a:gd name="T58" fmla="*/ 1618 w 1874"/>
                <a:gd name="T59" fmla="*/ 1286 h 1645"/>
                <a:gd name="T60" fmla="*/ 1602 w 1874"/>
                <a:gd name="T61" fmla="*/ 394 h 1645"/>
                <a:gd name="T62" fmla="*/ 1577 w 1874"/>
                <a:gd name="T63" fmla="*/ 307 h 1645"/>
                <a:gd name="T64" fmla="*/ 1704 w 1874"/>
                <a:gd name="T65" fmla="*/ 77 h 1645"/>
                <a:gd name="T66" fmla="*/ 1334 w 1874"/>
                <a:gd name="T67" fmla="*/ 243 h 1645"/>
                <a:gd name="T68" fmla="*/ 1600 w 1874"/>
                <a:gd name="T69" fmla="*/ 59 h 1645"/>
                <a:gd name="T70" fmla="*/ 1543 w 1874"/>
                <a:gd name="T71" fmla="*/ 5 h 1645"/>
                <a:gd name="T72" fmla="*/ 1097 w 1874"/>
                <a:gd name="T73" fmla="*/ 512 h 1645"/>
                <a:gd name="T74" fmla="*/ 1724 w 1874"/>
                <a:gd name="T75" fmla="*/ 114 h 1645"/>
                <a:gd name="T76" fmla="*/ 1722 w 1874"/>
                <a:gd name="T77" fmla="*/ 76 h 1645"/>
                <a:gd name="T78" fmla="*/ 1751 w 1874"/>
                <a:gd name="T79" fmla="*/ 496 h 1645"/>
                <a:gd name="T80" fmla="*/ 1801 w 1874"/>
                <a:gd name="T81" fmla="*/ 546 h 1645"/>
                <a:gd name="T82" fmla="*/ 1709 w 1874"/>
                <a:gd name="T83" fmla="*/ 556 h 1645"/>
                <a:gd name="T84" fmla="*/ 1688 w 1874"/>
                <a:gd name="T85" fmla="*/ 528 h 1645"/>
                <a:gd name="T86" fmla="*/ 1659 w 1874"/>
                <a:gd name="T87" fmla="*/ 429 h 1645"/>
                <a:gd name="T88" fmla="*/ 1728 w 1874"/>
                <a:gd name="T89" fmla="*/ 416 h 1645"/>
                <a:gd name="T90" fmla="*/ 1682 w 1874"/>
                <a:gd name="T91" fmla="*/ 425 h 1645"/>
                <a:gd name="T92" fmla="*/ 1751 w 1874"/>
                <a:gd name="T93" fmla="*/ 486 h 1645"/>
                <a:gd name="T94" fmla="*/ 1725 w 1874"/>
                <a:gd name="T95" fmla="*/ 125 h 1645"/>
                <a:gd name="T96" fmla="*/ 1800 w 1874"/>
                <a:gd name="T97" fmla="*/ 266 h 1645"/>
                <a:gd name="T98" fmla="*/ 1824 w 1874"/>
                <a:gd name="T99" fmla="*/ 382 h 1645"/>
                <a:gd name="T100" fmla="*/ 1657 w 1874"/>
                <a:gd name="T101" fmla="*/ 422 h 1645"/>
                <a:gd name="T102" fmla="*/ 1698 w 1874"/>
                <a:gd name="T103" fmla="*/ 558 h 1645"/>
                <a:gd name="T104" fmla="*/ 1153 w 1874"/>
                <a:gd name="T105" fmla="*/ 648 h 1645"/>
                <a:gd name="T106" fmla="*/ 1602 w 1874"/>
                <a:gd name="T107" fmla="*/ 618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74" h="1645">
                  <a:moveTo>
                    <a:pt x="27" y="680"/>
                  </a:moveTo>
                  <a:lnTo>
                    <a:pt x="25" y="697"/>
                  </a:lnTo>
                  <a:lnTo>
                    <a:pt x="24" y="697"/>
                  </a:lnTo>
                  <a:cubicBezTo>
                    <a:pt x="24" y="700"/>
                    <a:pt x="24" y="703"/>
                    <a:pt x="24" y="706"/>
                  </a:cubicBezTo>
                  <a:lnTo>
                    <a:pt x="24" y="1021"/>
                  </a:lnTo>
                  <a:cubicBezTo>
                    <a:pt x="24" y="1043"/>
                    <a:pt x="14" y="1062"/>
                    <a:pt x="0" y="1075"/>
                  </a:cubicBezTo>
                  <a:cubicBezTo>
                    <a:pt x="46" y="1069"/>
                    <a:pt x="93" y="1063"/>
                    <a:pt x="140" y="1056"/>
                  </a:cubicBezTo>
                  <a:cubicBezTo>
                    <a:pt x="188" y="1020"/>
                    <a:pt x="219" y="963"/>
                    <a:pt x="219" y="899"/>
                  </a:cubicBezTo>
                  <a:lnTo>
                    <a:pt x="219" y="717"/>
                  </a:lnTo>
                  <a:lnTo>
                    <a:pt x="219" y="717"/>
                  </a:lnTo>
                  <a:lnTo>
                    <a:pt x="220" y="696"/>
                  </a:lnTo>
                  <a:lnTo>
                    <a:pt x="219" y="695"/>
                  </a:lnTo>
                  <a:lnTo>
                    <a:pt x="219" y="679"/>
                  </a:lnTo>
                  <a:cubicBezTo>
                    <a:pt x="219" y="634"/>
                    <a:pt x="261" y="599"/>
                    <a:pt x="305" y="607"/>
                  </a:cubicBezTo>
                  <a:lnTo>
                    <a:pt x="353" y="616"/>
                  </a:lnTo>
                  <a:cubicBezTo>
                    <a:pt x="351" y="621"/>
                    <a:pt x="348" y="626"/>
                    <a:pt x="346" y="630"/>
                  </a:cubicBezTo>
                  <a:lnTo>
                    <a:pt x="346" y="631"/>
                  </a:lnTo>
                  <a:cubicBezTo>
                    <a:pt x="335" y="656"/>
                    <a:pt x="328" y="681"/>
                    <a:pt x="324" y="706"/>
                  </a:cubicBezTo>
                  <a:lnTo>
                    <a:pt x="324" y="706"/>
                  </a:lnTo>
                  <a:lnTo>
                    <a:pt x="322" y="727"/>
                  </a:lnTo>
                  <a:lnTo>
                    <a:pt x="322" y="728"/>
                  </a:lnTo>
                  <a:cubicBezTo>
                    <a:pt x="314" y="840"/>
                    <a:pt x="375" y="936"/>
                    <a:pt x="416" y="991"/>
                  </a:cubicBezTo>
                  <a:lnTo>
                    <a:pt x="416" y="991"/>
                  </a:lnTo>
                  <a:cubicBezTo>
                    <a:pt x="462" y="1057"/>
                    <a:pt x="505" y="1091"/>
                    <a:pt x="468" y="1179"/>
                  </a:cubicBezTo>
                  <a:cubicBezTo>
                    <a:pt x="447" y="1228"/>
                    <a:pt x="426" y="1277"/>
                    <a:pt x="426" y="1277"/>
                  </a:cubicBezTo>
                  <a:lnTo>
                    <a:pt x="706" y="1446"/>
                  </a:lnTo>
                  <a:lnTo>
                    <a:pt x="740" y="1455"/>
                  </a:lnTo>
                  <a:lnTo>
                    <a:pt x="754" y="1484"/>
                  </a:lnTo>
                  <a:lnTo>
                    <a:pt x="754" y="1485"/>
                  </a:lnTo>
                  <a:lnTo>
                    <a:pt x="729" y="1528"/>
                  </a:lnTo>
                  <a:lnTo>
                    <a:pt x="802" y="1588"/>
                  </a:lnTo>
                  <a:lnTo>
                    <a:pt x="804" y="1584"/>
                  </a:lnTo>
                  <a:cubicBezTo>
                    <a:pt x="821" y="1555"/>
                    <a:pt x="827" y="1508"/>
                    <a:pt x="816" y="1479"/>
                  </a:cubicBezTo>
                  <a:lnTo>
                    <a:pt x="805" y="1453"/>
                  </a:lnTo>
                  <a:cubicBezTo>
                    <a:pt x="798" y="1436"/>
                    <a:pt x="786" y="1420"/>
                    <a:pt x="770" y="1409"/>
                  </a:cubicBezTo>
                  <a:lnTo>
                    <a:pt x="552" y="1250"/>
                  </a:lnTo>
                  <a:lnTo>
                    <a:pt x="653" y="1131"/>
                  </a:lnTo>
                  <a:cubicBezTo>
                    <a:pt x="684" y="1094"/>
                    <a:pt x="708" y="1053"/>
                    <a:pt x="725" y="1008"/>
                  </a:cubicBezTo>
                  <a:lnTo>
                    <a:pt x="774" y="980"/>
                  </a:lnTo>
                  <a:lnTo>
                    <a:pt x="844" y="980"/>
                  </a:lnTo>
                  <a:cubicBezTo>
                    <a:pt x="904" y="998"/>
                    <a:pt x="973" y="1019"/>
                    <a:pt x="973" y="1019"/>
                  </a:cubicBezTo>
                  <a:cubicBezTo>
                    <a:pt x="1019" y="1033"/>
                    <a:pt x="1068" y="1041"/>
                    <a:pt x="1116" y="1041"/>
                  </a:cubicBezTo>
                  <a:lnTo>
                    <a:pt x="1172" y="1041"/>
                  </a:lnTo>
                  <a:cubicBezTo>
                    <a:pt x="1172" y="1027"/>
                    <a:pt x="1168" y="876"/>
                    <a:pt x="1168" y="876"/>
                  </a:cubicBezTo>
                  <a:cubicBezTo>
                    <a:pt x="1151" y="785"/>
                    <a:pt x="1115" y="716"/>
                    <a:pt x="1079" y="627"/>
                  </a:cubicBezTo>
                  <a:lnTo>
                    <a:pt x="1078" y="627"/>
                  </a:lnTo>
                  <a:lnTo>
                    <a:pt x="1072" y="611"/>
                  </a:lnTo>
                  <a:lnTo>
                    <a:pt x="1072" y="611"/>
                  </a:lnTo>
                  <a:lnTo>
                    <a:pt x="1032" y="512"/>
                  </a:lnTo>
                  <a:lnTo>
                    <a:pt x="874" y="512"/>
                  </a:lnTo>
                  <a:cubicBezTo>
                    <a:pt x="874" y="512"/>
                    <a:pt x="700" y="486"/>
                    <a:pt x="674" y="481"/>
                  </a:cubicBezTo>
                  <a:cubicBezTo>
                    <a:pt x="655" y="477"/>
                    <a:pt x="635" y="475"/>
                    <a:pt x="614" y="475"/>
                  </a:cubicBezTo>
                  <a:cubicBezTo>
                    <a:pt x="612" y="475"/>
                    <a:pt x="609" y="475"/>
                    <a:pt x="607" y="476"/>
                  </a:cubicBezTo>
                  <a:cubicBezTo>
                    <a:pt x="606" y="476"/>
                    <a:pt x="604" y="476"/>
                    <a:pt x="603" y="476"/>
                  </a:cubicBezTo>
                  <a:cubicBezTo>
                    <a:pt x="524" y="476"/>
                    <a:pt x="453" y="507"/>
                    <a:pt x="401" y="557"/>
                  </a:cubicBezTo>
                  <a:lnTo>
                    <a:pt x="234" y="529"/>
                  </a:lnTo>
                  <a:cubicBezTo>
                    <a:pt x="133" y="511"/>
                    <a:pt x="40" y="582"/>
                    <a:pt x="26" y="680"/>
                  </a:cubicBezTo>
                  <a:lnTo>
                    <a:pt x="27" y="680"/>
                  </a:lnTo>
                  <a:close/>
                  <a:moveTo>
                    <a:pt x="1190" y="1071"/>
                  </a:moveTo>
                  <a:lnTo>
                    <a:pt x="1216" y="1071"/>
                  </a:lnTo>
                  <a:lnTo>
                    <a:pt x="1216" y="859"/>
                  </a:lnTo>
                  <a:lnTo>
                    <a:pt x="1602" y="772"/>
                  </a:lnTo>
                  <a:lnTo>
                    <a:pt x="1608" y="744"/>
                  </a:lnTo>
                  <a:lnTo>
                    <a:pt x="1209" y="834"/>
                  </a:lnTo>
                  <a:lnTo>
                    <a:pt x="1076" y="504"/>
                  </a:lnTo>
                  <a:lnTo>
                    <a:pt x="1047" y="504"/>
                  </a:lnTo>
                  <a:lnTo>
                    <a:pt x="1182" y="836"/>
                  </a:lnTo>
                  <a:lnTo>
                    <a:pt x="1186" y="842"/>
                  </a:lnTo>
                  <a:cubicBezTo>
                    <a:pt x="1191" y="917"/>
                    <a:pt x="1190" y="992"/>
                    <a:pt x="1190" y="1071"/>
                  </a:cubicBezTo>
                  <a:close/>
                  <a:moveTo>
                    <a:pt x="295" y="1099"/>
                  </a:moveTo>
                  <a:cubicBezTo>
                    <a:pt x="277" y="1130"/>
                    <a:pt x="252" y="1156"/>
                    <a:pt x="223" y="1177"/>
                  </a:cubicBezTo>
                  <a:lnTo>
                    <a:pt x="222" y="1178"/>
                  </a:lnTo>
                  <a:lnTo>
                    <a:pt x="200" y="1549"/>
                  </a:lnTo>
                  <a:lnTo>
                    <a:pt x="212" y="1598"/>
                  </a:lnTo>
                  <a:lnTo>
                    <a:pt x="234" y="1598"/>
                  </a:lnTo>
                  <a:lnTo>
                    <a:pt x="234" y="1645"/>
                  </a:lnTo>
                  <a:lnTo>
                    <a:pt x="324" y="1645"/>
                  </a:lnTo>
                  <a:cubicBezTo>
                    <a:pt x="324" y="1613"/>
                    <a:pt x="309" y="1581"/>
                    <a:pt x="285" y="1560"/>
                  </a:cubicBezTo>
                  <a:lnTo>
                    <a:pt x="263" y="1543"/>
                  </a:lnTo>
                  <a:lnTo>
                    <a:pt x="305" y="1241"/>
                  </a:lnTo>
                  <a:lnTo>
                    <a:pt x="463" y="1147"/>
                  </a:lnTo>
                  <a:cubicBezTo>
                    <a:pt x="471" y="1121"/>
                    <a:pt x="470" y="1101"/>
                    <a:pt x="448" y="1065"/>
                  </a:cubicBezTo>
                  <a:lnTo>
                    <a:pt x="437" y="1048"/>
                  </a:lnTo>
                  <a:cubicBezTo>
                    <a:pt x="424" y="1031"/>
                    <a:pt x="417" y="1022"/>
                    <a:pt x="405" y="1004"/>
                  </a:cubicBezTo>
                  <a:cubicBezTo>
                    <a:pt x="387" y="980"/>
                    <a:pt x="355" y="936"/>
                    <a:pt x="332" y="879"/>
                  </a:cubicBezTo>
                  <a:cubicBezTo>
                    <a:pt x="332" y="919"/>
                    <a:pt x="332" y="956"/>
                    <a:pt x="332" y="967"/>
                  </a:cubicBezTo>
                  <a:cubicBezTo>
                    <a:pt x="332" y="980"/>
                    <a:pt x="331" y="993"/>
                    <a:pt x="329" y="1005"/>
                  </a:cubicBezTo>
                  <a:cubicBezTo>
                    <a:pt x="328" y="1012"/>
                    <a:pt x="327" y="1019"/>
                    <a:pt x="325" y="1025"/>
                  </a:cubicBezTo>
                  <a:cubicBezTo>
                    <a:pt x="326" y="1025"/>
                    <a:pt x="310" y="1075"/>
                    <a:pt x="295" y="1099"/>
                  </a:cubicBezTo>
                  <a:close/>
                  <a:moveTo>
                    <a:pt x="1329" y="1045"/>
                  </a:moveTo>
                  <a:cubicBezTo>
                    <a:pt x="1323" y="1046"/>
                    <a:pt x="1317" y="1047"/>
                    <a:pt x="1311" y="1049"/>
                  </a:cubicBezTo>
                  <a:cubicBezTo>
                    <a:pt x="1302" y="1050"/>
                    <a:pt x="1293" y="1052"/>
                    <a:pt x="1284" y="1053"/>
                  </a:cubicBezTo>
                  <a:lnTo>
                    <a:pt x="1280" y="1490"/>
                  </a:lnTo>
                  <a:lnTo>
                    <a:pt x="1294" y="1569"/>
                  </a:lnTo>
                  <a:lnTo>
                    <a:pt x="1320" y="1588"/>
                  </a:lnTo>
                  <a:lnTo>
                    <a:pt x="1320" y="1645"/>
                  </a:lnTo>
                  <a:lnTo>
                    <a:pt x="1409" y="1645"/>
                  </a:lnTo>
                  <a:cubicBezTo>
                    <a:pt x="1409" y="1611"/>
                    <a:pt x="1398" y="1581"/>
                    <a:pt x="1364" y="1561"/>
                  </a:cubicBezTo>
                  <a:lnTo>
                    <a:pt x="1351" y="1518"/>
                  </a:lnTo>
                  <a:lnTo>
                    <a:pt x="1397" y="1029"/>
                  </a:lnTo>
                  <a:lnTo>
                    <a:pt x="1329" y="1045"/>
                  </a:lnTo>
                  <a:close/>
                  <a:moveTo>
                    <a:pt x="1627" y="1287"/>
                  </a:moveTo>
                  <a:cubicBezTo>
                    <a:pt x="1660" y="1287"/>
                    <a:pt x="1701" y="1270"/>
                    <a:pt x="1721" y="1248"/>
                  </a:cubicBezTo>
                  <a:lnTo>
                    <a:pt x="1739" y="1229"/>
                  </a:lnTo>
                  <a:cubicBezTo>
                    <a:pt x="1753" y="1217"/>
                    <a:pt x="1765" y="1203"/>
                    <a:pt x="1773" y="1186"/>
                  </a:cubicBezTo>
                  <a:lnTo>
                    <a:pt x="1776" y="1179"/>
                  </a:lnTo>
                  <a:lnTo>
                    <a:pt x="1776" y="929"/>
                  </a:lnTo>
                  <a:cubicBezTo>
                    <a:pt x="1776" y="882"/>
                    <a:pt x="1738" y="844"/>
                    <a:pt x="1692" y="844"/>
                  </a:cubicBezTo>
                  <a:lnTo>
                    <a:pt x="1560" y="844"/>
                  </a:lnTo>
                  <a:cubicBezTo>
                    <a:pt x="1569" y="828"/>
                    <a:pt x="1576" y="811"/>
                    <a:pt x="1582" y="794"/>
                  </a:cubicBezTo>
                  <a:lnTo>
                    <a:pt x="1233" y="873"/>
                  </a:lnTo>
                  <a:lnTo>
                    <a:pt x="1233" y="1041"/>
                  </a:lnTo>
                  <a:lnTo>
                    <a:pt x="1235" y="1041"/>
                  </a:lnTo>
                  <a:cubicBezTo>
                    <a:pt x="1260" y="1041"/>
                    <a:pt x="1284" y="1038"/>
                    <a:pt x="1307" y="1034"/>
                  </a:cubicBezTo>
                  <a:cubicBezTo>
                    <a:pt x="1313" y="1032"/>
                    <a:pt x="1319" y="1031"/>
                    <a:pt x="1324" y="1030"/>
                  </a:cubicBezTo>
                  <a:lnTo>
                    <a:pt x="1667" y="953"/>
                  </a:lnTo>
                  <a:lnTo>
                    <a:pt x="1711" y="1175"/>
                  </a:lnTo>
                  <a:lnTo>
                    <a:pt x="1687" y="1196"/>
                  </a:lnTo>
                  <a:lnTo>
                    <a:pt x="1637" y="1194"/>
                  </a:lnTo>
                  <a:lnTo>
                    <a:pt x="1618" y="1286"/>
                  </a:lnTo>
                  <a:lnTo>
                    <a:pt x="1622" y="1287"/>
                  </a:lnTo>
                  <a:cubicBezTo>
                    <a:pt x="1624" y="1287"/>
                    <a:pt x="1625" y="1287"/>
                    <a:pt x="1627" y="1287"/>
                  </a:cubicBezTo>
                  <a:close/>
                  <a:moveTo>
                    <a:pt x="1602" y="599"/>
                  </a:moveTo>
                  <a:lnTo>
                    <a:pt x="1602" y="394"/>
                  </a:lnTo>
                  <a:cubicBezTo>
                    <a:pt x="1579" y="372"/>
                    <a:pt x="1564" y="341"/>
                    <a:pt x="1564" y="306"/>
                  </a:cubicBezTo>
                  <a:cubicBezTo>
                    <a:pt x="1565" y="276"/>
                    <a:pt x="1576" y="247"/>
                    <a:pt x="1598" y="225"/>
                  </a:cubicBezTo>
                  <a:lnTo>
                    <a:pt x="1607" y="234"/>
                  </a:lnTo>
                  <a:cubicBezTo>
                    <a:pt x="1588" y="253"/>
                    <a:pt x="1578" y="279"/>
                    <a:pt x="1577" y="307"/>
                  </a:cubicBezTo>
                  <a:cubicBezTo>
                    <a:pt x="1577" y="335"/>
                    <a:pt x="1588" y="361"/>
                    <a:pt x="1608" y="381"/>
                  </a:cubicBezTo>
                  <a:cubicBezTo>
                    <a:pt x="1623" y="397"/>
                    <a:pt x="1643" y="407"/>
                    <a:pt x="1664" y="410"/>
                  </a:cubicBezTo>
                  <a:lnTo>
                    <a:pt x="1727" y="399"/>
                  </a:lnTo>
                  <a:lnTo>
                    <a:pt x="1704" y="77"/>
                  </a:lnTo>
                  <a:lnTo>
                    <a:pt x="1713" y="77"/>
                  </a:lnTo>
                  <a:lnTo>
                    <a:pt x="1605" y="77"/>
                  </a:lnTo>
                  <a:lnTo>
                    <a:pt x="1600" y="77"/>
                  </a:lnTo>
                  <a:cubicBezTo>
                    <a:pt x="1487" y="78"/>
                    <a:pt x="1384" y="142"/>
                    <a:pt x="1334" y="243"/>
                  </a:cubicBezTo>
                  <a:lnTo>
                    <a:pt x="1256" y="512"/>
                  </a:lnTo>
                  <a:lnTo>
                    <a:pt x="1238" y="512"/>
                  </a:lnTo>
                  <a:lnTo>
                    <a:pt x="1319" y="236"/>
                  </a:lnTo>
                  <a:cubicBezTo>
                    <a:pt x="1372" y="128"/>
                    <a:pt x="1480" y="60"/>
                    <a:pt x="1600" y="59"/>
                  </a:cubicBezTo>
                  <a:lnTo>
                    <a:pt x="1768" y="59"/>
                  </a:lnTo>
                  <a:lnTo>
                    <a:pt x="1824" y="0"/>
                  </a:lnTo>
                  <a:lnTo>
                    <a:pt x="1600" y="0"/>
                  </a:lnTo>
                  <a:lnTo>
                    <a:pt x="1543" y="5"/>
                  </a:lnTo>
                  <a:cubicBezTo>
                    <a:pt x="1493" y="13"/>
                    <a:pt x="1446" y="31"/>
                    <a:pt x="1403" y="57"/>
                  </a:cubicBezTo>
                  <a:cubicBezTo>
                    <a:pt x="1344" y="94"/>
                    <a:pt x="1296" y="147"/>
                    <a:pt x="1266" y="209"/>
                  </a:cubicBezTo>
                  <a:lnTo>
                    <a:pt x="1174" y="512"/>
                  </a:lnTo>
                  <a:lnTo>
                    <a:pt x="1097" y="512"/>
                  </a:lnTo>
                  <a:lnTo>
                    <a:pt x="1144" y="626"/>
                  </a:lnTo>
                  <a:cubicBezTo>
                    <a:pt x="1321" y="703"/>
                    <a:pt x="1497" y="648"/>
                    <a:pt x="1602" y="599"/>
                  </a:cubicBezTo>
                  <a:close/>
                  <a:moveTo>
                    <a:pt x="1722" y="76"/>
                  </a:moveTo>
                  <a:lnTo>
                    <a:pt x="1724" y="114"/>
                  </a:lnTo>
                  <a:lnTo>
                    <a:pt x="1809" y="133"/>
                  </a:lnTo>
                  <a:lnTo>
                    <a:pt x="1874" y="45"/>
                  </a:lnTo>
                  <a:lnTo>
                    <a:pt x="1721" y="76"/>
                  </a:lnTo>
                  <a:lnTo>
                    <a:pt x="1722" y="76"/>
                  </a:lnTo>
                  <a:close/>
                  <a:moveTo>
                    <a:pt x="1801" y="546"/>
                  </a:moveTo>
                  <a:cubicBezTo>
                    <a:pt x="1815" y="534"/>
                    <a:pt x="1824" y="517"/>
                    <a:pt x="1824" y="498"/>
                  </a:cubicBezTo>
                  <a:lnTo>
                    <a:pt x="1824" y="483"/>
                  </a:lnTo>
                  <a:lnTo>
                    <a:pt x="1751" y="496"/>
                  </a:lnTo>
                  <a:lnTo>
                    <a:pt x="1752" y="513"/>
                  </a:lnTo>
                  <a:lnTo>
                    <a:pt x="1724" y="565"/>
                  </a:lnTo>
                  <a:cubicBezTo>
                    <a:pt x="1741" y="573"/>
                    <a:pt x="1765" y="574"/>
                    <a:pt x="1781" y="561"/>
                  </a:cubicBezTo>
                  <a:lnTo>
                    <a:pt x="1801" y="546"/>
                  </a:lnTo>
                  <a:close/>
                  <a:moveTo>
                    <a:pt x="1688" y="528"/>
                  </a:moveTo>
                  <a:lnTo>
                    <a:pt x="1704" y="551"/>
                  </a:lnTo>
                  <a:lnTo>
                    <a:pt x="1704" y="551"/>
                  </a:lnTo>
                  <a:cubicBezTo>
                    <a:pt x="1705" y="553"/>
                    <a:pt x="1707" y="554"/>
                    <a:pt x="1709" y="556"/>
                  </a:cubicBezTo>
                  <a:lnTo>
                    <a:pt x="1735" y="509"/>
                  </a:lnTo>
                  <a:lnTo>
                    <a:pt x="1734" y="499"/>
                  </a:lnTo>
                  <a:lnTo>
                    <a:pt x="1687" y="508"/>
                  </a:lnTo>
                  <a:cubicBezTo>
                    <a:pt x="1685" y="515"/>
                    <a:pt x="1684" y="523"/>
                    <a:pt x="1688" y="528"/>
                  </a:cubicBezTo>
                  <a:close/>
                  <a:moveTo>
                    <a:pt x="1682" y="425"/>
                  </a:moveTo>
                  <a:lnTo>
                    <a:pt x="1681" y="425"/>
                  </a:lnTo>
                  <a:cubicBezTo>
                    <a:pt x="1681" y="425"/>
                    <a:pt x="1681" y="425"/>
                    <a:pt x="1681" y="425"/>
                  </a:cubicBezTo>
                  <a:lnTo>
                    <a:pt x="1659" y="429"/>
                  </a:lnTo>
                  <a:lnTo>
                    <a:pt x="1691" y="497"/>
                  </a:lnTo>
                  <a:lnTo>
                    <a:pt x="1691" y="497"/>
                  </a:lnTo>
                  <a:lnTo>
                    <a:pt x="1733" y="489"/>
                  </a:lnTo>
                  <a:lnTo>
                    <a:pt x="1728" y="416"/>
                  </a:lnTo>
                  <a:lnTo>
                    <a:pt x="1700" y="421"/>
                  </a:lnTo>
                  <a:lnTo>
                    <a:pt x="1724" y="478"/>
                  </a:lnTo>
                  <a:lnTo>
                    <a:pt x="1686" y="425"/>
                  </a:lnTo>
                  <a:cubicBezTo>
                    <a:pt x="1685" y="425"/>
                    <a:pt x="1683" y="425"/>
                    <a:pt x="1682" y="425"/>
                  </a:cubicBezTo>
                  <a:close/>
                  <a:moveTo>
                    <a:pt x="1824" y="473"/>
                  </a:moveTo>
                  <a:lnTo>
                    <a:pt x="1824" y="399"/>
                  </a:lnTo>
                  <a:lnTo>
                    <a:pt x="1745" y="413"/>
                  </a:lnTo>
                  <a:lnTo>
                    <a:pt x="1751" y="486"/>
                  </a:lnTo>
                  <a:lnTo>
                    <a:pt x="1824" y="473"/>
                  </a:lnTo>
                  <a:close/>
                  <a:moveTo>
                    <a:pt x="1824" y="187"/>
                  </a:moveTo>
                  <a:cubicBezTo>
                    <a:pt x="1824" y="172"/>
                    <a:pt x="1821" y="158"/>
                    <a:pt x="1815" y="145"/>
                  </a:cubicBezTo>
                  <a:lnTo>
                    <a:pt x="1725" y="125"/>
                  </a:lnTo>
                  <a:lnTo>
                    <a:pt x="1731" y="207"/>
                  </a:lnTo>
                  <a:lnTo>
                    <a:pt x="1761" y="207"/>
                  </a:lnTo>
                  <a:cubicBezTo>
                    <a:pt x="1783" y="207"/>
                    <a:pt x="1800" y="224"/>
                    <a:pt x="1800" y="246"/>
                  </a:cubicBezTo>
                  <a:lnTo>
                    <a:pt x="1800" y="266"/>
                  </a:lnTo>
                  <a:cubicBezTo>
                    <a:pt x="1800" y="287"/>
                    <a:pt x="1783" y="304"/>
                    <a:pt x="1761" y="304"/>
                  </a:cubicBezTo>
                  <a:lnTo>
                    <a:pt x="1738" y="304"/>
                  </a:lnTo>
                  <a:lnTo>
                    <a:pt x="1744" y="396"/>
                  </a:lnTo>
                  <a:lnTo>
                    <a:pt x="1824" y="382"/>
                  </a:lnTo>
                  <a:lnTo>
                    <a:pt x="1824" y="187"/>
                  </a:lnTo>
                  <a:close/>
                  <a:moveTo>
                    <a:pt x="1656" y="422"/>
                  </a:moveTo>
                  <a:lnTo>
                    <a:pt x="1657" y="423"/>
                  </a:lnTo>
                  <a:lnTo>
                    <a:pt x="1657" y="422"/>
                  </a:lnTo>
                  <a:cubicBezTo>
                    <a:pt x="1656" y="422"/>
                    <a:pt x="1656" y="422"/>
                    <a:pt x="1656" y="422"/>
                  </a:cubicBezTo>
                  <a:close/>
                  <a:moveTo>
                    <a:pt x="1610" y="615"/>
                  </a:moveTo>
                  <a:cubicBezTo>
                    <a:pt x="1656" y="593"/>
                    <a:pt x="1688" y="572"/>
                    <a:pt x="1702" y="563"/>
                  </a:cubicBezTo>
                  <a:cubicBezTo>
                    <a:pt x="1701" y="561"/>
                    <a:pt x="1700" y="559"/>
                    <a:pt x="1698" y="558"/>
                  </a:cubicBezTo>
                  <a:cubicBezTo>
                    <a:pt x="1696" y="555"/>
                    <a:pt x="1694" y="552"/>
                    <a:pt x="1692" y="549"/>
                  </a:cubicBezTo>
                  <a:cubicBezTo>
                    <a:pt x="1679" y="557"/>
                    <a:pt x="1651" y="576"/>
                    <a:pt x="1610" y="595"/>
                  </a:cubicBezTo>
                  <a:lnTo>
                    <a:pt x="1610" y="615"/>
                  </a:lnTo>
                  <a:close/>
                  <a:moveTo>
                    <a:pt x="1153" y="648"/>
                  </a:moveTo>
                  <a:lnTo>
                    <a:pt x="1220" y="814"/>
                  </a:lnTo>
                  <a:lnTo>
                    <a:pt x="1598" y="728"/>
                  </a:lnTo>
                  <a:cubicBezTo>
                    <a:pt x="1601" y="710"/>
                    <a:pt x="1602" y="692"/>
                    <a:pt x="1602" y="673"/>
                  </a:cubicBezTo>
                  <a:lnTo>
                    <a:pt x="1602" y="618"/>
                  </a:lnTo>
                  <a:cubicBezTo>
                    <a:pt x="1534" y="650"/>
                    <a:pt x="1438" y="682"/>
                    <a:pt x="1331" y="682"/>
                  </a:cubicBezTo>
                  <a:cubicBezTo>
                    <a:pt x="1274" y="682"/>
                    <a:pt x="1214" y="672"/>
                    <a:pt x="1153" y="648"/>
                  </a:cubicBezTo>
                  <a:close/>
                </a:path>
              </a:pathLst>
            </a:custGeom>
            <a:solidFill>
              <a:srgbClr val="1F98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12316" y="4169124"/>
            <a:ext cx="1977840" cy="2053734"/>
            <a:chOff x="3012316" y="4169124"/>
            <a:chExt cx="1977840" cy="2053734"/>
          </a:xfrm>
        </p:grpSpPr>
        <p:sp>
          <p:nvSpPr>
            <p:cNvPr id="5" name="Freeform 7"/>
            <p:cNvSpPr/>
            <p:nvPr/>
          </p:nvSpPr>
          <p:spPr bwMode="auto">
            <a:xfrm>
              <a:off x="3012316" y="4169124"/>
              <a:ext cx="1342557" cy="1565203"/>
            </a:xfrm>
            <a:custGeom>
              <a:avLst/>
              <a:gdLst>
                <a:gd name="T0" fmla="*/ 3266 w 3266"/>
                <a:gd name="T1" fmla="*/ 1727 h 1727"/>
                <a:gd name="T2" fmla="*/ 0 w 3266"/>
                <a:gd name="T3" fmla="*/ 0 h 1727"/>
                <a:gd name="connsiteX0" fmla="*/ 9684 w 9684"/>
                <a:gd name="connsiteY0" fmla="*/ 14220 h 14220"/>
                <a:gd name="connsiteX1" fmla="*/ 0 w 9684"/>
                <a:gd name="connsiteY1" fmla="*/ 0 h 14220"/>
                <a:gd name="connsiteX0-1" fmla="*/ 10000 w 10000"/>
                <a:gd name="connsiteY0-2" fmla="*/ 10000 h 10000"/>
                <a:gd name="connsiteX1-3" fmla="*/ 0 w 10000"/>
                <a:gd name="connsiteY1-4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cubicBezTo>
                    <a:pt x="6743" y="8139"/>
                    <a:pt x="2742" y="4439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047060" y="5391210"/>
              <a:ext cx="943096" cy="831648"/>
            </a:xfrm>
            <a:custGeom>
              <a:avLst/>
              <a:gdLst>
                <a:gd name="T0" fmla="*/ 24 w 1874"/>
                <a:gd name="T1" fmla="*/ 706 h 1645"/>
                <a:gd name="T2" fmla="*/ 219 w 1874"/>
                <a:gd name="T3" fmla="*/ 898 h 1645"/>
                <a:gd name="T4" fmla="*/ 219 w 1874"/>
                <a:gd name="T5" fmla="*/ 695 h 1645"/>
                <a:gd name="T6" fmla="*/ 346 w 1874"/>
                <a:gd name="T7" fmla="*/ 630 h 1645"/>
                <a:gd name="T8" fmla="*/ 322 w 1874"/>
                <a:gd name="T9" fmla="*/ 727 h 1645"/>
                <a:gd name="T10" fmla="*/ 468 w 1874"/>
                <a:gd name="T11" fmla="*/ 1179 h 1645"/>
                <a:gd name="T12" fmla="*/ 754 w 1874"/>
                <a:gd name="T13" fmla="*/ 1484 h 1645"/>
                <a:gd name="T14" fmla="*/ 804 w 1874"/>
                <a:gd name="T15" fmla="*/ 1584 h 1645"/>
                <a:gd name="T16" fmla="*/ 552 w 1874"/>
                <a:gd name="T17" fmla="*/ 1249 h 1645"/>
                <a:gd name="T18" fmla="*/ 844 w 1874"/>
                <a:gd name="T19" fmla="*/ 979 h 1645"/>
                <a:gd name="T20" fmla="*/ 1168 w 1874"/>
                <a:gd name="T21" fmla="*/ 875 h 1645"/>
                <a:gd name="T22" fmla="*/ 1072 w 1874"/>
                <a:gd name="T23" fmla="*/ 611 h 1645"/>
                <a:gd name="T24" fmla="*/ 614 w 1874"/>
                <a:gd name="T25" fmla="*/ 475 h 1645"/>
                <a:gd name="T26" fmla="*/ 234 w 1874"/>
                <a:gd name="T27" fmla="*/ 528 h 1645"/>
                <a:gd name="T28" fmla="*/ 1216 w 1874"/>
                <a:gd name="T29" fmla="*/ 1071 h 1645"/>
                <a:gd name="T30" fmla="*/ 1209 w 1874"/>
                <a:gd name="T31" fmla="*/ 834 h 1645"/>
                <a:gd name="T32" fmla="*/ 1186 w 1874"/>
                <a:gd name="T33" fmla="*/ 842 h 1645"/>
                <a:gd name="T34" fmla="*/ 222 w 1874"/>
                <a:gd name="T35" fmla="*/ 1178 h 1645"/>
                <a:gd name="T36" fmla="*/ 234 w 1874"/>
                <a:gd name="T37" fmla="*/ 1645 h 1645"/>
                <a:gd name="T38" fmla="*/ 305 w 1874"/>
                <a:gd name="T39" fmla="*/ 1241 h 1645"/>
                <a:gd name="T40" fmla="*/ 405 w 1874"/>
                <a:gd name="T41" fmla="*/ 1004 h 1645"/>
                <a:gd name="T42" fmla="*/ 325 w 1874"/>
                <a:gd name="T43" fmla="*/ 1025 h 1645"/>
                <a:gd name="T44" fmla="*/ 1284 w 1874"/>
                <a:gd name="T45" fmla="*/ 1053 h 1645"/>
                <a:gd name="T46" fmla="*/ 1320 w 1874"/>
                <a:gd name="T47" fmla="*/ 1645 h 1645"/>
                <a:gd name="T48" fmla="*/ 1397 w 1874"/>
                <a:gd name="T49" fmla="*/ 1029 h 1645"/>
                <a:gd name="T50" fmla="*/ 1739 w 1874"/>
                <a:gd name="T51" fmla="*/ 1228 h 1645"/>
                <a:gd name="T52" fmla="*/ 1692 w 1874"/>
                <a:gd name="T53" fmla="*/ 844 h 1645"/>
                <a:gd name="T54" fmla="*/ 1233 w 1874"/>
                <a:gd name="T55" fmla="*/ 1040 h 1645"/>
                <a:gd name="T56" fmla="*/ 1667 w 1874"/>
                <a:gd name="T57" fmla="*/ 953 h 1645"/>
                <a:gd name="T58" fmla="*/ 1618 w 1874"/>
                <a:gd name="T59" fmla="*/ 1286 h 1645"/>
                <a:gd name="T60" fmla="*/ 1602 w 1874"/>
                <a:gd name="T61" fmla="*/ 394 h 1645"/>
                <a:gd name="T62" fmla="*/ 1577 w 1874"/>
                <a:gd name="T63" fmla="*/ 306 h 1645"/>
                <a:gd name="T64" fmla="*/ 1704 w 1874"/>
                <a:gd name="T65" fmla="*/ 77 h 1645"/>
                <a:gd name="T66" fmla="*/ 1334 w 1874"/>
                <a:gd name="T67" fmla="*/ 243 h 1645"/>
                <a:gd name="T68" fmla="*/ 1600 w 1874"/>
                <a:gd name="T69" fmla="*/ 59 h 1645"/>
                <a:gd name="T70" fmla="*/ 1543 w 1874"/>
                <a:gd name="T71" fmla="*/ 5 h 1645"/>
                <a:gd name="T72" fmla="*/ 1097 w 1874"/>
                <a:gd name="T73" fmla="*/ 511 h 1645"/>
                <a:gd name="T74" fmla="*/ 1724 w 1874"/>
                <a:gd name="T75" fmla="*/ 114 h 1645"/>
                <a:gd name="T76" fmla="*/ 1722 w 1874"/>
                <a:gd name="T77" fmla="*/ 76 h 1645"/>
                <a:gd name="T78" fmla="*/ 1751 w 1874"/>
                <a:gd name="T79" fmla="*/ 496 h 1645"/>
                <a:gd name="T80" fmla="*/ 1801 w 1874"/>
                <a:gd name="T81" fmla="*/ 545 h 1645"/>
                <a:gd name="T82" fmla="*/ 1709 w 1874"/>
                <a:gd name="T83" fmla="*/ 556 h 1645"/>
                <a:gd name="T84" fmla="*/ 1688 w 1874"/>
                <a:gd name="T85" fmla="*/ 528 h 1645"/>
                <a:gd name="T86" fmla="*/ 1659 w 1874"/>
                <a:gd name="T87" fmla="*/ 429 h 1645"/>
                <a:gd name="T88" fmla="*/ 1728 w 1874"/>
                <a:gd name="T89" fmla="*/ 416 h 1645"/>
                <a:gd name="T90" fmla="*/ 1682 w 1874"/>
                <a:gd name="T91" fmla="*/ 425 h 1645"/>
                <a:gd name="T92" fmla="*/ 1751 w 1874"/>
                <a:gd name="T93" fmla="*/ 486 h 1645"/>
                <a:gd name="T94" fmla="*/ 1725 w 1874"/>
                <a:gd name="T95" fmla="*/ 125 h 1645"/>
                <a:gd name="T96" fmla="*/ 1800 w 1874"/>
                <a:gd name="T97" fmla="*/ 265 h 1645"/>
                <a:gd name="T98" fmla="*/ 1824 w 1874"/>
                <a:gd name="T99" fmla="*/ 381 h 1645"/>
                <a:gd name="T100" fmla="*/ 1657 w 1874"/>
                <a:gd name="T101" fmla="*/ 422 h 1645"/>
                <a:gd name="T102" fmla="*/ 1698 w 1874"/>
                <a:gd name="T103" fmla="*/ 558 h 1645"/>
                <a:gd name="T104" fmla="*/ 1153 w 1874"/>
                <a:gd name="T105" fmla="*/ 648 h 1645"/>
                <a:gd name="T106" fmla="*/ 1602 w 1874"/>
                <a:gd name="T107" fmla="*/ 618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74" h="1645">
                  <a:moveTo>
                    <a:pt x="27" y="680"/>
                  </a:moveTo>
                  <a:lnTo>
                    <a:pt x="25" y="697"/>
                  </a:lnTo>
                  <a:lnTo>
                    <a:pt x="24" y="697"/>
                  </a:lnTo>
                  <a:cubicBezTo>
                    <a:pt x="24" y="700"/>
                    <a:pt x="24" y="703"/>
                    <a:pt x="24" y="706"/>
                  </a:cubicBezTo>
                  <a:lnTo>
                    <a:pt x="24" y="1021"/>
                  </a:lnTo>
                  <a:cubicBezTo>
                    <a:pt x="24" y="1042"/>
                    <a:pt x="14" y="1062"/>
                    <a:pt x="0" y="1075"/>
                  </a:cubicBezTo>
                  <a:cubicBezTo>
                    <a:pt x="46" y="1069"/>
                    <a:pt x="93" y="1063"/>
                    <a:pt x="140" y="1056"/>
                  </a:cubicBezTo>
                  <a:cubicBezTo>
                    <a:pt x="188" y="1020"/>
                    <a:pt x="219" y="963"/>
                    <a:pt x="219" y="898"/>
                  </a:cubicBezTo>
                  <a:lnTo>
                    <a:pt x="219" y="717"/>
                  </a:lnTo>
                  <a:lnTo>
                    <a:pt x="219" y="717"/>
                  </a:lnTo>
                  <a:lnTo>
                    <a:pt x="220" y="695"/>
                  </a:lnTo>
                  <a:lnTo>
                    <a:pt x="219" y="695"/>
                  </a:lnTo>
                  <a:lnTo>
                    <a:pt x="219" y="679"/>
                  </a:lnTo>
                  <a:cubicBezTo>
                    <a:pt x="219" y="633"/>
                    <a:pt x="261" y="599"/>
                    <a:pt x="305" y="607"/>
                  </a:cubicBezTo>
                  <a:lnTo>
                    <a:pt x="353" y="616"/>
                  </a:lnTo>
                  <a:cubicBezTo>
                    <a:pt x="351" y="621"/>
                    <a:pt x="348" y="625"/>
                    <a:pt x="346" y="630"/>
                  </a:cubicBezTo>
                  <a:lnTo>
                    <a:pt x="346" y="630"/>
                  </a:lnTo>
                  <a:cubicBezTo>
                    <a:pt x="335" y="656"/>
                    <a:pt x="328" y="681"/>
                    <a:pt x="324" y="706"/>
                  </a:cubicBezTo>
                  <a:lnTo>
                    <a:pt x="324" y="706"/>
                  </a:lnTo>
                  <a:lnTo>
                    <a:pt x="322" y="727"/>
                  </a:lnTo>
                  <a:lnTo>
                    <a:pt x="322" y="727"/>
                  </a:lnTo>
                  <a:cubicBezTo>
                    <a:pt x="314" y="840"/>
                    <a:pt x="375" y="936"/>
                    <a:pt x="416" y="990"/>
                  </a:cubicBezTo>
                  <a:lnTo>
                    <a:pt x="416" y="991"/>
                  </a:lnTo>
                  <a:cubicBezTo>
                    <a:pt x="462" y="1057"/>
                    <a:pt x="505" y="1091"/>
                    <a:pt x="468" y="1179"/>
                  </a:cubicBezTo>
                  <a:cubicBezTo>
                    <a:pt x="447" y="1227"/>
                    <a:pt x="426" y="1277"/>
                    <a:pt x="426" y="1277"/>
                  </a:cubicBezTo>
                  <a:lnTo>
                    <a:pt x="706" y="1446"/>
                  </a:lnTo>
                  <a:lnTo>
                    <a:pt x="740" y="1455"/>
                  </a:lnTo>
                  <a:lnTo>
                    <a:pt x="754" y="1484"/>
                  </a:lnTo>
                  <a:lnTo>
                    <a:pt x="754" y="1485"/>
                  </a:lnTo>
                  <a:lnTo>
                    <a:pt x="729" y="1528"/>
                  </a:lnTo>
                  <a:lnTo>
                    <a:pt x="802" y="1587"/>
                  </a:lnTo>
                  <a:lnTo>
                    <a:pt x="804" y="1584"/>
                  </a:lnTo>
                  <a:cubicBezTo>
                    <a:pt x="821" y="1555"/>
                    <a:pt x="827" y="1508"/>
                    <a:pt x="816" y="1479"/>
                  </a:cubicBezTo>
                  <a:lnTo>
                    <a:pt x="805" y="1453"/>
                  </a:lnTo>
                  <a:cubicBezTo>
                    <a:pt x="798" y="1436"/>
                    <a:pt x="786" y="1420"/>
                    <a:pt x="770" y="1409"/>
                  </a:cubicBezTo>
                  <a:lnTo>
                    <a:pt x="552" y="1249"/>
                  </a:lnTo>
                  <a:lnTo>
                    <a:pt x="653" y="1131"/>
                  </a:lnTo>
                  <a:cubicBezTo>
                    <a:pt x="684" y="1094"/>
                    <a:pt x="708" y="1052"/>
                    <a:pt x="725" y="1008"/>
                  </a:cubicBezTo>
                  <a:lnTo>
                    <a:pt x="774" y="979"/>
                  </a:lnTo>
                  <a:lnTo>
                    <a:pt x="844" y="979"/>
                  </a:lnTo>
                  <a:cubicBezTo>
                    <a:pt x="904" y="998"/>
                    <a:pt x="973" y="1018"/>
                    <a:pt x="973" y="1018"/>
                  </a:cubicBezTo>
                  <a:cubicBezTo>
                    <a:pt x="1019" y="1033"/>
                    <a:pt x="1068" y="1040"/>
                    <a:pt x="1116" y="1040"/>
                  </a:cubicBezTo>
                  <a:lnTo>
                    <a:pt x="1172" y="1040"/>
                  </a:lnTo>
                  <a:cubicBezTo>
                    <a:pt x="1172" y="1027"/>
                    <a:pt x="1168" y="876"/>
                    <a:pt x="1168" y="875"/>
                  </a:cubicBezTo>
                  <a:cubicBezTo>
                    <a:pt x="1151" y="785"/>
                    <a:pt x="1115" y="716"/>
                    <a:pt x="1079" y="627"/>
                  </a:cubicBezTo>
                  <a:lnTo>
                    <a:pt x="1078" y="627"/>
                  </a:lnTo>
                  <a:lnTo>
                    <a:pt x="1072" y="611"/>
                  </a:lnTo>
                  <a:lnTo>
                    <a:pt x="1072" y="611"/>
                  </a:lnTo>
                  <a:lnTo>
                    <a:pt x="1032" y="511"/>
                  </a:lnTo>
                  <a:lnTo>
                    <a:pt x="874" y="511"/>
                  </a:lnTo>
                  <a:cubicBezTo>
                    <a:pt x="874" y="511"/>
                    <a:pt x="700" y="486"/>
                    <a:pt x="674" y="481"/>
                  </a:cubicBezTo>
                  <a:cubicBezTo>
                    <a:pt x="655" y="477"/>
                    <a:pt x="635" y="475"/>
                    <a:pt x="614" y="475"/>
                  </a:cubicBezTo>
                  <a:cubicBezTo>
                    <a:pt x="612" y="475"/>
                    <a:pt x="609" y="475"/>
                    <a:pt x="607" y="476"/>
                  </a:cubicBezTo>
                  <a:cubicBezTo>
                    <a:pt x="606" y="476"/>
                    <a:pt x="604" y="476"/>
                    <a:pt x="603" y="476"/>
                  </a:cubicBezTo>
                  <a:cubicBezTo>
                    <a:pt x="524" y="476"/>
                    <a:pt x="453" y="506"/>
                    <a:pt x="401" y="557"/>
                  </a:cubicBezTo>
                  <a:lnTo>
                    <a:pt x="234" y="528"/>
                  </a:lnTo>
                  <a:cubicBezTo>
                    <a:pt x="133" y="511"/>
                    <a:pt x="40" y="581"/>
                    <a:pt x="26" y="680"/>
                  </a:cubicBezTo>
                  <a:lnTo>
                    <a:pt x="27" y="680"/>
                  </a:lnTo>
                  <a:close/>
                  <a:moveTo>
                    <a:pt x="1190" y="1071"/>
                  </a:moveTo>
                  <a:lnTo>
                    <a:pt x="1216" y="1071"/>
                  </a:lnTo>
                  <a:lnTo>
                    <a:pt x="1216" y="859"/>
                  </a:lnTo>
                  <a:lnTo>
                    <a:pt x="1602" y="772"/>
                  </a:lnTo>
                  <a:lnTo>
                    <a:pt x="1608" y="743"/>
                  </a:lnTo>
                  <a:lnTo>
                    <a:pt x="1209" y="834"/>
                  </a:lnTo>
                  <a:lnTo>
                    <a:pt x="1076" y="504"/>
                  </a:lnTo>
                  <a:lnTo>
                    <a:pt x="1047" y="504"/>
                  </a:lnTo>
                  <a:lnTo>
                    <a:pt x="1182" y="836"/>
                  </a:lnTo>
                  <a:lnTo>
                    <a:pt x="1186" y="842"/>
                  </a:lnTo>
                  <a:cubicBezTo>
                    <a:pt x="1191" y="917"/>
                    <a:pt x="1190" y="992"/>
                    <a:pt x="1190" y="1071"/>
                  </a:cubicBezTo>
                  <a:close/>
                  <a:moveTo>
                    <a:pt x="295" y="1099"/>
                  </a:moveTo>
                  <a:cubicBezTo>
                    <a:pt x="277" y="1130"/>
                    <a:pt x="252" y="1156"/>
                    <a:pt x="223" y="1177"/>
                  </a:cubicBezTo>
                  <a:lnTo>
                    <a:pt x="222" y="1178"/>
                  </a:lnTo>
                  <a:lnTo>
                    <a:pt x="200" y="1548"/>
                  </a:lnTo>
                  <a:lnTo>
                    <a:pt x="212" y="1598"/>
                  </a:lnTo>
                  <a:lnTo>
                    <a:pt x="234" y="1598"/>
                  </a:lnTo>
                  <a:lnTo>
                    <a:pt x="234" y="1645"/>
                  </a:lnTo>
                  <a:lnTo>
                    <a:pt x="324" y="1645"/>
                  </a:lnTo>
                  <a:cubicBezTo>
                    <a:pt x="324" y="1613"/>
                    <a:pt x="309" y="1581"/>
                    <a:pt x="285" y="1560"/>
                  </a:cubicBezTo>
                  <a:lnTo>
                    <a:pt x="263" y="1543"/>
                  </a:lnTo>
                  <a:lnTo>
                    <a:pt x="305" y="1241"/>
                  </a:lnTo>
                  <a:lnTo>
                    <a:pt x="463" y="1147"/>
                  </a:lnTo>
                  <a:cubicBezTo>
                    <a:pt x="471" y="1120"/>
                    <a:pt x="470" y="1101"/>
                    <a:pt x="448" y="1065"/>
                  </a:cubicBezTo>
                  <a:lnTo>
                    <a:pt x="437" y="1048"/>
                  </a:lnTo>
                  <a:cubicBezTo>
                    <a:pt x="424" y="1031"/>
                    <a:pt x="417" y="1022"/>
                    <a:pt x="405" y="1004"/>
                  </a:cubicBezTo>
                  <a:cubicBezTo>
                    <a:pt x="387" y="979"/>
                    <a:pt x="355" y="936"/>
                    <a:pt x="332" y="879"/>
                  </a:cubicBezTo>
                  <a:cubicBezTo>
                    <a:pt x="332" y="919"/>
                    <a:pt x="332" y="956"/>
                    <a:pt x="332" y="967"/>
                  </a:cubicBezTo>
                  <a:cubicBezTo>
                    <a:pt x="332" y="980"/>
                    <a:pt x="331" y="993"/>
                    <a:pt x="329" y="1005"/>
                  </a:cubicBezTo>
                  <a:cubicBezTo>
                    <a:pt x="328" y="1012"/>
                    <a:pt x="327" y="1018"/>
                    <a:pt x="325" y="1025"/>
                  </a:cubicBezTo>
                  <a:cubicBezTo>
                    <a:pt x="326" y="1025"/>
                    <a:pt x="310" y="1074"/>
                    <a:pt x="295" y="1099"/>
                  </a:cubicBezTo>
                  <a:close/>
                  <a:moveTo>
                    <a:pt x="1329" y="1045"/>
                  </a:moveTo>
                  <a:cubicBezTo>
                    <a:pt x="1323" y="1046"/>
                    <a:pt x="1317" y="1047"/>
                    <a:pt x="1311" y="1048"/>
                  </a:cubicBezTo>
                  <a:cubicBezTo>
                    <a:pt x="1302" y="1050"/>
                    <a:pt x="1293" y="1052"/>
                    <a:pt x="1284" y="1053"/>
                  </a:cubicBezTo>
                  <a:lnTo>
                    <a:pt x="1280" y="1490"/>
                  </a:lnTo>
                  <a:lnTo>
                    <a:pt x="1294" y="1569"/>
                  </a:lnTo>
                  <a:lnTo>
                    <a:pt x="1320" y="1588"/>
                  </a:lnTo>
                  <a:lnTo>
                    <a:pt x="1320" y="1645"/>
                  </a:lnTo>
                  <a:lnTo>
                    <a:pt x="1409" y="1645"/>
                  </a:lnTo>
                  <a:cubicBezTo>
                    <a:pt x="1409" y="1611"/>
                    <a:pt x="1398" y="1580"/>
                    <a:pt x="1364" y="1561"/>
                  </a:cubicBezTo>
                  <a:lnTo>
                    <a:pt x="1351" y="1518"/>
                  </a:lnTo>
                  <a:lnTo>
                    <a:pt x="1397" y="1029"/>
                  </a:lnTo>
                  <a:lnTo>
                    <a:pt x="1329" y="1045"/>
                  </a:lnTo>
                  <a:close/>
                  <a:moveTo>
                    <a:pt x="1627" y="1287"/>
                  </a:moveTo>
                  <a:cubicBezTo>
                    <a:pt x="1660" y="1287"/>
                    <a:pt x="1701" y="1270"/>
                    <a:pt x="1721" y="1248"/>
                  </a:cubicBezTo>
                  <a:lnTo>
                    <a:pt x="1739" y="1228"/>
                  </a:lnTo>
                  <a:cubicBezTo>
                    <a:pt x="1753" y="1217"/>
                    <a:pt x="1765" y="1202"/>
                    <a:pt x="1773" y="1185"/>
                  </a:cubicBezTo>
                  <a:lnTo>
                    <a:pt x="1776" y="1179"/>
                  </a:lnTo>
                  <a:lnTo>
                    <a:pt x="1776" y="929"/>
                  </a:lnTo>
                  <a:cubicBezTo>
                    <a:pt x="1776" y="882"/>
                    <a:pt x="1738" y="844"/>
                    <a:pt x="1692" y="844"/>
                  </a:cubicBezTo>
                  <a:lnTo>
                    <a:pt x="1560" y="844"/>
                  </a:lnTo>
                  <a:cubicBezTo>
                    <a:pt x="1569" y="828"/>
                    <a:pt x="1576" y="811"/>
                    <a:pt x="1582" y="794"/>
                  </a:cubicBezTo>
                  <a:lnTo>
                    <a:pt x="1233" y="873"/>
                  </a:lnTo>
                  <a:lnTo>
                    <a:pt x="1233" y="1040"/>
                  </a:lnTo>
                  <a:lnTo>
                    <a:pt x="1235" y="1040"/>
                  </a:lnTo>
                  <a:cubicBezTo>
                    <a:pt x="1260" y="1040"/>
                    <a:pt x="1284" y="1038"/>
                    <a:pt x="1307" y="1033"/>
                  </a:cubicBezTo>
                  <a:cubicBezTo>
                    <a:pt x="1313" y="1032"/>
                    <a:pt x="1319" y="1031"/>
                    <a:pt x="1324" y="1030"/>
                  </a:cubicBezTo>
                  <a:lnTo>
                    <a:pt x="1667" y="953"/>
                  </a:lnTo>
                  <a:lnTo>
                    <a:pt x="1711" y="1175"/>
                  </a:lnTo>
                  <a:lnTo>
                    <a:pt x="1687" y="1196"/>
                  </a:lnTo>
                  <a:lnTo>
                    <a:pt x="1637" y="1194"/>
                  </a:lnTo>
                  <a:lnTo>
                    <a:pt x="1618" y="1286"/>
                  </a:lnTo>
                  <a:lnTo>
                    <a:pt x="1622" y="1286"/>
                  </a:lnTo>
                  <a:cubicBezTo>
                    <a:pt x="1624" y="1287"/>
                    <a:pt x="1625" y="1287"/>
                    <a:pt x="1627" y="1287"/>
                  </a:cubicBezTo>
                  <a:close/>
                  <a:moveTo>
                    <a:pt x="1602" y="599"/>
                  </a:moveTo>
                  <a:lnTo>
                    <a:pt x="1602" y="394"/>
                  </a:lnTo>
                  <a:cubicBezTo>
                    <a:pt x="1579" y="372"/>
                    <a:pt x="1564" y="341"/>
                    <a:pt x="1564" y="306"/>
                  </a:cubicBezTo>
                  <a:cubicBezTo>
                    <a:pt x="1565" y="276"/>
                    <a:pt x="1576" y="247"/>
                    <a:pt x="1598" y="225"/>
                  </a:cubicBezTo>
                  <a:lnTo>
                    <a:pt x="1607" y="234"/>
                  </a:lnTo>
                  <a:cubicBezTo>
                    <a:pt x="1588" y="253"/>
                    <a:pt x="1578" y="279"/>
                    <a:pt x="1577" y="306"/>
                  </a:cubicBezTo>
                  <a:cubicBezTo>
                    <a:pt x="1577" y="334"/>
                    <a:pt x="1588" y="361"/>
                    <a:pt x="1608" y="381"/>
                  </a:cubicBezTo>
                  <a:cubicBezTo>
                    <a:pt x="1623" y="396"/>
                    <a:pt x="1643" y="406"/>
                    <a:pt x="1664" y="410"/>
                  </a:cubicBezTo>
                  <a:lnTo>
                    <a:pt x="1727" y="399"/>
                  </a:lnTo>
                  <a:lnTo>
                    <a:pt x="1704" y="77"/>
                  </a:lnTo>
                  <a:lnTo>
                    <a:pt x="1713" y="77"/>
                  </a:lnTo>
                  <a:lnTo>
                    <a:pt x="1605" y="77"/>
                  </a:lnTo>
                  <a:lnTo>
                    <a:pt x="1600" y="77"/>
                  </a:lnTo>
                  <a:cubicBezTo>
                    <a:pt x="1487" y="78"/>
                    <a:pt x="1384" y="142"/>
                    <a:pt x="1334" y="243"/>
                  </a:cubicBezTo>
                  <a:lnTo>
                    <a:pt x="1256" y="511"/>
                  </a:lnTo>
                  <a:lnTo>
                    <a:pt x="1238" y="511"/>
                  </a:lnTo>
                  <a:lnTo>
                    <a:pt x="1319" y="235"/>
                  </a:lnTo>
                  <a:cubicBezTo>
                    <a:pt x="1372" y="128"/>
                    <a:pt x="1480" y="60"/>
                    <a:pt x="1600" y="59"/>
                  </a:cubicBezTo>
                  <a:lnTo>
                    <a:pt x="1768" y="59"/>
                  </a:lnTo>
                  <a:lnTo>
                    <a:pt x="1824" y="0"/>
                  </a:lnTo>
                  <a:lnTo>
                    <a:pt x="1600" y="0"/>
                  </a:lnTo>
                  <a:lnTo>
                    <a:pt x="1543" y="5"/>
                  </a:lnTo>
                  <a:cubicBezTo>
                    <a:pt x="1493" y="13"/>
                    <a:pt x="1446" y="30"/>
                    <a:pt x="1403" y="57"/>
                  </a:cubicBezTo>
                  <a:cubicBezTo>
                    <a:pt x="1344" y="94"/>
                    <a:pt x="1296" y="147"/>
                    <a:pt x="1266" y="209"/>
                  </a:cubicBezTo>
                  <a:lnTo>
                    <a:pt x="1174" y="511"/>
                  </a:lnTo>
                  <a:lnTo>
                    <a:pt x="1097" y="511"/>
                  </a:lnTo>
                  <a:lnTo>
                    <a:pt x="1144" y="626"/>
                  </a:lnTo>
                  <a:cubicBezTo>
                    <a:pt x="1321" y="703"/>
                    <a:pt x="1497" y="648"/>
                    <a:pt x="1602" y="599"/>
                  </a:cubicBezTo>
                  <a:close/>
                  <a:moveTo>
                    <a:pt x="1722" y="76"/>
                  </a:moveTo>
                  <a:lnTo>
                    <a:pt x="1724" y="114"/>
                  </a:lnTo>
                  <a:lnTo>
                    <a:pt x="1809" y="133"/>
                  </a:lnTo>
                  <a:lnTo>
                    <a:pt x="1874" y="45"/>
                  </a:lnTo>
                  <a:lnTo>
                    <a:pt x="1721" y="76"/>
                  </a:lnTo>
                  <a:lnTo>
                    <a:pt x="1722" y="76"/>
                  </a:lnTo>
                  <a:close/>
                  <a:moveTo>
                    <a:pt x="1801" y="545"/>
                  </a:moveTo>
                  <a:cubicBezTo>
                    <a:pt x="1815" y="534"/>
                    <a:pt x="1824" y="516"/>
                    <a:pt x="1824" y="498"/>
                  </a:cubicBezTo>
                  <a:lnTo>
                    <a:pt x="1824" y="483"/>
                  </a:lnTo>
                  <a:lnTo>
                    <a:pt x="1751" y="496"/>
                  </a:lnTo>
                  <a:lnTo>
                    <a:pt x="1752" y="513"/>
                  </a:lnTo>
                  <a:lnTo>
                    <a:pt x="1724" y="565"/>
                  </a:lnTo>
                  <a:cubicBezTo>
                    <a:pt x="1741" y="573"/>
                    <a:pt x="1765" y="574"/>
                    <a:pt x="1781" y="561"/>
                  </a:cubicBezTo>
                  <a:lnTo>
                    <a:pt x="1801" y="545"/>
                  </a:lnTo>
                  <a:close/>
                  <a:moveTo>
                    <a:pt x="1688" y="528"/>
                  </a:moveTo>
                  <a:lnTo>
                    <a:pt x="1704" y="550"/>
                  </a:lnTo>
                  <a:lnTo>
                    <a:pt x="1704" y="551"/>
                  </a:lnTo>
                  <a:cubicBezTo>
                    <a:pt x="1705" y="553"/>
                    <a:pt x="1707" y="554"/>
                    <a:pt x="1709" y="556"/>
                  </a:cubicBezTo>
                  <a:lnTo>
                    <a:pt x="1735" y="509"/>
                  </a:lnTo>
                  <a:lnTo>
                    <a:pt x="1734" y="499"/>
                  </a:lnTo>
                  <a:lnTo>
                    <a:pt x="1687" y="508"/>
                  </a:lnTo>
                  <a:cubicBezTo>
                    <a:pt x="1685" y="515"/>
                    <a:pt x="1684" y="523"/>
                    <a:pt x="1688" y="528"/>
                  </a:cubicBezTo>
                  <a:close/>
                  <a:moveTo>
                    <a:pt x="1682" y="425"/>
                  </a:moveTo>
                  <a:lnTo>
                    <a:pt x="1681" y="425"/>
                  </a:lnTo>
                  <a:cubicBezTo>
                    <a:pt x="1681" y="425"/>
                    <a:pt x="1681" y="425"/>
                    <a:pt x="1681" y="425"/>
                  </a:cubicBezTo>
                  <a:lnTo>
                    <a:pt x="1659" y="429"/>
                  </a:lnTo>
                  <a:lnTo>
                    <a:pt x="1691" y="496"/>
                  </a:lnTo>
                  <a:lnTo>
                    <a:pt x="1691" y="496"/>
                  </a:lnTo>
                  <a:lnTo>
                    <a:pt x="1733" y="489"/>
                  </a:lnTo>
                  <a:lnTo>
                    <a:pt x="1728" y="416"/>
                  </a:lnTo>
                  <a:lnTo>
                    <a:pt x="1700" y="421"/>
                  </a:lnTo>
                  <a:lnTo>
                    <a:pt x="1724" y="478"/>
                  </a:lnTo>
                  <a:lnTo>
                    <a:pt x="1686" y="425"/>
                  </a:lnTo>
                  <a:cubicBezTo>
                    <a:pt x="1685" y="425"/>
                    <a:pt x="1683" y="425"/>
                    <a:pt x="1682" y="425"/>
                  </a:cubicBezTo>
                  <a:close/>
                  <a:moveTo>
                    <a:pt x="1824" y="473"/>
                  </a:moveTo>
                  <a:lnTo>
                    <a:pt x="1824" y="399"/>
                  </a:lnTo>
                  <a:lnTo>
                    <a:pt x="1745" y="413"/>
                  </a:lnTo>
                  <a:lnTo>
                    <a:pt x="1751" y="486"/>
                  </a:lnTo>
                  <a:lnTo>
                    <a:pt x="1824" y="473"/>
                  </a:lnTo>
                  <a:close/>
                  <a:moveTo>
                    <a:pt x="1824" y="187"/>
                  </a:moveTo>
                  <a:cubicBezTo>
                    <a:pt x="1824" y="172"/>
                    <a:pt x="1821" y="158"/>
                    <a:pt x="1815" y="145"/>
                  </a:cubicBezTo>
                  <a:lnTo>
                    <a:pt x="1725" y="125"/>
                  </a:lnTo>
                  <a:lnTo>
                    <a:pt x="1731" y="207"/>
                  </a:lnTo>
                  <a:lnTo>
                    <a:pt x="1761" y="207"/>
                  </a:lnTo>
                  <a:cubicBezTo>
                    <a:pt x="1783" y="207"/>
                    <a:pt x="1800" y="224"/>
                    <a:pt x="1800" y="246"/>
                  </a:cubicBezTo>
                  <a:lnTo>
                    <a:pt x="1800" y="265"/>
                  </a:lnTo>
                  <a:cubicBezTo>
                    <a:pt x="1800" y="287"/>
                    <a:pt x="1783" y="304"/>
                    <a:pt x="1761" y="304"/>
                  </a:cubicBezTo>
                  <a:lnTo>
                    <a:pt x="1738" y="304"/>
                  </a:lnTo>
                  <a:lnTo>
                    <a:pt x="1744" y="396"/>
                  </a:lnTo>
                  <a:lnTo>
                    <a:pt x="1824" y="381"/>
                  </a:lnTo>
                  <a:lnTo>
                    <a:pt x="1824" y="187"/>
                  </a:lnTo>
                  <a:close/>
                  <a:moveTo>
                    <a:pt x="1656" y="422"/>
                  </a:moveTo>
                  <a:lnTo>
                    <a:pt x="1657" y="423"/>
                  </a:lnTo>
                  <a:lnTo>
                    <a:pt x="1657" y="422"/>
                  </a:lnTo>
                  <a:cubicBezTo>
                    <a:pt x="1656" y="422"/>
                    <a:pt x="1656" y="422"/>
                    <a:pt x="1656" y="422"/>
                  </a:cubicBezTo>
                  <a:close/>
                  <a:moveTo>
                    <a:pt x="1610" y="614"/>
                  </a:moveTo>
                  <a:cubicBezTo>
                    <a:pt x="1656" y="593"/>
                    <a:pt x="1688" y="572"/>
                    <a:pt x="1702" y="563"/>
                  </a:cubicBezTo>
                  <a:cubicBezTo>
                    <a:pt x="1701" y="561"/>
                    <a:pt x="1700" y="559"/>
                    <a:pt x="1698" y="558"/>
                  </a:cubicBezTo>
                  <a:cubicBezTo>
                    <a:pt x="1696" y="555"/>
                    <a:pt x="1694" y="552"/>
                    <a:pt x="1692" y="549"/>
                  </a:cubicBezTo>
                  <a:cubicBezTo>
                    <a:pt x="1679" y="557"/>
                    <a:pt x="1651" y="575"/>
                    <a:pt x="1610" y="595"/>
                  </a:cubicBezTo>
                  <a:lnTo>
                    <a:pt x="1610" y="614"/>
                  </a:lnTo>
                  <a:close/>
                  <a:moveTo>
                    <a:pt x="1153" y="648"/>
                  </a:moveTo>
                  <a:lnTo>
                    <a:pt x="1220" y="814"/>
                  </a:lnTo>
                  <a:lnTo>
                    <a:pt x="1598" y="728"/>
                  </a:lnTo>
                  <a:cubicBezTo>
                    <a:pt x="1601" y="710"/>
                    <a:pt x="1602" y="692"/>
                    <a:pt x="1602" y="673"/>
                  </a:cubicBezTo>
                  <a:lnTo>
                    <a:pt x="1602" y="618"/>
                  </a:lnTo>
                  <a:cubicBezTo>
                    <a:pt x="1534" y="649"/>
                    <a:pt x="1438" y="682"/>
                    <a:pt x="1331" y="682"/>
                  </a:cubicBezTo>
                  <a:cubicBezTo>
                    <a:pt x="1274" y="682"/>
                    <a:pt x="1214" y="672"/>
                    <a:pt x="1153" y="648"/>
                  </a:cubicBezTo>
                  <a:close/>
                </a:path>
              </a:pathLst>
            </a:custGeom>
            <a:solidFill>
              <a:srgbClr val="B3CC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4240" y="3222568"/>
            <a:ext cx="2474887" cy="1350208"/>
            <a:chOff x="704240" y="3222568"/>
            <a:chExt cx="2474887" cy="1350208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704240" y="3222568"/>
              <a:ext cx="2474887" cy="1350208"/>
            </a:xfrm>
            <a:custGeom>
              <a:avLst/>
              <a:gdLst>
                <a:gd name="T0" fmla="*/ 111 w 3485"/>
                <a:gd name="T1" fmla="*/ 816 h 1892"/>
                <a:gd name="T2" fmla="*/ 125 w 3485"/>
                <a:gd name="T3" fmla="*/ 758 h 1892"/>
                <a:gd name="T4" fmla="*/ 190 w 3485"/>
                <a:gd name="T5" fmla="*/ 701 h 1892"/>
                <a:gd name="T6" fmla="*/ 251 w 3485"/>
                <a:gd name="T7" fmla="*/ 639 h 1892"/>
                <a:gd name="T8" fmla="*/ 287 w 3485"/>
                <a:gd name="T9" fmla="*/ 598 h 1892"/>
                <a:gd name="T10" fmla="*/ 362 w 3485"/>
                <a:gd name="T11" fmla="*/ 497 h 1892"/>
                <a:gd name="T12" fmla="*/ 433 w 3485"/>
                <a:gd name="T13" fmla="*/ 461 h 1892"/>
                <a:gd name="T14" fmla="*/ 523 w 3485"/>
                <a:gd name="T15" fmla="*/ 407 h 1892"/>
                <a:gd name="T16" fmla="*/ 602 w 3485"/>
                <a:gd name="T17" fmla="*/ 364 h 1892"/>
                <a:gd name="T18" fmla="*/ 662 w 3485"/>
                <a:gd name="T19" fmla="*/ 302 h 1892"/>
                <a:gd name="T20" fmla="*/ 721 w 3485"/>
                <a:gd name="T21" fmla="*/ 278 h 1892"/>
                <a:gd name="T22" fmla="*/ 794 w 3485"/>
                <a:gd name="T23" fmla="*/ 253 h 1892"/>
                <a:gd name="T24" fmla="*/ 859 w 3485"/>
                <a:gd name="T25" fmla="*/ 205 h 1892"/>
                <a:gd name="T26" fmla="*/ 939 w 3485"/>
                <a:gd name="T27" fmla="*/ 206 h 1892"/>
                <a:gd name="T28" fmla="*/ 1027 w 3485"/>
                <a:gd name="T29" fmla="*/ 178 h 1892"/>
                <a:gd name="T30" fmla="*/ 1113 w 3485"/>
                <a:gd name="T31" fmla="*/ 154 h 1892"/>
                <a:gd name="T32" fmla="*/ 1188 w 3485"/>
                <a:gd name="T33" fmla="*/ 161 h 1892"/>
                <a:gd name="T34" fmla="*/ 1256 w 3485"/>
                <a:gd name="T35" fmla="*/ 126 h 1892"/>
                <a:gd name="T36" fmla="*/ 1340 w 3485"/>
                <a:gd name="T37" fmla="*/ 140 h 1892"/>
                <a:gd name="T38" fmla="*/ 1377 w 3485"/>
                <a:gd name="T39" fmla="*/ 144 h 1892"/>
                <a:gd name="T40" fmla="*/ 1437 w 3485"/>
                <a:gd name="T41" fmla="*/ 155 h 1892"/>
                <a:gd name="T42" fmla="*/ 1533 w 3485"/>
                <a:gd name="T43" fmla="*/ 157 h 1892"/>
                <a:gd name="T44" fmla="*/ 1611 w 3485"/>
                <a:gd name="T45" fmla="*/ 201 h 1892"/>
                <a:gd name="T46" fmla="*/ 1700 w 3485"/>
                <a:gd name="T47" fmla="*/ 197 h 1892"/>
                <a:gd name="T48" fmla="*/ 1758 w 3485"/>
                <a:gd name="T49" fmla="*/ 239 h 1892"/>
                <a:gd name="T50" fmla="*/ 1831 w 3485"/>
                <a:gd name="T51" fmla="*/ 263 h 1892"/>
                <a:gd name="T52" fmla="*/ 1903 w 3485"/>
                <a:gd name="T53" fmla="*/ 294 h 1892"/>
                <a:gd name="T54" fmla="*/ 1963 w 3485"/>
                <a:gd name="T55" fmla="*/ 363 h 1892"/>
                <a:gd name="T56" fmla="*/ 2037 w 3485"/>
                <a:gd name="T57" fmla="*/ 394 h 1892"/>
                <a:gd name="T58" fmla="*/ 2134 w 3485"/>
                <a:gd name="T59" fmla="*/ 457 h 1892"/>
                <a:gd name="T60" fmla="*/ 2207 w 3485"/>
                <a:gd name="T61" fmla="*/ 501 h 1892"/>
                <a:gd name="T62" fmla="*/ 2262 w 3485"/>
                <a:gd name="T63" fmla="*/ 588 h 1892"/>
                <a:gd name="T64" fmla="*/ 2306 w 3485"/>
                <a:gd name="T65" fmla="*/ 643 h 1892"/>
                <a:gd name="T66" fmla="*/ 2384 w 3485"/>
                <a:gd name="T67" fmla="*/ 689 h 1892"/>
                <a:gd name="T68" fmla="*/ 2438 w 3485"/>
                <a:gd name="T69" fmla="*/ 753 h 1892"/>
                <a:gd name="T70" fmla="*/ 2447 w 3485"/>
                <a:gd name="T71" fmla="*/ 827 h 1892"/>
                <a:gd name="T72" fmla="*/ 2590 w 3485"/>
                <a:gd name="T73" fmla="*/ 684 h 1892"/>
                <a:gd name="T74" fmla="*/ 2925 w 3485"/>
                <a:gd name="T75" fmla="*/ 900 h 1892"/>
                <a:gd name="T76" fmla="*/ 2709 w 3485"/>
                <a:gd name="T77" fmla="*/ 787 h 1892"/>
                <a:gd name="T78" fmla="*/ 3183 w 3485"/>
                <a:gd name="T79" fmla="*/ 555 h 1892"/>
                <a:gd name="T80" fmla="*/ 2972 w 3485"/>
                <a:gd name="T81" fmla="*/ 661 h 1892"/>
                <a:gd name="T82" fmla="*/ 3157 w 3485"/>
                <a:gd name="T83" fmla="*/ 1101 h 1892"/>
                <a:gd name="T84" fmla="*/ 3191 w 3485"/>
                <a:gd name="T85" fmla="*/ 1456 h 1892"/>
                <a:gd name="T86" fmla="*/ 3026 w 3485"/>
                <a:gd name="T87" fmla="*/ 1395 h 1892"/>
                <a:gd name="T88" fmla="*/ 1137 w 3485"/>
                <a:gd name="T89" fmla="*/ 1390 h 1892"/>
                <a:gd name="T90" fmla="*/ 0 w 3485"/>
                <a:gd name="T91" fmla="*/ 911 h 1892"/>
                <a:gd name="T92" fmla="*/ 2935 w 3485"/>
                <a:gd name="T93" fmla="*/ 1353 h 1892"/>
                <a:gd name="T94" fmla="*/ 2935 w 3485"/>
                <a:gd name="T95" fmla="*/ 1353 h 1892"/>
                <a:gd name="T96" fmla="*/ 1116 w 3485"/>
                <a:gd name="T97" fmla="*/ 1448 h 1892"/>
                <a:gd name="T98" fmla="*/ 2484 w 3485"/>
                <a:gd name="T99" fmla="*/ 1604 h 1892"/>
                <a:gd name="T100" fmla="*/ 2593 w 3485"/>
                <a:gd name="T101" fmla="*/ 1744 h 1892"/>
                <a:gd name="T102" fmla="*/ 774 w 3485"/>
                <a:gd name="T103" fmla="*/ 1634 h 1892"/>
                <a:gd name="T104" fmla="*/ 883 w 3485"/>
                <a:gd name="T105" fmla="*/ 1604 h 1892"/>
                <a:gd name="T106" fmla="*/ 486 w 3485"/>
                <a:gd name="T107" fmla="*/ 1604 h 1892"/>
                <a:gd name="T108" fmla="*/ 2970 w 3485"/>
                <a:gd name="T109" fmla="*/ 127 h 1892"/>
                <a:gd name="T110" fmla="*/ 2691 w 3485"/>
                <a:gd name="T111" fmla="*/ 127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85" h="1892">
                  <a:moveTo>
                    <a:pt x="3061" y="1493"/>
                  </a:moveTo>
                  <a:lnTo>
                    <a:pt x="3156" y="1493"/>
                  </a:lnTo>
                  <a:lnTo>
                    <a:pt x="3156" y="1581"/>
                  </a:lnTo>
                  <a:lnTo>
                    <a:pt x="3061" y="1581"/>
                  </a:lnTo>
                  <a:lnTo>
                    <a:pt x="3061" y="1493"/>
                  </a:lnTo>
                  <a:close/>
                  <a:moveTo>
                    <a:pt x="102" y="818"/>
                  </a:moveTo>
                  <a:lnTo>
                    <a:pt x="109" y="818"/>
                  </a:lnTo>
                  <a:cubicBezTo>
                    <a:pt x="110" y="817"/>
                    <a:pt x="111" y="816"/>
                    <a:pt x="111" y="816"/>
                  </a:cubicBezTo>
                  <a:lnTo>
                    <a:pt x="103" y="808"/>
                  </a:lnTo>
                  <a:cubicBezTo>
                    <a:pt x="99" y="804"/>
                    <a:pt x="97" y="798"/>
                    <a:pt x="97" y="792"/>
                  </a:cubicBezTo>
                  <a:cubicBezTo>
                    <a:pt x="97" y="785"/>
                    <a:pt x="99" y="780"/>
                    <a:pt x="103" y="775"/>
                  </a:cubicBezTo>
                  <a:lnTo>
                    <a:pt x="109" y="770"/>
                  </a:lnTo>
                  <a:lnTo>
                    <a:pt x="109" y="770"/>
                  </a:lnTo>
                  <a:lnTo>
                    <a:pt x="109" y="770"/>
                  </a:lnTo>
                  <a:lnTo>
                    <a:pt x="114" y="764"/>
                  </a:lnTo>
                  <a:cubicBezTo>
                    <a:pt x="117" y="761"/>
                    <a:pt x="121" y="759"/>
                    <a:pt x="125" y="758"/>
                  </a:cubicBezTo>
                  <a:cubicBezTo>
                    <a:pt x="125" y="757"/>
                    <a:pt x="126" y="756"/>
                    <a:pt x="126" y="754"/>
                  </a:cubicBezTo>
                  <a:lnTo>
                    <a:pt x="131" y="740"/>
                  </a:lnTo>
                  <a:cubicBezTo>
                    <a:pt x="133" y="734"/>
                    <a:pt x="137" y="729"/>
                    <a:pt x="142" y="726"/>
                  </a:cubicBezTo>
                  <a:cubicBezTo>
                    <a:pt x="144" y="725"/>
                    <a:pt x="146" y="725"/>
                    <a:pt x="148" y="724"/>
                  </a:cubicBezTo>
                  <a:cubicBezTo>
                    <a:pt x="149" y="722"/>
                    <a:pt x="150" y="719"/>
                    <a:pt x="152" y="717"/>
                  </a:cubicBezTo>
                  <a:lnTo>
                    <a:pt x="163" y="706"/>
                  </a:lnTo>
                  <a:cubicBezTo>
                    <a:pt x="170" y="698"/>
                    <a:pt x="181" y="696"/>
                    <a:pt x="190" y="701"/>
                  </a:cubicBezTo>
                  <a:cubicBezTo>
                    <a:pt x="190" y="701"/>
                    <a:pt x="190" y="701"/>
                    <a:pt x="190" y="701"/>
                  </a:cubicBezTo>
                  <a:cubicBezTo>
                    <a:pt x="191" y="700"/>
                    <a:pt x="193" y="699"/>
                    <a:pt x="194" y="698"/>
                  </a:cubicBezTo>
                  <a:cubicBezTo>
                    <a:pt x="194" y="694"/>
                    <a:pt x="195" y="689"/>
                    <a:pt x="198" y="685"/>
                  </a:cubicBezTo>
                  <a:lnTo>
                    <a:pt x="206" y="672"/>
                  </a:lnTo>
                  <a:cubicBezTo>
                    <a:pt x="210" y="667"/>
                    <a:pt x="215" y="663"/>
                    <a:pt x="221" y="662"/>
                  </a:cubicBezTo>
                  <a:cubicBezTo>
                    <a:pt x="227" y="661"/>
                    <a:pt x="232" y="662"/>
                    <a:pt x="237" y="665"/>
                  </a:cubicBezTo>
                  <a:lnTo>
                    <a:pt x="241" y="659"/>
                  </a:lnTo>
                  <a:lnTo>
                    <a:pt x="242" y="654"/>
                  </a:lnTo>
                  <a:cubicBezTo>
                    <a:pt x="243" y="648"/>
                    <a:pt x="246" y="642"/>
                    <a:pt x="251" y="639"/>
                  </a:cubicBezTo>
                  <a:cubicBezTo>
                    <a:pt x="251" y="638"/>
                    <a:pt x="252" y="638"/>
                    <a:pt x="252" y="638"/>
                  </a:cubicBezTo>
                  <a:cubicBezTo>
                    <a:pt x="253" y="636"/>
                    <a:pt x="255" y="634"/>
                    <a:pt x="256" y="632"/>
                  </a:cubicBezTo>
                  <a:cubicBezTo>
                    <a:pt x="259" y="629"/>
                    <a:pt x="262" y="627"/>
                    <a:pt x="266" y="626"/>
                  </a:cubicBezTo>
                  <a:lnTo>
                    <a:pt x="269" y="619"/>
                  </a:lnTo>
                  <a:cubicBezTo>
                    <a:pt x="271" y="613"/>
                    <a:pt x="275" y="608"/>
                    <a:pt x="280" y="606"/>
                  </a:cubicBezTo>
                  <a:cubicBezTo>
                    <a:pt x="282" y="605"/>
                    <a:pt x="283" y="605"/>
                    <a:pt x="285" y="604"/>
                  </a:cubicBezTo>
                  <a:cubicBezTo>
                    <a:pt x="285" y="602"/>
                    <a:pt x="286" y="600"/>
                    <a:pt x="286" y="598"/>
                  </a:cubicBezTo>
                  <a:cubicBezTo>
                    <a:pt x="286" y="598"/>
                    <a:pt x="286" y="598"/>
                    <a:pt x="287" y="598"/>
                  </a:cubicBezTo>
                  <a:cubicBezTo>
                    <a:pt x="282" y="589"/>
                    <a:pt x="283" y="578"/>
                    <a:pt x="290" y="571"/>
                  </a:cubicBezTo>
                  <a:lnTo>
                    <a:pt x="300" y="560"/>
                  </a:lnTo>
                  <a:cubicBezTo>
                    <a:pt x="303" y="556"/>
                    <a:pt x="307" y="554"/>
                    <a:pt x="312" y="553"/>
                  </a:cubicBezTo>
                  <a:lnTo>
                    <a:pt x="315" y="549"/>
                  </a:lnTo>
                  <a:cubicBezTo>
                    <a:pt x="314" y="540"/>
                    <a:pt x="318" y="530"/>
                    <a:pt x="327" y="525"/>
                  </a:cubicBezTo>
                  <a:lnTo>
                    <a:pt x="340" y="517"/>
                  </a:lnTo>
                  <a:cubicBezTo>
                    <a:pt x="342" y="517"/>
                    <a:pt x="343" y="516"/>
                    <a:pt x="345" y="515"/>
                  </a:cubicBezTo>
                  <a:cubicBezTo>
                    <a:pt x="347" y="507"/>
                    <a:pt x="353" y="499"/>
                    <a:pt x="362" y="497"/>
                  </a:cubicBezTo>
                  <a:lnTo>
                    <a:pt x="377" y="494"/>
                  </a:lnTo>
                  <a:cubicBezTo>
                    <a:pt x="381" y="493"/>
                    <a:pt x="384" y="493"/>
                    <a:pt x="388" y="494"/>
                  </a:cubicBezTo>
                  <a:cubicBezTo>
                    <a:pt x="392" y="490"/>
                    <a:pt x="397" y="488"/>
                    <a:pt x="402" y="488"/>
                  </a:cubicBezTo>
                  <a:cubicBezTo>
                    <a:pt x="403" y="488"/>
                    <a:pt x="404" y="488"/>
                    <a:pt x="405" y="488"/>
                  </a:cubicBezTo>
                  <a:cubicBezTo>
                    <a:pt x="406" y="488"/>
                    <a:pt x="406" y="487"/>
                    <a:pt x="406" y="487"/>
                  </a:cubicBezTo>
                  <a:lnTo>
                    <a:pt x="413" y="473"/>
                  </a:lnTo>
                  <a:cubicBezTo>
                    <a:pt x="416" y="468"/>
                    <a:pt x="421" y="464"/>
                    <a:pt x="426" y="462"/>
                  </a:cubicBezTo>
                  <a:cubicBezTo>
                    <a:pt x="428" y="461"/>
                    <a:pt x="431" y="461"/>
                    <a:pt x="433" y="461"/>
                  </a:cubicBezTo>
                  <a:cubicBezTo>
                    <a:pt x="434" y="458"/>
                    <a:pt x="436" y="456"/>
                    <a:pt x="438" y="454"/>
                  </a:cubicBezTo>
                  <a:lnTo>
                    <a:pt x="451" y="445"/>
                  </a:lnTo>
                  <a:cubicBezTo>
                    <a:pt x="459" y="439"/>
                    <a:pt x="469" y="439"/>
                    <a:pt x="477" y="444"/>
                  </a:cubicBezTo>
                  <a:cubicBezTo>
                    <a:pt x="477" y="439"/>
                    <a:pt x="479" y="433"/>
                    <a:pt x="483" y="429"/>
                  </a:cubicBezTo>
                  <a:lnTo>
                    <a:pt x="494" y="418"/>
                  </a:lnTo>
                  <a:cubicBezTo>
                    <a:pt x="498" y="413"/>
                    <a:pt x="504" y="411"/>
                    <a:pt x="510" y="411"/>
                  </a:cubicBezTo>
                  <a:cubicBezTo>
                    <a:pt x="512" y="411"/>
                    <a:pt x="514" y="411"/>
                    <a:pt x="516" y="411"/>
                  </a:cubicBezTo>
                  <a:cubicBezTo>
                    <a:pt x="518" y="410"/>
                    <a:pt x="521" y="408"/>
                    <a:pt x="523" y="407"/>
                  </a:cubicBezTo>
                  <a:lnTo>
                    <a:pt x="535" y="402"/>
                  </a:lnTo>
                  <a:cubicBezTo>
                    <a:pt x="544" y="397"/>
                    <a:pt x="556" y="397"/>
                    <a:pt x="564" y="404"/>
                  </a:cubicBezTo>
                  <a:lnTo>
                    <a:pt x="568" y="399"/>
                  </a:lnTo>
                  <a:lnTo>
                    <a:pt x="570" y="394"/>
                  </a:lnTo>
                  <a:cubicBezTo>
                    <a:pt x="572" y="388"/>
                    <a:pt x="576" y="383"/>
                    <a:pt x="581" y="380"/>
                  </a:cubicBezTo>
                  <a:cubicBezTo>
                    <a:pt x="582" y="380"/>
                    <a:pt x="583" y="380"/>
                    <a:pt x="583" y="380"/>
                  </a:cubicBezTo>
                  <a:cubicBezTo>
                    <a:pt x="587" y="375"/>
                    <a:pt x="592" y="372"/>
                    <a:pt x="599" y="371"/>
                  </a:cubicBezTo>
                  <a:lnTo>
                    <a:pt x="602" y="364"/>
                  </a:lnTo>
                  <a:cubicBezTo>
                    <a:pt x="605" y="359"/>
                    <a:pt x="610" y="355"/>
                    <a:pt x="616" y="353"/>
                  </a:cubicBezTo>
                  <a:cubicBezTo>
                    <a:pt x="618" y="353"/>
                    <a:pt x="619" y="352"/>
                    <a:pt x="621" y="352"/>
                  </a:cubicBezTo>
                  <a:cubicBezTo>
                    <a:pt x="621" y="350"/>
                    <a:pt x="622" y="349"/>
                    <a:pt x="624" y="347"/>
                  </a:cubicBezTo>
                  <a:cubicBezTo>
                    <a:pt x="624" y="347"/>
                    <a:pt x="624" y="346"/>
                    <a:pt x="624" y="346"/>
                  </a:cubicBezTo>
                  <a:cubicBezTo>
                    <a:pt x="621" y="337"/>
                    <a:pt x="623" y="326"/>
                    <a:pt x="631" y="320"/>
                  </a:cubicBezTo>
                  <a:lnTo>
                    <a:pt x="644" y="311"/>
                  </a:lnTo>
                  <a:cubicBezTo>
                    <a:pt x="647" y="308"/>
                    <a:pt x="652" y="307"/>
                    <a:pt x="656" y="306"/>
                  </a:cubicBezTo>
                  <a:lnTo>
                    <a:pt x="662" y="302"/>
                  </a:lnTo>
                  <a:lnTo>
                    <a:pt x="662" y="302"/>
                  </a:lnTo>
                  <a:lnTo>
                    <a:pt x="662" y="302"/>
                  </a:lnTo>
                  <a:lnTo>
                    <a:pt x="668" y="297"/>
                  </a:lnTo>
                  <a:cubicBezTo>
                    <a:pt x="673" y="293"/>
                    <a:pt x="679" y="291"/>
                    <a:pt x="685" y="292"/>
                  </a:cubicBezTo>
                  <a:cubicBezTo>
                    <a:pt x="690" y="293"/>
                    <a:pt x="694" y="295"/>
                    <a:pt x="698" y="298"/>
                  </a:cubicBezTo>
                  <a:lnTo>
                    <a:pt x="702" y="291"/>
                  </a:lnTo>
                  <a:cubicBezTo>
                    <a:pt x="705" y="285"/>
                    <a:pt x="710" y="281"/>
                    <a:pt x="715" y="279"/>
                  </a:cubicBezTo>
                  <a:cubicBezTo>
                    <a:pt x="717" y="278"/>
                    <a:pt x="719" y="278"/>
                    <a:pt x="721" y="278"/>
                  </a:cubicBezTo>
                  <a:cubicBezTo>
                    <a:pt x="723" y="276"/>
                    <a:pt x="725" y="274"/>
                    <a:pt x="727" y="272"/>
                  </a:cubicBezTo>
                  <a:lnTo>
                    <a:pt x="739" y="262"/>
                  </a:lnTo>
                  <a:cubicBezTo>
                    <a:pt x="744" y="259"/>
                    <a:pt x="750" y="257"/>
                    <a:pt x="756" y="258"/>
                  </a:cubicBezTo>
                  <a:cubicBezTo>
                    <a:pt x="761" y="259"/>
                    <a:pt x="765" y="261"/>
                    <a:pt x="769" y="264"/>
                  </a:cubicBezTo>
                  <a:lnTo>
                    <a:pt x="769" y="264"/>
                  </a:lnTo>
                  <a:cubicBezTo>
                    <a:pt x="773" y="260"/>
                    <a:pt x="779" y="258"/>
                    <a:pt x="785" y="259"/>
                  </a:cubicBezTo>
                  <a:cubicBezTo>
                    <a:pt x="786" y="258"/>
                    <a:pt x="787" y="257"/>
                    <a:pt x="789" y="256"/>
                  </a:cubicBezTo>
                  <a:lnTo>
                    <a:pt x="794" y="253"/>
                  </a:lnTo>
                  <a:cubicBezTo>
                    <a:pt x="796" y="251"/>
                    <a:pt x="798" y="249"/>
                    <a:pt x="800" y="248"/>
                  </a:cubicBezTo>
                  <a:cubicBezTo>
                    <a:pt x="802" y="247"/>
                    <a:pt x="804" y="247"/>
                    <a:pt x="807" y="246"/>
                  </a:cubicBezTo>
                  <a:cubicBezTo>
                    <a:pt x="807" y="246"/>
                    <a:pt x="807" y="246"/>
                    <a:pt x="807" y="246"/>
                  </a:cubicBezTo>
                  <a:lnTo>
                    <a:pt x="822" y="241"/>
                  </a:lnTo>
                  <a:cubicBezTo>
                    <a:pt x="825" y="240"/>
                    <a:pt x="829" y="240"/>
                    <a:pt x="833" y="241"/>
                  </a:cubicBezTo>
                  <a:cubicBezTo>
                    <a:pt x="834" y="239"/>
                    <a:pt x="836" y="238"/>
                    <a:pt x="838" y="237"/>
                  </a:cubicBezTo>
                  <a:cubicBezTo>
                    <a:pt x="836" y="228"/>
                    <a:pt x="839" y="219"/>
                    <a:pt x="847" y="214"/>
                  </a:cubicBezTo>
                  <a:lnTo>
                    <a:pt x="859" y="205"/>
                  </a:lnTo>
                  <a:cubicBezTo>
                    <a:pt x="864" y="201"/>
                    <a:pt x="870" y="200"/>
                    <a:pt x="876" y="200"/>
                  </a:cubicBezTo>
                  <a:cubicBezTo>
                    <a:pt x="878" y="201"/>
                    <a:pt x="880" y="201"/>
                    <a:pt x="882" y="202"/>
                  </a:cubicBezTo>
                  <a:cubicBezTo>
                    <a:pt x="884" y="201"/>
                    <a:pt x="887" y="200"/>
                    <a:pt x="890" y="199"/>
                  </a:cubicBezTo>
                  <a:lnTo>
                    <a:pt x="905" y="196"/>
                  </a:lnTo>
                  <a:cubicBezTo>
                    <a:pt x="918" y="194"/>
                    <a:pt x="930" y="202"/>
                    <a:pt x="932" y="215"/>
                  </a:cubicBezTo>
                  <a:lnTo>
                    <a:pt x="933" y="219"/>
                  </a:lnTo>
                  <a:cubicBezTo>
                    <a:pt x="934" y="218"/>
                    <a:pt x="935" y="218"/>
                    <a:pt x="935" y="218"/>
                  </a:cubicBezTo>
                  <a:cubicBezTo>
                    <a:pt x="936" y="213"/>
                    <a:pt x="937" y="209"/>
                    <a:pt x="939" y="206"/>
                  </a:cubicBezTo>
                  <a:cubicBezTo>
                    <a:pt x="943" y="201"/>
                    <a:pt x="948" y="197"/>
                    <a:pt x="954" y="196"/>
                  </a:cubicBezTo>
                  <a:lnTo>
                    <a:pt x="969" y="193"/>
                  </a:lnTo>
                  <a:cubicBezTo>
                    <a:pt x="970" y="193"/>
                    <a:pt x="971" y="193"/>
                    <a:pt x="972" y="193"/>
                  </a:cubicBezTo>
                  <a:cubicBezTo>
                    <a:pt x="973" y="192"/>
                    <a:pt x="975" y="190"/>
                    <a:pt x="976" y="189"/>
                  </a:cubicBezTo>
                  <a:cubicBezTo>
                    <a:pt x="977" y="186"/>
                    <a:pt x="979" y="183"/>
                    <a:pt x="982" y="180"/>
                  </a:cubicBezTo>
                  <a:cubicBezTo>
                    <a:pt x="986" y="176"/>
                    <a:pt x="992" y="173"/>
                    <a:pt x="998" y="173"/>
                  </a:cubicBezTo>
                  <a:lnTo>
                    <a:pt x="1014" y="174"/>
                  </a:lnTo>
                  <a:cubicBezTo>
                    <a:pt x="1019" y="174"/>
                    <a:pt x="1023" y="175"/>
                    <a:pt x="1027" y="178"/>
                  </a:cubicBezTo>
                  <a:lnTo>
                    <a:pt x="1041" y="177"/>
                  </a:lnTo>
                  <a:cubicBezTo>
                    <a:pt x="1046" y="177"/>
                    <a:pt x="1050" y="178"/>
                    <a:pt x="1053" y="180"/>
                  </a:cubicBezTo>
                  <a:cubicBezTo>
                    <a:pt x="1054" y="180"/>
                    <a:pt x="1054" y="180"/>
                    <a:pt x="1054" y="180"/>
                  </a:cubicBezTo>
                  <a:cubicBezTo>
                    <a:pt x="1057" y="178"/>
                    <a:pt x="1060" y="177"/>
                    <a:pt x="1063" y="177"/>
                  </a:cubicBezTo>
                  <a:cubicBezTo>
                    <a:pt x="1064" y="169"/>
                    <a:pt x="1069" y="162"/>
                    <a:pt x="1076" y="159"/>
                  </a:cubicBezTo>
                  <a:lnTo>
                    <a:pt x="1090" y="152"/>
                  </a:lnTo>
                  <a:cubicBezTo>
                    <a:pt x="1096" y="150"/>
                    <a:pt x="1102" y="149"/>
                    <a:pt x="1108" y="151"/>
                  </a:cubicBezTo>
                  <a:cubicBezTo>
                    <a:pt x="1110" y="152"/>
                    <a:pt x="1112" y="153"/>
                    <a:pt x="1113" y="154"/>
                  </a:cubicBezTo>
                  <a:cubicBezTo>
                    <a:pt x="1116" y="153"/>
                    <a:pt x="1119" y="153"/>
                    <a:pt x="1122" y="153"/>
                  </a:cubicBezTo>
                  <a:lnTo>
                    <a:pt x="1137" y="153"/>
                  </a:lnTo>
                  <a:cubicBezTo>
                    <a:pt x="1149" y="153"/>
                    <a:pt x="1158" y="161"/>
                    <a:pt x="1160" y="172"/>
                  </a:cubicBezTo>
                  <a:lnTo>
                    <a:pt x="1160" y="172"/>
                  </a:lnTo>
                  <a:cubicBezTo>
                    <a:pt x="1163" y="172"/>
                    <a:pt x="1166" y="172"/>
                    <a:pt x="1169" y="173"/>
                  </a:cubicBezTo>
                  <a:cubicBezTo>
                    <a:pt x="1170" y="173"/>
                    <a:pt x="1172" y="173"/>
                    <a:pt x="1174" y="173"/>
                  </a:cubicBezTo>
                  <a:cubicBezTo>
                    <a:pt x="1177" y="170"/>
                    <a:pt x="1180" y="167"/>
                    <a:pt x="1184" y="165"/>
                  </a:cubicBezTo>
                  <a:cubicBezTo>
                    <a:pt x="1185" y="163"/>
                    <a:pt x="1186" y="162"/>
                    <a:pt x="1188" y="161"/>
                  </a:cubicBezTo>
                  <a:cubicBezTo>
                    <a:pt x="1188" y="151"/>
                    <a:pt x="1194" y="142"/>
                    <a:pt x="1204" y="139"/>
                  </a:cubicBezTo>
                  <a:lnTo>
                    <a:pt x="1219" y="134"/>
                  </a:lnTo>
                  <a:cubicBezTo>
                    <a:pt x="1222" y="134"/>
                    <a:pt x="1224" y="133"/>
                    <a:pt x="1227" y="134"/>
                  </a:cubicBezTo>
                  <a:cubicBezTo>
                    <a:pt x="1229" y="132"/>
                    <a:pt x="1230" y="130"/>
                    <a:pt x="1232" y="129"/>
                  </a:cubicBezTo>
                  <a:cubicBezTo>
                    <a:pt x="1237" y="126"/>
                    <a:pt x="1243" y="124"/>
                    <a:pt x="1249" y="125"/>
                  </a:cubicBezTo>
                  <a:lnTo>
                    <a:pt x="1256" y="126"/>
                  </a:lnTo>
                  <a:lnTo>
                    <a:pt x="1256" y="126"/>
                  </a:lnTo>
                  <a:lnTo>
                    <a:pt x="1256" y="126"/>
                  </a:lnTo>
                  <a:lnTo>
                    <a:pt x="1264" y="127"/>
                  </a:lnTo>
                  <a:cubicBezTo>
                    <a:pt x="1272" y="129"/>
                    <a:pt x="1279" y="134"/>
                    <a:pt x="1282" y="141"/>
                  </a:cubicBezTo>
                  <a:cubicBezTo>
                    <a:pt x="1285" y="141"/>
                    <a:pt x="1288" y="141"/>
                    <a:pt x="1291" y="142"/>
                  </a:cubicBezTo>
                  <a:cubicBezTo>
                    <a:pt x="1297" y="143"/>
                    <a:pt x="1303" y="147"/>
                    <a:pt x="1306" y="152"/>
                  </a:cubicBezTo>
                  <a:lnTo>
                    <a:pt x="1309" y="156"/>
                  </a:lnTo>
                  <a:cubicBezTo>
                    <a:pt x="1310" y="156"/>
                    <a:pt x="1311" y="156"/>
                    <a:pt x="1313" y="157"/>
                  </a:cubicBezTo>
                  <a:cubicBezTo>
                    <a:pt x="1314" y="151"/>
                    <a:pt x="1318" y="146"/>
                    <a:pt x="1323" y="143"/>
                  </a:cubicBezTo>
                  <a:cubicBezTo>
                    <a:pt x="1328" y="139"/>
                    <a:pt x="1334" y="138"/>
                    <a:pt x="1340" y="140"/>
                  </a:cubicBezTo>
                  <a:lnTo>
                    <a:pt x="1348" y="141"/>
                  </a:lnTo>
                  <a:lnTo>
                    <a:pt x="1348" y="141"/>
                  </a:lnTo>
                  <a:lnTo>
                    <a:pt x="1348" y="141"/>
                  </a:lnTo>
                  <a:lnTo>
                    <a:pt x="1355" y="143"/>
                  </a:lnTo>
                  <a:cubicBezTo>
                    <a:pt x="1358" y="144"/>
                    <a:pt x="1361" y="145"/>
                    <a:pt x="1364" y="147"/>
                  </a:cubicBezTo>
                  <a:cubicBezTo>
                    <a:pt x="1364" y="147"/>
                    <a:pt x="1364" y="147"/>
                    <a:pt x="1364" y="147"/>
                  </a:cubicBezTo>
                  <a:cubicBezTo>
                    <a:pt x="1365" y="147"/>
                    <a:pt x="1366" y="147"/>
                    <a:pt x="1367" y="148"/>
                  </a:cubicBezTo>
                  <a:cubicBezTo>
                    <a:pt x="1370" y="146"/>
                    <a:pt x="1373" y="145"/>
                    <a:pt x="1377" y="144"/>
                  </a:cubicBezTo>
                  <a:lnTo>
                    <a:pt x="1384" y="143"/>
                  </a:lnTo>
                  <a:lnTo>
                    <a:pt x="1384" y="143"/>
                  </a:lnTo>
                  <a:lnTo>
                    <a:pt x="1384" y="143"/>
                  </a:lnTo>
                  <a:lnTo>
                    <a:pt x="1392" y="142"/>
                  </a:lnTo>
                  <a:cubicBezTo>
                    <a:pt x="1398" y="141"/>
                    <a:pt x="1404" y="142"/>
                    <a:pt x="1409" y="146"/>
                  </a:cubicBezTo>
                  <a:cubicBezTo>
                    <a:pt x="1411" y="147"/>
                    <a:pt x="1412" y="149"/>
                    <a:pt x="1413" y="150"/>
                  </a:cubicBezTo>
                  <a:cubicBezTo>
                    <a:pt x="1416" y="150"/>
                    <a:pt x="1419" y="150"/>
                    <a:pt x="1422" y="151"/>
                  </a:cubicBezTo>
                  <a:lnTo>
                    <a:pt x="1437" y="155"/>
                  </a:lnTo>
                  <a:cubicBezTo>
                    <a:pt x="1441" y="157"/>
                    <a:pt x="1444" y="159"/>
                    <a:pt x="1447" y="162"/>
                  </a:cubicBezTo>
                  <a:cubicBezTo>
                    <a:pt x="1452" y="161"/>
                    <a:pt x="1457" y="162"/>
                    <a:pt x="1461" y="164"/>
                  </a:cubicBezTo>
                  <a:lnTo>
                    <a:pt x="1464" y="162"/>
                  </a:lnTo>
                  <a:cubicBezTo>
                    <a:pt x="1469" y="157"/>
                    <a:pt x="1490" y="162"/>
                    <a:pt x="1492" y="163"/>
                  </a:cubicBezTo>
                  <a:cubicBezTo>
                    <a:pt x="1493" y="163"/>
                    <a:pt x="1493" y="164"/>
                    <a:pt x="1493" y="164"/>
                  </a:cubicBezTo>
                  <a:cubicBezTo>
                    <a:pt x="1497" y="162"/>
                    <a:pt x="1501" y="161"/>
                    <a:pt x="1505" y="161"/>
                  </a:cubicBezTo>
                  <a:lnTo>
                    <a:pt x="1520" y="161"/>
                  </a:lnTo>
                  <a:cubicBezTo>
                    <a:pt x="1524" y="159"/>
                    <a:pt x="1528" y="157"/>
                    <a:pt x="1533" y="157"/>
                  </a:cubicBezTo>
                  <a:lnTo>
                    <a:pt x="1548" y="157"/>
                  </a:lnTo>
                  <a:cubicBezTo>
                    <a:pt x="1554" y="157"/>
                    <a:pt x="1560" y="159"/>
                    <a:pt x="1565" y="164"/>
                  </a:cubicBezTo>
                  <a:cubicBezTo>
                    <a:pt x="1567" y="166"/>
                    <a:pt x="1569" y="169"/>
                    <a:pt x="1570" y="173"/>
                  </a:cubicBezTo>
                  <a:cubicBezTo>
                    <a:pt x="1572" y="174"/>
                    <a:pt x="1574" y="175"/>
                    <a:pt x="1575" y="176"/>
                  </a:cubicBezTo>
                  <a:cubicBezTo>
                    <a:pt x="1576" y="176"/>
                    <a:pt x="1577" y="176"/>
                    <a:pt x="1577" y="177"/>
                  </a:cubicBezTo>
                  <a:lnTo>
                    <a:pt x="1593" y="180"/>
                  </a:lnTo>
                  <a:cubicBezTo>
                    <a:pt x="1599" y="181"/>
                    <a:pt x="1604" y="184"/>
                    <a:pt x="1607" y="189"/>
                  </a:cubicBezTo>
                  <a:cubicBezTo>
                    <a:pt x="1610" y="193"/>
                    <a:pt x="1611" y="197"/>
                    <a:pt x="1611" y="201"/>
                  </a:cubicBezTo>
                  <a:cubicBezTo>
                    <a:pt x="1612" y="201"/>
                    <a:pt x="1613" y="202"/>
                    <a:pt x="1614" y="202"/>
                  </a:cubicBezTo>
                  <a:lnTo>
                    <a:pt x="1614" y="198"/>
                  </a:lnTo>
                  <a:cubicBezTo>
                    <a:pt x="1617" y="185"/>
                    <a:pt x="1629" y="177"/>
                    <a:pt x="1641" y="180"/>
                  </a:cubicBezTo>
                  <a:lnTo>
                    <a:pt x="1657" y="183"/>
                  </a:lnTo>
                  <a:cubicBezTo>
                    <a:pt x="1659" y="183"/>
                    <a:pt x="1662" y="184"/>
                    <a:pt x="1665" y="186"/>
                  </a:cubicBezTo>
                  <a:cubicBezTo>
                    <a:pt x="1666" y="185"/>
                    <a:pt x="1668" y="184"/>
                    <a:pt x="1670" y="184"/>
                  </a:cubicBezTo>
                  <a:cubicBezTo>
                    <a:pt x="1676" y="183"/>
                    <a:pt x="1683" y="184"/>
                    <a:pt x="1688" y="188"/>
                  </a:cubicBezTo>
                  <a:lnTo>
                    <a:pt x="1700" y="197"/>
                  </a:lnTo>
                  <a:cubicBezTo>
                    <a:pt x="1707" y="203"/>
                    <a:pt x="1711" y="212"/>
                    <a:pt x="1709" y="220"/>
                  </a:cubicBezTo>
                  <a:cubicBezTo>
                    <a:pt x="1711" y="222"/>
                    <a:pt x="1712" y="223"/>
                    <a:pt x="1714" y="224"/>
                  </a:cubicBezTo>
                  <a:cubicBezTo>
                    <a:pt x="1717" y="224"/>
                    <a:pt x="1721" y="224"/>
                    <a:pt x="1725" y="225"/>
                  </a:cubicBezTo>
                  <a:lnTo>
                    <a:pt x="1740" y="230"/>
                  </a:lnTo>
                  <a:cubicBezTo>
                    <a:pt x="1740" y="230"/>
                    <a:pt x="1740" y="230"/>
                    <a:pt x="1740" y="230"/>
                  </a:cubicBezTo>
                  <a:cubicBezTo>
                    <a:pt x="1742" y="230"/>
                    <a:pt x="1745" y="231"/>
                    <a:pt x="1747" y="232"/>
                  </a:cubicBezTo>
                  <a:cubicBezTo>
                    <a:pt x="1749" y="233"/>
                    <a:pt x="1751" y="234"/>
                    <a:pt x="1752" y="236"/>
                  </a:cubicBezTo>
                  <a:lnTo>
                    <a:pt x="1758" y="239"/>
                  </a:lnTo>
                  <a:cubicBezTo>
                    <a:pt x="1759" y="240"/>
                    <a:pt x="1761" y="241"/>
                    <a:pt x="1762" y="242"/>
                  </a:cubicBezTo>
                  <a:cubicBezTo>
                    <a:pt x="1768" y="242"/>
                    <a:pt x="1773" y="244"/>
                    <a:pt x="1778" y="247"/>
                  </a:cubicBezTo>
                  <a:lnTo>
                    <a:pt x="1778" y="247"/>
                  </a:lnTo>
                  <a:cubicBezTo>
                    <a:pt x="1781" y="244"/>
                    <a:pt x="1785" y="242"/>
                    <a:pt x="1790" y="241"/>
                  </a:cubicBezTo>
                  <a:cubicBezTo>
                    <a:pt x="1796" y="241"/>
                    <a:pt x="1802" y="242"/>
                    <a:pt x="1807" y="246"/>
                  </a:cubicBezTo>
                  <a:lnTo>
                    <a:pt x="1819" y="255"/>
                  </a:lnTo>
                  <a:cubicBezTo>
                    <a:pt x="1822" y="257"/>
                    <a:pt x="1824" y="259"/>
                    <a:pt x="1825" y="262"/>
                  </a:cubicBezTo>
                  <a:cubicBezTo>
                    <a:pt x="1827" y="262"/>
                    <a:pt x="1829" y="262"/>
                    <a:pt x="1831" y="263"/>
                  </a:cubicBezTo>
                  <a:cubicBezTo>
                    <a:pt x="1837" y="264"/>
                    <a:pt x="1842" y="269"/>
                    <a:pt x="1845" y="274"/>
                  </a:cubicBezTo>
                  <a:lnTo>
                    <a:pt x="1849" y="282"/>
                  </a:lnTo>
                  <a:cubicBezTo>
                    <a:pt x="1852" y="278"/>
                    <a:pt x="1857" y="276"/>
                    <a:pt x="1862" y="275"/>
                  </a:cubicBezTo>
                  <a:cubicBezTo>
                    <a:pt x="1868" y="275"/>
                    <a:pt x="1874" y="277"/>
                    <a:pt x="1879" y="281"/>
                  </a:cubicBezTo>
                  <a:lnTo>
                    <a:pt x="1885" y="285"/>
                  </a:lnTo>
                  <a:lnTo>
                    <a:pt x="1885" y="285"/>
                  </a:lnTo>
                  <a:lnTo>
                    <a:pt x="1890" y="290"/>
                  </a:lnTo>
                  <a:cubicBezTo>
                    <a:pt x="1895" y="290"/>
                    <a:pt x="1899" y="292"/>
                    <a:pt x="1903" y="294"/>
                  </a:cubicBezTo>
                  <a:lnTo>
                    <a:pt x="1915" y="304"/>
                  </a:lnTo>
                  <a:cubicBezTo>
                    <a:pt x="1923" y="310"/>
                    <a:pt x="1926" y="321"/>
                    <a:pt x="1923" y="330"/>
                  </a:cubicBezTo>
                  <a:cubicBezTo>
                    <a:pt x="1923" y="330"/>
                    <a:pt x="1923" y="330"/>
                    <a:pt x="1923" y="330"/>
                  </a:cubicBezTo>
                  <a:cubicBezTo>
                    <a:pt x="1924" y="332"/>
                    <a:pt x="1925" y="334"/>
                    <a:pt x="1926" y="336"/>
                  </a:cubicBezTo>
                  <a:cubicBezTo>
                    <a:pt x="1927" y="336"/>
                    <a:pt x="1929" y="336"/>
                    <a:pt x="1930" y="336"/>
                  </a:cubicBezTo>
                  <a:cubicBezTo>
                    <a:pt x="1936" y="338"/>
                    <a:pt x="1941" y="342"/>
                    <a:pt x="1944" y="347"/>
                  </a:cubicBezTo>
                  <a:lnTo>
                    <a:pt x="1948" y="354"/>
                  </a:lnTo>
                  <a:cubicBezTo>
                    <a:pt x="1954" y="355"/>
                    <a:pt x="1960" y="358"/>
                    <a:pt x="1963" y="363"/>
                  </a:cubicBezTo>
                  <a:cubicBezTo>
                    <a:pt x="1964" y="363"/>
                    <a:pt x="1965" y="363"/>
                    <a:pt x="1965" y="364"/>
                  </a:cubicBezTo>
                  <a:cubicBezTo>
                    <a:pt x="1971" y="367"/>
                    <a:pt x="1975" y="371"/>
                    <a:pt x="1977" y="377"/>
                  </a:cubicBezTo>
                  <a:lnTo>
                    <a:pt x="1978" y="382"/>
                  </a:lnTo>
                  <a:lnTo>
                    <a:pt x="1983" y="387"/>
                  </a:lnTo>
                  <a:cubicBezTo>
                    <a:pt x="1991" y="380"/>
                    <a:pt x="2003" y="380"/>
                    <a:pt x="2011" y="386"/>
                  </a:cubicBezTo>
                  <a:lnTo>
                    <a:pt x="2023" y="390"/>
                  </a:lnTo>
                  <a:cubicBezTo>
                    <a:pt x="2026" y="391"/>
                    <a:pt x="2028" y="393"/>
                    <a:pt x="2030" y="395"/>
                  </a:cubicBezTo>
                  <a:cubicBezTo>
                    <a:pt x="2032" y="394"/>
                    <a:pt x="2034" y="394"/>
                    <a:pt x="2037" y="394"/>
                  </a:cubicBezTo>
                  <a:cubicBezTo>
                    <a:pt x="2043" y="394"/>
                    <a:pt x="2048" y="397"/>
                    <a:pt x="2053" y="401"/>
                  </a:cubicBezTo>
                  <a:lnTo>
                    <a:pt x="2063" y="412"/>
                  </a:lnTo>
                  <a:cubicBezTo>
                    <a:pt x="2067" y="417"/>
                    <a:pt x="2069" y="422"/>
                    <a:pt x="2070" y="428"/>
                  </a:cubicBezTo>
                  <a:cubicBezTo>
                    <a:pt x="2078" y="422"/>
                    <a:pt x="2088" y="423"/>
                    <a:pt x="2096" y="429"/>
                  </a:cubicBezTo>
                  <a:lnTo>
                    <a:pt x="2108" y="438"/>
                  </a:lnTo>
                  <a:cubicBezTo>
                    <a:pt x="2111" y="440"/>
                    <a:pt x="2112" y="442"/>
                    <a:pt x="2114" y="444"/>
                  </a:cubicBezTo>
                  <a:cubicBezTo>
                    <a:pt x="2116" y="444"/>
                    <a:pt x="2118" y="445"/>
                    <a:pt x="2120" y="445"/>
                  </a:cubicBezTo>
                  <a:cubicBezTo>
                    <a:pt x="2126" y="447"/>
                    <a:pt x="2131" y="451"/>
                    <a:pt x="2134" y="457"/>
                  </a:cubicBezTo>
                  <a:lnTo>
                    <a:pt x="2141" y="470"/>
                  </a:lnTo>
                  <a:cubicBezTo>
                    <a:pt x="2141" y="471"/>
                    <a:pt x="2141" y="471"/>
                    <a:pt x="2141" y="472"/>
                  </a:cubicBezTo>
                  <a:cubicBezTo>
                    <a:pt x="2142" y="472"/>
                    <a:pt x="2143" y="471"/>
                    <a:pt x="2145" y="471"/>
                  </a:cubicBezTo>
                  <a:cubicBezTo>
                    <a:pt x="2150" y="472"/>
                    <a:pt x="2155" y="474"/>
                    <a:pt x="2159" y="477"/>
                  </a:cubicBezTo>
                  <a:cubicBezTo>
                    <a:pt x="2162" y="476"/>
                    <a:pt x="2166" y="476"/>
                    <a:pt x="2169" y="477"/>
                  </a:cubicBezTo>
                  <a:lnTo>
                    <a:pt x="2184" y="481"/>
                  </a:lnTo>
                  <a:cubicBezTo>
                    <a:pt x="2193" y="483"/>
                    <a:pt x="2200" y="490"/>
                    <a:pt x="2202" y="499"/>
                  </a:cubicBezTo>
                  <a:cubicBezTo>
                    <a:pt x="2203" y="499"/>
                    <a:pt x="2205" y="500"/>
                    <a:pt x="2207" y="501"/>
                  </a:cubicBezTo>
                  <a:lnTo>
                    <a:pt x="2220" y="508"/>
                  </a:lnTo>
                  <a:cubicBezTo>
                    <a:pt x="2229" y="513"/>
                    <a:pt x="2233" y="523"/>
                    <a:pt x="2231" y="532"/>
                  </a:cubicBezTo>
                  <a:lnTo>
                    <a:pt x="2235" y="536"/>
                  </a:lnTo>
                  <a:cubicBezTo>
                    <a:pt x="2239" y="537"/>
                    <a:pt x="2243" y="540"/>
                    <a:pt x="2246" y="543"/>
                  </a:cubicBezTo>
                  <a:lnTo>
                    <a:pt x="2257" y="554"/>
                  </a:lnTo>
                  <a:cubicBezTo>
                    <a:pt x="2264" y="562"/>
                    <a:pt x="2265" y="573"/>
                    <a:pt x="2260" y="581"/>
                  </a:cubicBezTo>
                  <a:cubicBezTo>
                    <a:pt x="2260" y="581"/>
                    <a:pt x="2260" y="582"/>
                    <a:pt x="2260" y="582"/>
                  </a:cubicBezTo>
                  <a:cubicBezTo>
                    <a:pt x="2261" y="584"/>
                    <a:pt x="2262" y="586"/>
                    <a:pt x="2262" y="588"/>
                  </a:cubicBezTo>
                  <a:cubicBezTo>
                    <a:pt x="2263" y="588"/>
                    <a:pt x="2265" y="588"/>
                    <a:pt x="2266" y="589"/>
                  </a:cubicBezTo>
                  <a:cubicBezTo>
                    <a:pt x="2272" y="592"/>
                    <a:pt x="2276" y="597"/>
                    <a:pt x="2278" y="602"/>
                  </a:cubicBezTo>
                  <a:lnTo>
                    <a:pt x="2281" y="610"/>
                  </a:lnTo>
                  <a:cubicBezTo>
                    <a:pt x="2284" y="611"/>
                    <a:pt x="2288" y="613"/>
                    <a:pt x="2290" y="615"/>
                  </a:cubicBezTo>
                  <a:cubicBezTo>
                    <a:pt x="2292" y="617"/>
                    <a:pt x="2293" y="619"/>
                    <a:pt x="2294" y="621"/>
                  </a:cubicBezTo>
                  <a:cubicBezTo>
                    <a:pt x="2295" y="621"/>
                    <a:pt x="2295" y="622"/>
                    <a:pt x="2296" y="622"/>
                  </a:cubicBezTo>
                  <a:cubicBezTo>
                    <a:pt x="2301" y="626"/>
                    <a:pt x="2304" y="631"/>
                    <a:pt x="2305" y="637"/>
                  </a:cubicBezTo>
                  <a:lnTo>
                    <a:pt x="2306" y="643"/>
                  </a:lnTo>
                  <a:lnTo>
                    <a:pt x="2309" y="648"/>
                  </a:lnTo>
                  <a:cubicBezTo>
                    <a:pt x="2314" y="645"/>
                    <a:pt x="2320" y="644"/>
                    <a:pt x="2326" y="646"/>
                  </a:cubicBezTo>
                  <a:cubicBezTo>
                    <a:pt x="2332" y="647"/>
                    <a:pt x="2337" y="650"/>
                    <a:pt x="2340" y="655"/>
                  </a:cubicBezTo>
                  <a:lnTo>
                    <a:pt x="2349" y="668"/>
                  </a:lnTo>
                  <a:cubicBezTo>
                    <a:pt x="2352" y="672"/>
                    <a:pt x="2353" y="677"/>
                    <a:pt x="2353" y="682"/>
                  </a:cubicBezTo>
                  <a:cubicBezTo>
                    <a:pt x="2354" y="682"/>
                    <a:pt x="2355" y="683"/>
                    <a:pt x="2357" y="684"/>
                  </a:cubicBezTo>
                  <a:cubicBezTo>
                    <a:pt x="2357" y="684"/>
                    <a:pt x="2357" y="684"/>
                    <a:pt x="2357" y="684"/>
                  </a:cubicBezTo>
                  <a:cubicBezTo>
                    <a:pt x="2366" y="680"/>
                    <a:pt x="2377" y="682"/>
                    <a:pt x="2384" y="689"/>
                  </a:cubicBezTo>
                  <a:lnTo>
                    <a:pt x="2394" y="700"/>
                  </a:lnTo>
                  <a:cubicBezTo>
                    <a:pt x="2396" y="703"/>
                    <a:pt x="2398" y="705"/>
                    <a:pt x="2399" y="708"/>
                  </a:cubicBezTo>
                  <a:cubicBezTo>
                    <a:pt x="2401" y="708"/>
                    <a:pt x="2403" y="709"/>
                    <a:pt x="2405" y="710"/>
                  </a:cubicBezTo>
                  <a:cubicBezTo>
                    <a:pt x="2410" y="713"/>
                    <a:pt x="2414" y="717"/>
                    <a:pt x="2416" y="723"/>
                  </a:cubicBezTo>
                  <a:lnTo>
                    <a:pt x="2420" y="738"/>
                  </a:lnTo>
                  <a:cubicBezTo>
                    <a:pt x="2421" y="739"/>
                    <a:pt x="2421" y="740"/>
                    <a:pt x="2421" y="742"/>
                  </a:cubicBezTo>
                  <a:cubicBezTo>
                    <a:pt x="2425" y="743"/>
                    <a:pt x="2429" y="745"/>
                    <a:pt x="2432" y="748"/>
                  </a:cubicBezTo>
                  <a:lnTo>
                    <a:pt x="2438" y="753"/>
                  </a:lnTo>
                  <a:lnTo>
                    <a:pt x="2438" y="753"/>
                  </a:lnTo>
                  <a:lnTo>
                    <a:pt x="2438" y="753"/>
                  </a:lnTo>
                  <a:lnTo>
                    <a:pt x="2443" y="759"/>
                  </a:lnTo>
                  <a:cubicBezTo>
                    <a:pt x="2447" y="763"/>
                    <a:pt x="2450" y="769"/>
                    <a:pt x="2450" y="775"/>
                  </a:cubicBezTo>
                  <a:cubicBezTo>
                    <a:pt x="2450" y="781"/>
                    <a:pt x="2447" y="787"/>
                    <a:pt x="2443" y="791"/>
                  </a:cubicBezTo>
                  <a:lnTo>
                    <a:pt x="2435" y="799"/>
                  </a:lnTo>
                  <a:cubicBezTo>
                    <a:pt x="2439" y="802"/>
                    <a:pt x="2442" y="807"/>
                    <a:pt x="2443" y="812"/>
                  </a:cubicBezTo>
                  <a:lnTo>
                    <a:pt x="2447" y="827"/>
                  </a:lnTo>
                  <a:cubicBezTo>
                    <a:pt x="2448" y="830"/>
                    <a:pt x="2448" y="833"/>
                    <a:pt x="2447" y="836"/>
                  </a:cubicBezTo>
                  <a:cubicBezTo>
                    <a:pt x="2449" y="842"/>
                    <a:pt x="2448" y="848"/>
                    <a:pt x="2445" y="854"/>
                  </a:cubicBezTo>
                  <a:lnTo>
                    <a:pt x="2444" y="856"/>
                  </a:lnTo>
                  <a:lnTo>
                    <a:pt x="2444" y="911"/>
                  </a:lnTo>
                  <a:lnTo>
                    <a:pt x="2589" y="911"/>
                  </a:lnTo>
                  <a:lnTo>
                    <a:pt x="2589" y="905"/>
                  </a:lnTo>
                  <a:lnTo>
                    <a:pt x="2590" y="905"/>
                  </a:lnTo>
                  <a:lnTo>
                    <a:pt x="2590" y="684"/>
                  </a:lnTo>
                  <a:cubicBezTo>
                    <a:pt x="2590" y="659"/>
                    <a:pt x="2610" y="639"/>
                    <a:pt x="2634" y="639"/>
                  </a:cubicBezTo>
                  <a:cubicBezTo>
                    <a:pt x="2659" y="639"/>
                    <a:pt x="2679" y="659"/>
                    <a:pt x="2679" y="684"/>
                  </a:cubicBezTo>
                  <a:lnTo>
                    <a:pt x="2679" y="751"/>
                  </a:lnTo>
                  <a:cubicBezTo>
                    <a:pt x="2680" y="754"/>
                    <a:pt x="2681" y="757"/>
                    <a:pt x="2681" y="760"/>
                  </a:cubicBezTo>
                  <a:lnTo>
                    <a:pt x="2681" y="791"/>
                  </a:lnTo>
                  <a:cubicBezTo>
                    <a:pt x="2681" y="817"/>
                    <a:pt x="2695" y="853"/>
                    <a:pt x="2715" y="872"/>
                  </a:cubicBezTo>
                  <a:cubicBezTo>
                    <a:pt x="2727" y="884"/>
                    <a:pt x="2768" y="912"/>
                    <a:pt x="2808" y="909"/>
                  </a:cubicBezTo>
                  <a:lnTo>
                    <a:pt x="2925" y="900"/>
                  </a:lnTo>
                  <a:cubicBezTo>
                    <a:pt x="2941" y="899"/>
                    <a:pt x="2955" y="911"/>
                    <a:pt x="2957" y="928"/>
                  </a:cubicBezTo>
                  <a:cubicBezTo>
                    <a:pt x="2958" y="939"/>
                    <a:pt x="2952" y="950"/>
                    <a:pt x="2942" y="955"/>
                  </a:cubicBezTo>
                  <a:lnTo>
                    <a:pt x="2942" y="1101"/>
                  </a:lnTo>
                  <a:lnTo>
                    <a:pt x="3108" y="1101"/>
                  </a:lnTo>
                  <a:cubicBezTo>
                    <a:pt x="3088" y="1094"/>
                    <a:pt x="3072" y="1077"/>
                    <a:pt x="3066" y="1055"/>
                  </a:cubicBezTo>
                  <a:lnTo>
                    <a:pt x="3017" y="868"/>
                  </a:lnTo>
                  <a:lnTo>
                    <a:pt x="2810" y="879"/>
                  </a:lnTo>
                  <a:cubicBezTo>
                    <a:pt x="2757" y="879"/>
                    <a:pt x="2714" y="839"/>
                    <a:pt x="2709" y="787"/>
                  </a:cubicBezTo>
                  <a:cubicBezTo>
                    <a:pt x="2709" y="787"/>
                    <a:pt x="2708" y="449"/>
                    <a:pt x="2708" y="444"/>
                  </a:cubicBezTo>
                  <a:lnTo>
                    <a:pt x="2708" y="444"/>
                  </a:lnTo>
                  <a:lnTo>
                    <a:pt x="2708" y="444"/>
                  </a:lnTo>
                  <a:cubicBezTo>
                    <a:pt x="2711" y="407"/>
                    <a:pt x="2733" y="373"/>
                    <a:pt x="2769" y="356"/>
                  </a:cubicBezTo>
                  <a:cubicBezTo>
                    <a:pt x="2822" y="331"/>
                    <a:pt x="2885" y="354"/>
                    <a:pt x="2909" y="407"/>
                  </a:cubicBezTo>
                  <a:cubicBezTo>
                    <a:pt x="2917" y="423"/>
                    <a:pt x="2920" y="439"/>
                    <a:pt x="2919" y="456"/>
                  </a:cubicBezTo>
                  <a:lnTo>
                    <a:pt x="2997" y="555"/>
                  </a:lnTo>
                  <a:lnTo>
                    <a:pt x="3183" y="555"/>
                  </a:lnTo>
                  <a:lnTo>
                    <a:pt x="3183" y="555"/>
                  </a:lnTo>
                  <a:lnTo>
                    <a:pt x="3183" y="555"/>
                  </a:lnTo>
                  <a:cubicBezTo>
                    <a:pt x="3212" y="555"/>
                    <a:pt x="3236" y="579"/>
                    <a:pt x="3236" y="608"/>
                  </a:cubicBezTo>
                  <a:cubicBezTo>
                    <a:pt x="3235" y="617"/>
                    <a:pt x="3235" y="616"/>
                    <a:pt x="3234" y="619"/>
                  </a:cubicBezTo>
                  <a:cubicBezTo>
                    <a:pt x="3230" y="643"/>
                    <a:pt x="3208" y="661"/>
                    <a:pt x="3183" y="661"/>
                  </a:cubicBezTo>
                  <a:lnTo>
                    <a:pt x="3183" y="661"/>
                  </a:lnTo>
                  <a:lnTo>
                    <a:pt x="2972" y="661"/>
                  </a:lnTo>
                  <a:lnTo>
                    <a:pt x="2972" y="661"/>
                  </a:lnTo>
                  <a:cubicBezTo>
                    <a:pt x="2955" y="661"/>
                    <a:pt x="2940" y="653"/>
                    <a:pt x="2930" y="640"/>
                  </a:cubicBezTo>
                  <a:lnTo>
                    <a:pt x="2930" y="640"/>
                  </a:lnTo>
                  <a:lnTo>
                    <a:pt x="2910" y="615"/>
                  </a:lnTo>
                  <a:lnTo>
                    <a:pt x="2911" y="737"/>
                  </a:lnTo>
                  <a:lnTo>
                    <a:pt x="3065" y="727"/>
                  </a:lnTo>
                  <a:cubicBezTo>
                    <a:pt x="3097" y="725"/>
                    <a:pt x="3127" y="746"/>
                    <a:pt x="3135" y="778"/>
                  </a:cubicBezTo>
                  <a:lnTo>
                    <a:pt x="3199" y="1020"/>
                  </a:lnTo>
                  <a:cubicBezTo>
                    <a:pt x="3208" y="1054"/>
                    <a:pt x="3189" y="1089"/>
                    <a:pt x="3157" y="1101"/>
                  </a:cubicBezTo>
                  <a:lnTo>
                    <a:pt x="3355" y="1101"/>
                  </a:lnTo>
                  <a:lnTo>
                    <a:pt x="3452" y="876"/>
                  </a:lnTo>
                  <a:lnTo>
                    <a:pt x="3485" y="874"/>
                  </a:lnTo>
                  <a:lnTo>
                    <a:pt x="3377" y="1125"/>
                  </a:lnTo>
                  <a:lnTo>
                    <a:pt x="3377" y="1125"/>
                  </a:lnTo>
                  <a:cubicBezTo>
                    <a:pt x="3285" y="1338"/>
                    <a:pt x="3321" y="1255"/>
                    <a:pt x="3258" y="1401"/>
                  </a:cubicBezTo>
                  <a:lnTo>
                    <a:pt x="3191" y="1399"/>
                  </a:lnTo>
                  <a:lnTo>
                    <a:pt x="3191" y="1456"/>
                  </a:lnTo>
                  <a:lnTo>
                    <a:pt x="3191" y="1493"/>
                  </a:lnTo>
                  <a:lnTo>
                    <a:pt x="3191" y="1581"/>
                  </a:lnTo>
                  <a:lnTo>
                    <a:pt x="3191" y="1619"/>
                  </a:lnTo>
                  <a:lnTo>
                    <a:pt x="3156" y="1619"/>
                  </a:lnTo>
                  <a:lnTo>
                    <a:pt x="3061" y="1619"/>
                  </a:lnTo>
                  <a:lnTo>
                    <a:pt x="3028" y="1619"/>
                  </a:lnTo>
                  <a:lnTo>
                    <a:pt x="3026" y="1619"/>
                  </a:lnTo>
                  <a:lnTo>
                    <a:pt x="3026" y="1395"/>
                  </a:lnTo>
                  <a:lnTo>
                    <a:pt x="2956" y="1393"/>
                  </a:lnTo>
                  <a:lnTo>
                    <a:pt x="2956" y="1346"/>
                  </a:lnTo>
                  <a:lnTo>
                    <a:pt x="2952" y="1340"/>
                  </a:lnTo>
                  <a:cubicBezTo>
                    <a:pt x="2868" y="1226"/>
                    <a:pt x="2733" y="1158"/>
                    <a:pt x="2592" y="1158"/>
                  </a:cubicBezTo>
                  <a:cubicBezTo>
                    <a:pt x="2448" y="1158"/>
                    <a:pt x="2311" y="1229"/>
                    <a:pt x="2228" y="1348"/>
                  </a:cubicBezTo>
                  <a:lnTo>
                    <a:pt x="2224" y="1354"/>
                  </a:lnTo>
                  <a:lnTo>
                    <a:pt x="2224" y="1390"/>
                  </a:lnTo>
                  <a:lnTo>
                    <a:pt x="1137" y="1390"/>
                  </a:lnTo>
                  <a:lnTo>
                    <a:pt x="1137" y="1346"/>
                  </a:lnTo>
                  <a:lnTo>
                    <a:pt x="1133" y="1340"/>
                  </a:lnTo>
                  <a:cubicBezTo>
                    <a:pt x="1049" y="1226"/>
                    <a:pt x="915" y="1158"/>
                    <a:pt x="774" y="1158"/>
                  </a:cubicBezTo>
                  <a:cubicBezTo>
                    <a:pt x="629" y="1158"/>
                    <a:pt x="493" y="1229"/>
                    <a:pt x="409" y="1348"/>
                  </a:cubicBezTo>
                  <a:lnTo>
                    <a:pt x="405" y="1354"/>
                  </a:lnTo>
                  <a:lnTo>
                    <a:pt x="405" y="1390"/>
                  </a:lnTo>
                  <a:lnTo>
                    <a:pt x="125" y="1390"/>
                  </a:lnTo>
                  <a:lnTo>
                    <a:pt x="0" y="911"/>
                  </a:lnTo>
                  <a:lnTo>
                    <a:pt x="102" y="911"/>
                  </a:lnTo>
                  <a:lnTo>
                    <a:pt x="102" y="873"/>
                  </a:lnTo>
                  <a:lnTo>
                    <a:pt x="101" y="871"/>
                  </a:lnTo>
                  <a:cubicBezTo>
                    <a:pt x="98" y="865"/>
                    <a:pt x="98" y="858"/>
                    <a:pt x="100" y="853"/>
                  </a:cubicBezTo>
                  <a:cubicBezTo>
                    <a:pt x="99" y="850"/>
                    <a:pt x="99" y="846"/>
                    <a:pt x="100" y="843"/>
                  </a:cubicBezTo>
                  <a:lnTo>
                    <a:pt x="102" y="832"/>
                  </a:lnTo>
                  <a:lnTo>
                    <a:pt x="102" y="818"/>
                  </a:lnTo>
                  <a:close/>
                  <a:moveTo>
                    <a:pt x="2935" y="1353"/>
                  </a:moveTo>
                  <a:cubicBezTo>
                    <a:pt x="2857" y="1247"/>
                    <a:pt x="2733" y="1179"/>
                    <a:pt x="2592" y="1179"/>
                  </a:cubicBezTo>
                  <a:cubicBezTo>
                    <a:pt x="2449" y="1179"/>
                    <a:pt x="2322" y="1251"/>
                    <a:pt x="2245" y="1361"/>
                  </a:cubicBezTo>
                  <a:lnTo>
                    <a:pt x="2245" y="1448"/>
                  </a:lnTo>
                  <a:lnTo>
                    <a:pt x="2317" y="1448"/>
                  </a:lnTo>
                  <a:cubicBezTo>
                    <a:pt x="2372" y="1352"/>
                    <a:pt x="2475" y="1288"/>
                    <a:pt x="2593" y="1288"/>
                  </a:cubicBezTo>
                  <a:cubicBezTo>
                    <a:pt x="2711" y="1288"/>
                    <a:pt x="2813" y="1352"/>
                    <a:pt x="2868" y="1448"/>
                  </a:cubicBezTo>
                  <a:lnTo>
                    <a:pt x="2935" y="1448"/>
                  </a:lnTo>
                  <a:lnTo>
                    <a:pt x="2935" y="1353"/>
                  </a:lnTo>
                  <a:close/>
                  <a:moveTo>
                    <a:pt x="1116" y="1353"/>
                  </a:moveTo>
                  <a:cubicBezTo>
                    <a:pt x="1039" y="1247"/>
                    <a:pt x="914" y="1179"/>
                    <a:pt x="774" y="1179"/>
                  </a:cubicBezTo>
                  <a:cubicBezTo>
                    <a:pt x="630" y="1179"/>
                    <a:pt x="503" y="1251"/>
                    <a:pt x="426" y="1361"/>
                  </a:cubicBezTo>
                  <a:lnTo>
                    <a:pt x="426" y="1448"/>
                  </a:lnTo>
                  <a:lnTo>
                    <a:pt x="499" y="1448"/>
                  </a:lnTo>
                  <a:cubicBezTo>
                    <a:pt x="553" y="1352"/>
                    <a:pt x="656" y="1288"/>
                    <a:pt x="774" y="1288"/>
                  </a:cubicBezTo>
                  <a:cubicBezTo>
                    <a:pt x="892" y="1288"/>
                    <a:pt x="995" y="1352"/>
                    <a:pt x="1049" y="1448"/>
                  </a:cubicBezTo>
                  <a:lnTo>
                    <a:pt x="1116" y="1448"/>
                  </a:lnTo>
                  <a:lnTo>
                    <a:pt x="1116" y="1353"/>
                  </a:lnTo>
                  <a:close/>
                  <a:moveTo>
                    <a:pt x="2593" y="1634"/>
                  </a:moveTo>
                  <a:cubicBezTo>
                    <a:pt x="2576" y="1634"/>
                    <a:pt x="2562" y="1620"/>
                    <a:pt x="2562" y="1604"/>
                  </a:cubicBezTo>
                  <a:cubicBezTo>
                    <a:pt x="2562" y="1587"/>
                    <a:pt x="2576" y="1574"/>
                    <a:pt x="2593" y="1574"/>
                  </a:cubicBezTo>
                  <a:cubicBezTo>
                    <a:pt x="2609" y="1574"/>
                    <a:pt x="2623" y="1587"/>
                    <a:pt x="2623" y="1604"/>
                  </a:cubicBezTo>
                  <a:cubicBezTo>
                    <a:pt x="2623" y="1620"/>
                    <a:pt x="2609" y="1634"/>
                    <a:pt x="2593" y="1634"/>
                  </a:cubicBezTo>
                  <a:close/>
                  <a:moveTo>
                    <a:pt x="2593" y="1495"/>
                  </a:moveTo>
                  <a:cubicBezTo>
                    <a:pt x="2533" y="1495"/>
                    <a:pt x="2484" y="1544"/>
                    <a:pt x="2484" y="1604"/>
                  </a:cubicBezTo>
                  <a:cubicBezTo>
                    <a:pt x="2484" y="1664"/>
                    <a:pt x="2533" y="1712"/>
                    <a:pt x="2593" y="1712"/>
                  </a:cubicBezTo>
                  <a:cubicBezTo>
                    <a:pt x="2653" y="1712"/>
                    <a:pt x="2701" y="1664"/>
                    <a:pt x="2701" y="1604"/>
                  </a:cubicBezTo>
                  <a:cubicBezTo>
                    <a:pt x="2701" y="1544"/>
                    <a:pt x="2653" y="1495"/>
                    <a:pt x="2593" y="1495"/>
                  </a:cubicBezTo>
                  <a:close/>
                  <a:moveTo>
                    <a:pt x="2593" y="1744"/>
                  </a:moveTo>
                  <a:cubicBezTo>
                    <a:pt x="2515" y="1744"/>
                    <a:pt x="2453" y="1681"/>
                    <a:pt x="2452" y="1604"/>
                  </a:cubicBezTo>
                  <a:cubicBezTo>
                    <a:pt x="2453" y="1527"/>
                    <a:pt x="2515" y="1464"/>
                    <a:pt x="2592" y="1464"/>
                  </a:cubicBezTo>
                  <a:cubicBezTo>
                    <a:pt x="2670" y="1464"/>
                    <a:pt x="2733" y="1527"/>
                    <a:pt x="2733" y="1604"/>
                  </a:cubicBezTo>
                  <a:cubicBezTo>
                    <a:pt x="2733" y="1681"/>
                    <a:pt x="2670" y="1744"/>
                    <a:pt x="2593" y="1744"/>
                  </a:cubicBezTo>
                  <a:close/>
                  <a:moveTo>
                    <a:pt x="2592" y="1316"/>
                  </a:moveTo>
                  <a:cubicBezTo>
                    <a:pt x="2434" y="1316"/>
                    <a:pt x="2305" y="1445"/>
                    <a:pt x="2305" y="1604"/>
                  </a:cubicBezTo>
                  <a:cubicBezTo>
                    <a:pt x="2305" y="1762"/>
                    <a:pt x="2434" y="1891"/>
                    <a:pt x="2592" y="1892"/>
                  </a:cubicBezTo>
                  <a:lnTo>
                    <a:pt x="2593" y="1892"/>
                  </a:lnTo>
                  <a:lnTo>
                    <a:pt x="2593" y="1892"/>
                  </a:lnTo>
                  <a:cubicBezTo>
                    <a:pt x="2751" y="1891"/>
                    <a:pt x="2880" y="1762"/>
                    <a:pt x="2881" y="1604"/>
                  </a:cubicBezTo>
                  <a:cubicBezTo>
                    <a:pt x="2880" y="1445"/>
                    <a:pt x="2751" y="1316"/>
                    <a:pt x="2592" y="1316"/>
                  </a:cubicBezTo>
                  <a:close/>
                  <a:moveTo>
                    <a:pt x="774" y="1634"/>
                  </a:moveTo>
                  <a:cubicBezTo>
                    <a:pt x="757" y="1634"/>
                    <a:pt x="744" y="1620"/>
                    <a:pt x="744" y="1604"/>
                  </a:cubicBezTo>
                  <a:cubicBezTo>
                    <a:pt x="744" y="1587"/>
                    <a:pt x="757" y="1574"/>
                    <a:pt x="774" y="1574"/>
                  </a:cubicBezTo>
                  <a:cubicBezTo>
                    <a:pt x="791" y="1574"/>
                    <a:pt x="804" y="1587"/>
                    <a:pt x="804" y="1604"/>
                  </a:cubicBezTo>
                  <a:cubicBezTo>
                    <a:pt x="804" y="1620"/>
                    <a:pt x="791" y="1634"/>
                    <a:pt x="774" y="1634"/>
                  </a:cubicBezTo>
                  <a:close/>
                  <a:moveTo>
                    <a:pt x="774" y="1495"/>
                  </a:moveTo>
                  <a:cubicBezTo>
                    <a:pt x="714" y="1495"/>
                    <a:pt x="666" y="1544"/>
                    <a:pt x="666" y="1604"/>
                  </a:cubicBezTo>
                  <a:cubicBezTo>
                    <a:pt x="666" y="1664"/>
                    <a:pt x="714" y="1712"/>
                    <a:pt x="774" y="1712"/>
                  </a:cubicBezTo>
                  <a:cubicBezTo>
                    <a:pt x="834" y="1712"/>
                    <a:pt x="883" y="1664"/>
                    <a:pt x="883" y="1604"/>
                  </a:cubicBezTo>
                  <a:cubicBezTo>
                    <a:pt x="883" y="1544"/>
                    <a:pt x="834" y="1495"/>
                    <a:pt x="774" y="1495"/>
                  </a:cubicBezTo>
                  <a:close/>
                  <a:moveTo>
                    <a:pt x="774" y="1744"/>
                  </a:moveTo>
                  <a:cubicBezTo>
                    <a:pt x="697" y="1744"/>
                    <a:pt x="634" y="1681"/>
                    <a:pt x="634" y="1604"/>
                  </a:cubicBezTo>
                  <a:cubicBezTo>
                    <a:pt x="634" y="1527"/>
                    <a:pt x="697" y="1464"/>
                    <a:pt x="774" y="1464"/>
                  </a:cubicBezTo>
                  <a:cubicBezTo>
                    <a:pt x="851" y="1464"/>
                    <a:pt x="914" y="1527"/>
                    <a:pt x="914" y="1604"/>
                  </a:cubicBezTo>
                  <a:cubicBezTo>
                    <a:pt x="914" y="1681"/>
                    <a:pt x="851" y="1744"/>
                    <a:pt x="774" y="1744"/>
                  </a:cubicBezTo>
                  <a:close/>
                  <a:moveTo>
                    <a:pt x="774" y="1316"/>
                  </a:moveTo>
                  <a:cubicBezTo>
                    <a:pt x="616" y="1316"/>
                    <a:pt x="486" y="1445"/>
                    <a:pt x="486" y="1604"/>
                  </a:cubicBezTo>
                  <a:cubicBezTo>
                    <a:pt x="486" y="1762"/>
                    <a:pt x="616" y="1891"/>
                    <a:pt x="774" y="1892"/>
                  </a:cubicBezTo>
                  <a:cubicBezTo>
                    <a:pt x="933" y="1891"/>
                    <a:pt x="1062" y="1762"/>
                    <a:pt x="1062" y="1604"/>
                  </a:cubicBezTo>
                  <a:cubicBezTo>
                    <a:pt x="1062" y="1445"/>
                    <a:pt x="933" y="1316"/>
                    <a:pt x="774" y="1316"/>
                  </a:cubicBezTo>
                  <a:close/>
                  <a:moveTo>
                    <a:pt x="2672" y="193"/>
                  </a:moveTo>
                  <a:cubicBezTo>
                    <a:pt x="2672" y="263"/>
                    <a:pt x="2729" y="320"/>
                    <a:pt x="2800" y="320"/>
                  </a:cubicBezTo>
                  <a:cubicBezTo>
                    <a:pt x="2870" y="320"/>
                    <a:pt x="2927" y="263"/>
                    <a:pt x="2927" y="193"/>
                  </a:cubicBezTo>
                  <a:cubicBezTo>
                    <a:pt x="2927" y="168"/>
                    <a:pt x="2920" y="146"/>
                    <a:pt x="2909" y="127"/>
                  </a:cubicBezTo>
                  <a:lnTo>
                    <a:pt x="2970" y="127"/>
                  </a:lnTo>
                  <a:lnTo>
                    <a:pt x="2970" y="105"/>
                  </a:lnTo>
                  <a:lnTo>
                    <a:pt x="2909" y="105"/>
                  </a:lnTo>
                  <a:lnTo>
                    <a:pt x="2864" y="0"/>
                  </a:lnTo>
                  <a:lnTo>
                    <a:pt x="2732" y="0"/>
                  </a:lnTo>
                  <a:lnTo>
                    <a:pt x="2692" y="105"/>
                  </a:lnTo>
                  <a:lnTo>
                    <a:pt x="2611" y="105"/>
                  </a:lnTo>
                  <a:lnTo>
                    <a:pt x="2611" y="127"/>
                  </a:lnTo>
                  <a:lnTo>
                    <a:pt x="2691" y="127"/>
                  </a:lnTo>
                  <a:cubicBezTo>
                    <a:pt x="2679" y="146"/>
                    <a:pt x="2672" y="168"/>
                    <a:pt x="2672" y="193"/>
                  </a:cubicBezTo>
                  <a:close/>
                  <a:moveTo>
                    <a:pt x="3061" y="1396"/>
                  </a:moveTo>
                  <a:lnTo>
                    <a:pt x="3156" y="1398"/>
                  </a:lnTo>
                  <a:lnTo>
                    <a:pt x="3156" y="1456"/>
                  </a:lnTo>
                  <a:lnTo>
                    <a:pt x="3061" y="1456"/>
                  </a:lnTo>
                  <a:lnTo>
                    <a:pt x="3061" y="1396"/>
                  </a:lnTo>
                  <a:close/>
                </a:path>
              </a:pathLst>
            </a:custGeom>
            <a:solidFill>
              <a:srgbClr val="CA5572"/>
            </a:solidFill>
            <a:ln w="28575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17228" y="3430157"/>
              <a:ext cx="8089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工作目标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18408" y="2541760"/>
            <a:ext cx="3042877" cy="1574627"/>
            <a:chOff x="3018408" y="2541760"/>
            <a:chExt cx="3042877" cy="1574627"/>
          </a:xfrm>
        </p:grpSpPr>
        <p:sp>
          <p:nvSpPr>
            <p:cNvPr id="9" name="Freeform 9"/>
            <p:cNvSpPr/>
            <p:nvPr/>
          </p:nvSpPr>
          <p:spPr bwMode="auto">
            <a:xfrm>
              <a:off x="3018408" y="2976687"/>
              <a:ext cx="2388739" cy="1139700"/>
            </a:xfrm>
            <a:custGeom>
              <a:avLst/>
              <a:gdLst>
                <a:gd name="T0" fmla="*/ 5958 w 5958"/>
                <a:gd name="T1" fmla="*/ 0 h 1514"/>
                <a:gd name="T2" fmla="*/ 0 w 5958"/>
                <a:gd name="T3" fmla="*/ 1514 h 1514"/>
                <a:gd name="connsiteX0" fmla="*/ 10000 w 10000"/>
                <a:gd name="connsiteY0" fmla="*/ 0 h 12499"/>
                <a:gd name="connsiteX1" fmla="*/ 0 w 10000"/>
                <a:gd name="connsiteY1" fmla="*/ 12499 h 12499"/>
                <a:gd name="connsiteX0-1" fmla="*/ 10000 w 10000"/>
                <a:gd name="connsiteY0-2" fmla="*/ 0 h 12499"/>
                <a:gd name="connsiteX1-3" fmla="*/ 0 w 10000"/>
                <a:gd name="connsiteY1-4" fmla="*/ 12499 h 12499"/>
                <a:gd name="connsiteX0-5" fmla="*/ 10000 w 10000"/>
                <a:gd name="connsiteY0-6" fmla="*/ 0 h 12499"/>
                <a:gd name="connsiteX1-7" fmla="*/ 0 w 10000"/>
                <a:gd name="connsiteY1-8" fmla="*/ 12499 h 12499"/>
                <a:gd name="connsiteX0-9" fmla="*/ 9829 w 9829"/>
                <a:gd name="connsiteY0-10" fmla="*/ 0 h 17391"/>
                <a:gd name="connsiteX1-11" fmla="*/ 0 w 9829"/>
                <a:gd name="connsiteY1-12" fmla="*/ 17391 h 17391"/>
                <a:gd name="connsiteX0-13" fmla="*/ 7646 w 7646"/>
                <a:gd name="connsiteY0-14" fmla="*/ 0 h 16662"/>
                <a:gd name="connsiteX1-15" fmla="*/ 0 w 7646"/>
                <a:gd name="connsiteY1-16" fmla="*/ 16662 h 16662"/>
                <a:gd name="connsiteX0-17" fmla="*/ 10000 w 10000"/>
                <a:gd name="connsiteY0-18" fmla="*/ 0 h 10000"/>
                <a:gd name="connsiteX1-19" fmla="*/ 0 w 10000"/>
                <a:gd name="connsiteY1-20" fmla="*/ 10000 h 10000"/>
                <a:gd name="connsiteX0-21" fmla="*/ 10000 w 10000"/>
                <a:gd name="connsiteY0-22" fmla="*/ 0 h 10000"/>
                <a:gd name="connsiteX1-23" fmla="*/ 0 w 10000"/>
                <a:gd name="connsiteY1-24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cubicBezTo>
                    <a:pt x="7600" y="3562"/>
                    <a:pt x="4780" y="7487"/>
                    <a:pt x="0" y="10000"/>
                  </a:cubicBezTo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5118189" y="2541760"/>
              <a:ext cx="943096" cy="831648"/>
            </a:xfrm>
            <a:custGeom>
              <a:avLst/>
              <a:gdLst>
                <a:gd name="T0" fmla="*/ 24 w 1874"/>
                <a:gd name="T1" fmla="*/ 706 h 1645"/>
                <a:gd name="T2" fmla="*/ 219 w 1874"/>
                <a:gd name="T3" fmla="*/ 899 h 1645"/>
                <a:gd name="T4" fmla="*/ 219 w 1874"/>
                <a:gd name="T5" fmla="*/ 695 h 1645"/>
                <a:gd name="T6" fmla="*/ 346 w 1874"/>
                <a:gd name="T7" fmla="*/ 631 h 1645"/>
                <a:gd name="T8" fmla="*/ 322 w 1874"/>
                <a:gd name="T9" fmla="*/ 727 h 1645"/>
                <a:gd name="T10" fmla="*/ 468 w 1874"/>
                <a:gd name="T11" fmla="*/ 1179 h 1645"/>
                <a:gd name="T12" fmla="*/ 754 w 1874"/>
                <a:gd name="T13" fmla="*/ 1484 h 1645"/>
                <a:gd name="T14" fmla="*/ 804 w 1874"/>
                <a:gd name="T15" fmla="*/ 1584 h 1645"/>
                <a:gd name="T16" fmla="*/ 552 w 1874"/>
                <a:gd name="T17" fmla="*/ 1250 h 1645"/>
                <a:gd name="T18" fmla="*/ 844 w 1874"/>
                <a:gd name="T19" fmla="*/ 980 h 1645"/>
                <a:gd name="T20" fmla="*/ 1168 w 1874"/>
                <a:gd name="T21" fmla="*/ 876 h 1645"/>
                <a:gd name="T22" fmla="*/ 1072 w 1874"/>
                <a:gd name="T23" fmla="*/ 611 h 1645"/>
                <a:gd name="T24" fmla="*/ 614 w 1874"/>
                <a:gd name="T25" fmla="*/ 475 h 1645"/>
                <a:gd name="T26" fmla="*/ 234 w 1874"/>
                <a:gd name="T27" fmla="*/ 529 h 1645"/>
                <a:gd name="T28" fmla="*/ 1216 w 1874"/>
                <a:gd name="T29" fmla="*/ 1071 h 1645"/>
                <a:gd name="T30" fmla="*/ 1209 w 1874"/>
                <a:gd name="T31" fmla="*/ 835 h 1645"/>
                <a:gd name="T32" fmla="*/ 1186 w 1874"/>
                <a:gd name="T33" fmla="*/ 842 h 1645"/>
                <a:gd name="T34" fmla="*/ 222 w 1874"/>
                <a:gd name="T35" fmla="*/ 1179 h 1645"/>
                <a:gd name="T36" fmla="*/ 234 w 1874"/>
                <a:gd name="T37" fmla="*/ 1645 h 1645"/>
                <a:gd name="T38" fmla="*/ 305 w 1874"/>
                <a:gd name="T39" fmla="*/ 1241 h 1645"/>
                <a:gd name="T40" fmla="*/ 405 w 1874"/>
                <a:gd name="T41" fmla="*/ 1004 h 1645"/>
                <a:gd name="T42" fmla="*/ 325 w 1874"/>
                <a:gd name="T43" fmla="*/ 1026 h 1645"/>
                <a:gd name="T44" fmla="*/ 1284 w 1874"/>
                <a:gd name="T45" fmla="*/ 1053 h 1645"/>
                <a:gd name="T46" fmla="*/ 1320 w 1874"/>
                <a:gd name="T47" fmla="*/ 1645 h 1645"/>
                <a:gd name="T48" fmla="*/ 1397 w 1874"/>
                <a:gd name="T49" fmla="*/ 1030 h 1645"/>
                <a:gd name="T50" fmla="*/ 1739 w 1874"/>
                <a:gd name="T51" fmla="*/ 1229 h 1645"/>
                <a:gd name="T52" fmla="*/ 1692 w 1874"/>
                <a:gd name="T53" fmla="*/ 845 h 1645"/>
                <a:gd name="T54" fmla="*/ 1233 w 1874"/>
                <a:gd name="T55" fmla="*/ 1041 h 1645"/>
                <a:gd name="T56" fmla="*/ 1667 w 1874"/>
                <a:gd name="T57" fmla="*/ 953 h 1645"/>
                <a:gd name="T58" fmla="*/ 1618 w 1874"/>
                <a:gd name="T59" fmla="*/ 1287 h 1645"/>
                <a:gd name="T60" fmla="*/ 1602 w 1874"/>
                <a:gd name="T61" fmla="*/ 394 h 1645"/>
                <a:gd name="T62" fmla="*/ 1577 w 1874"/>
                <a:gd name="T63" fmla="*/ 307 h 1645"/>
                <a:gd name="T64" fmla="*/ 1704 w 1874"/>
                <a:gd name="T65" fmla="*/ 78 h 1645"/>
                <a:gd name="T66" fmla="*/ 1334 w 1874"/>
                <a:gd name="T67" fmla="*/ 244 h 1645"/>
                <a:gd name="T68" fmla="*/ 1600 w 1874"/>
                <a:gd name="T69" fmla="*/ 60 h 1645"/>
                <a:gd name="T70" fmla="*/ 1543 w 1874"/>
                <a:gd name="T71" fmla="*/ 5 h 1645"/>
                <a:gd name="T72" fmla="*/ 1097 w 1874"/>
                <a:gd name="T73" fmla="*/ 512 h 1645"/>
                <a:gd name="T74" fmla="*/ 1724 w 1874"/>
                <a:gd name="T75" fmla="*/ 115 h 1645"/>
                <a:gd name="T76" fmla="*/ 1722 w 1874"/>
                <a:gd name="T77" fmla="*/ 76 h 1645"/>
                <a:gd name="T78" fmla="*/ 1751 w 1874"/>
                <a:gd name="T79" fmla="*/ 497 h 1645"/>
                <a:gd name="T80" fmla="*/ 1801 w 1874"/>
                <a:gd name="T81" fmla="*/ 546 h 1645"/>
                <a:gd name="T82" fmla="*/ 1709 w 1874"/>
                <a:gd name="T83" fmla="*/ 556 h 1645"/>
                <a:gd name="T84" fmla="*/ 1688 w 1874"/>
                <a:gd name="T85" fmla="*/ 529 h 1645"/>
                <a:gd name="T86" fmla="*/ 1659 w 1874"/>
                <a:gd name="T87" fmla="*/ 429 h 1645"/>
                <a:gd name="T88" fmla="*/ 1728 w 1874"/>
                <a:gd name="T89" fmla="*/ 417 h 1645"/>
                <a:gd name="T90" fmla="*/ 1682 w 1874"/>
                <a:gd name="T91" fmla="*/ 425 h 1645"/>
                <a:gd name="T92" fmla="*/ 1751 w 1874"/>
                <a:gd name="T93" fmla="*/ 486 h 1645"/>
                <a:gd name="T94" fmla="*/ 1725 w 1874"/>
                <a:gd name="T95" fmla="*/ 125 h 1645"/>
                <a:gd name="T96" fmla="*/ 1800 w 1874"/>
                <a:gd name="T97" fmla="*/ 266 h 1645"/>
                <a:gd name="T98" fmla="*/ 1824 w 1874"/>
                <a:gd name="T99" fmla="*/ 382 h 1645"/>
                <a:gd name="T100" fmla="*/ 1657 w 1874"/>
                <a:gd name="T101" fmla="*/ 422 h 1645"/>
                <a:gd name="T102" fmla="*/ 1698 w 1874"/>
                <a:gd name="T103" fmla="*/ 558 h 1645"/>
                <a:gd name="T104" fmla="*/ 1153 w 1874"/>
                <a:gd name="T105" fmla="*/ 649 h 1645"/>
                <a:gd name="T106" fmla="*/ 1602 w 1874"/>
                <a:gd name="T107" fmla="*/ 618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74" h="1645">
                  <a:moveTo>
                    <a:pt x="27" y="680"/>
                  </a:moveTo>
                  <a:lnTo>
                    <a:pt x="25" y="697"/>
                  </a:lnTo>
                  <a:lnTo>
                    <a:pt x="24" y="697"/>
                  </a:lnTo>
                  <a:cubicBezTo>
                    <a:pt x="24" y="700"/>
                    <a:pt x="24" y="703"/>
                    <a:pt x="24" y="706"/>
                  </a:cubicBezTo>
                  <a:lnTo>
                    <a:pt x="24" y="1021"/>
                  </a:lnTo>
                  <a:cubicBezTo>
                    <a:pt x="24" y="1043"/>
                    <a:pt x="14" y="1062"/>
                    <a:pt x="0" y="1076"/>
                  </a:cubicBezTo>
                  <a:cubicBezTo>
                    <a:pt x="46" y="1070"/>
                    <a:pt x="93" y="1063"/>
                    <a:pt x="140" y="1056"/>
                  </a:cubicBezTo>
                  <a:cubicBezTo>
                    <a:pt x="188" y="1020"/>
                    <a:pt x="219" y="963"/>
                    <a:pt x="219" y="899"/>
                  </a:cubicBezTo>
                  <a:lnTo>
                    <a:pt x="219" y="718"/>
                  </a:lnTo>
                  <a:lnTo>
                    <a:pt x="219" y="718"/>
                  </a:lnTo>
                  <a:lnTo>
                    <a:pt x="220" y="696"/>
                  </a:lnTo>
                  <a:lnTo>
                    <a:pt x="219" y="695"/>
                  </a:lnTo>
                  <a:lnTo>
                    <a:pt x="219" y="679"/>
                  </a:lnTo>
                  <a:cubicBezTo>
                    <a:pt x="219" y="634"/>
                    <a:pt x="261" y="599"/>
                    <a:pt x="305" y="607"/>
                  </a:cubicBezTo>
                  <a:lnTo>
                    <a:pt x="353" y="616"/>
                  </a:lnTo>
                  <a:cubicBezTo>
                    <a:pt x="351" y="621"/>
                    <a:pt x="348" y="626"/>
                    <a:pt x="346" y="631"/>
                  </a:cubicBezTo>
                  <a:lnTo>
                    <a:pt x="346" y="631"/>
                  </a:lnTo>
                  <a:cubicBezTo>
                    <a:pt x="335" y="656"/>
                    <a:pt x="328" y="682"/>
                    <a:pt x="324" y="706"/>
                  </a:cubicBezTo>
                  <a:lnTo>
                    <a:pt x="324" y="706"/>
                  </a:lnTo>
                  <a:lnTo>
                    <a:pt x="322" y="727"/>
                  </a:lnTo>
                  <a:lnTo>
                    <a:pt x="322" y="728"/>
                  </a:lnTo>
                  <a:cubicBezTo>
                    <a:pt x="314" y="841"/>
                    <a:pt x="375" y="936"/>
                    <a:pt x="416" y="991"/>
                  </a:cubicBezTo>
                  <a:lnTo>
                    <a:pt x="416" y="991"/>
                  </a:lnTo>
                  <a:cubicBezTo>
                    <a:pt x="462" y="1057"/>
                    <a:pt x="505" y="1092"/>
                    <a:pt x="468" y="1179"/>
                  </a:cubicBezTo>
                  <a:cubicBezTo>
                    <a:pt x="447" y="1228"/>
                    <a:pt x="426" y="1278"/>
                    <a:pt x="426" y="1278"/>
                  </a:cubicBezTo>
                  <a:lnTo>
                    <a:pt x="706" y="1446"/>
                  </a:lnTo>
                  <a:lnTo>
                    <a:pt x="740" y="1456"/>
                  </a:lnTo>
                  <a:lnTo>
                    <a:pt x="754" y="1484"/>
                  </a:lnTo>
                  <a:lnTo>
                    <a:pt x="754" y="1485"/>
                  </a:lnTo>
                  <a:lnTo>
                    <a:pt x="729" y="1528"/>
                  </a:lnTo>
                  <a:lnTo>
                    <a:pt x="802" y="1588"/>
                  </a:lnTo>
                  <a:lnTo>
                    <a:pt x="804" y="1584"/>
                  </a:lnTo>
                  <a:cubicBezTo>
                    <a:pt x="821" y="1555"/>
                    <a:pt x="827" y="1508"/>
                    <a:pt x="816" y="1479"/>
                  </a:cubicBezTo>
                  <a:lnTo>
                    <a:pt x="805" y="1453"/>
                  </a:lnTo>
                  <a:cubicBezTo>
                    <a:pt x="798" y="1436"/>
                    <a:pt x="786" y="1421"/>
                    <a:pt x="770" y="1409"/>
                  </a:cubicBezTo>
                  <a:lnTo>
                    <a:pt x="552" y="1250"/>
                  </a:lnTo>
                  <a:lnTo>
                    <a:pt x="653" y="1132"/>
                  </a:lnTo>
                  <a:cubicBezTo>
                    <a:pt x="684" y="1095"/>
                    <a:pt x="708" y="1053"/>
                    <a:pt x="725" y="1008"/>
                  </a:cubicBezTo>
                  <a:lnTo>
                    <a:pt x="774" y="980"/>
                  </a:lnTo>
                  <a:lnTo>
                    <a:pt x="844" y="980"/>
                  </a:lnTo>
                  <a:cubicBezTo>
                    <a:pt x="904" y="999"/>
                    <a:pt x="973" y="1019"/>
                    <a:pt x="973" y="1019"/>
                  </a:cubicBezTo>
                  <a:cubicBezTo>
                    <a:pt x="1019" y="1033"/>
                    <a:pt x="1068" y="1041"/>
                    <a:pt x="1116" y="1041"/>
                  </a:cubicBezTo>
                  <a:lnTo>
                    <a:pt x="1172" y="1041"/>
                  </a:lnTo>
                  <a:cubicBezTo>
                    <a:pt x="1172" y="1027"/>
                    <a:pt x="1168" y="876"/>
                    <a:pt x="1168" y="876"/>
                  </a:cubicBezTo>
                  <a:cubicBezTo>
                    <a:pt x="1151" y="785"/>
                    <a:pt x="1115" y="717"/>
                    <a:pt x="1079" y="627"/>
                  </a:cubicBezTo>
                  <a:lnTo>
                    <a:pt x="1078" y="628"/>
                  </a:lnTo>
                  <a:lnTo>
                    <a:pt x="1072" y="611"/>
                  </a:lnTo>
                  <a:lnTo>
                    <a:pt x="1072" y="611"/>
                  </a:lnTo>
                  <a:lnTo>
                    <a:pt x="1032" y="512"/>
                  </a:lnTo>
                  <a:lnTo>
                    <a:pt x="874" y="512"/>
                  </a:lnTo>
                  <a:cubicBezTo>
                    <a:pt x="874" y="512"/>
                    <a:pt x="700" y="486"/>
                    <a:pt x="674" y="481"/>
                  </a:cubicBezTo>
                  <a:cubicBezTo>
                    <a:pt x="655" y="477"/>
                    <a:pt x="635" y="475"/>
                    <a:pt x="614" y="475"/>
                  </a:cubicBezTo>
                  <a:cubicBezTo>
                    <a:pt x="612" y="475"/>
                    <a:pt x="609" y="475"/>
                    <a:pt x="607" y="476"/>
                  </a:cubicBezTo>
                  <a:cubicBezTo>
                    <a:pt x="606" y="476"/>
                    <a:pt x="604" y="476"/>
                    <a:pt x="603" y="476"/>
                  </a:cubicBezTo>
                  <a:cubicBezTo>
                    <a:pt x="524" y="476"/>
                    <a:pt x="453" y="507"/>
                    <a:pt x="401" y="557"/>
                  </a:cubicBezTo>
                  <a:lnTo>
                    <a:pt x="234" y="529"/>
                  </a:lnTo>
                  <a:cubicBezTo>
                    <a:pt x="133" y="512"/>
                    <a:pt x="40" y="582"/>
                    <a:pt x="26" y="680"/>
                  </a:cubicBezTo>
                  <a:lnTo>
                    <a:pt x="27" y="680"/>
                  </a:lnTo>
                  <a:close/>
                  <a:moveTo>
                    <a:pt x="1190" y="1071"/>
                  </a:moveTo>
                  <a:lnTo>
                    <a:pt x="1216" y="1071"/>
                  </a:lnTo>
                  <a:lnTo>
                    <a:pt x="1216" y="860"/>
                  </a:lnTo>
                  <a:lnTo>
                    <a:pt x="1602" y="772"/>
                  </a:lnTo>
                  <a:lnTo>
                    <a:pt x="1608" y="744"/>
                  </a:lnTo>
                  <a:lnTo>
                    <a:pt x="1209" y="835"/>
                  </a:lnTo>
                  <a:lnTo>
                    <a:pt x="1076" y="504"/>
                  </a:lnTo>
                  <a:lnTo>
                    <a:pt x="1047" y="504"/>
                  </a:lnTo>
                  <a:lnTo>
                    <a:pt x="1182" y="837"/>
                  </a:lnTo>
                  <a:lnTo>
                    <a:pt x="1186" y="842"/>
                  </a:lnTo>
                  <a:cubicBezTo>
                    <a:pt x="1191" y="917"/>
                    <a:pt x="1190" y="993"/>
                    <a:pt x="1190" y="1071"/>
                  </a:cubicBezTo>
                  <a:close/>
                  <a:moveTo>
                    <a:pt x="295" y="1099"/>
                  </a:moveTo>
                  <a:cubicBezTo>
                    <a:pt x="277" y="1130"/>
                    <a:pt x="252" y="1157"/>
                    <a:pt x="223" y="1177"/>
                  </a:cubicBezTo>
                  <a:lnTo>
                    <a:pt x="222" y="1179"/>
                  </a:lnTo>
                  <a:lnTo>
                    <a:pt x="200" y="1549"/>
                  </a:lnTo>
                  <a:lnTo>
                    <a:pt x="212" y="1599"/>
                  </a:lnTo>
                  <a:lnTo>
                    <a:pt x="234" y="1599"/>
                  </a:lnTo>
                  <a:lnTo>
                    <a:pt x="234" y="1645"/>
                  </a:lnTo>
                  <a:lnTo>
                    <a:pt x="324" y="1645"/>
                  </a:lnTo>
                  <a:cubicBezTo>
                    <a:pt x="324" y="1613"/>
                    <a:pt x="309" y="1581"/>
                    <a:pt x="285" y="1561"/>
                  </a:cubicBezTo>
                  <a:lnTo>
                    <a:pt x="263" y="1543"/>
                  </a:lnTo>
                  <a:lnTo>
                    <a:pt x="305" y="1241"/>
                  </a:lnTo>
                  <a:lnTo>
                    <a:pt x="463" y="1147"/>
                  </a:lnTo>
                  <a:cubicBezTo>
                    <a:pt x="471" y="1121"/>
                    <a:pt x="470" y="1101"/>
                    <a:pt x="448" y="1065"/>
                  </a:cubicBezTo>
                  <a:lnTo>
                    <a:pt x="437" y="1049"/>
                  </a:lnTo>
                  <a:cubicBezTo>
                    <a:pt x="424" y="1032"/>
                    <a:pt x="417" y="1022"/>
                    <a:pt x="405" y="1004"/>
                  </a:cubicBezTo>
                  <a:cubicBezTo>
                    <a:pt x="387" y="980"/>
                    <a:pt x="355" y="936"/>
                    <a:pt x="332" y="880"/>
                  </a:cubicBezTo>
                  <a:cubicBezTo>
                    <a:pt x="332" y="920"/>
                    <a:pt x="332" y="956"/>
                    <a:pt x="332" y="967"/>
                  </a:cubicBezTo>
                  <a:cubicBezTo>
                    <a:pt x="332" y="980"/>
                    <a:pt x="331" y="993"/>
                    <a:pt x="329" y="1006"/>
                  </a:cubicBezTo>
                  <a:cubicBezTo>
                    <a:pt x="328" y="1012"/>
                    <a:pt x="327" y="1019"/>
                    <a:pt x="325" y="1026"/>
                  </a:cubicBezTo>
                  <a:cubicBezTo>
                    <a:pt x="326" y="1025"/>
                    <a:pt x="310" y="1075"/>
                    <a:pt x="295" y="1099"/>
                  </a:cubicBezTo>
                  <a:close/>
                  <a:moveTo>
                    <a:pt x="1329" y="1045"/>
                  </a:moveTo>
                  <a:cubicBezTo>
                    <a:pt x="1323" y="1046"/>
                    <a:pt x="1317" y="1048"/>
                    <a:pt x="1311" y="1049"/>
                  </a:cubicBezTo>
                  <a:cubicBezTo>
                    <a:pt x="1302" y="1051"/>
                    <a:pt x="1293" y="1052"/>
                    <a:pt x="1284" y="1053"/>
                  </a:cubicBezTo>
                  <a:lnTo>
                    <a:pt x="1280" y="1490"/>
                  </a:lnTo>
                  <a:lnTo>
                    <a:pt x="1294" y="1569"/>
                  </a:lnTo>
                  <a:lnTo>
                    <a:pt x="1320" y="1589"/>
                  </a:lnTo>
                  <a:lnTo>
                    <a:pt x="1320" y="1645"/>
                  </a:lnTo>
                  <a:lnTo>
                    <a:pt x="1409" y="1645"/>
                  </a:lnTo>
                  <a:cubicBezTo>
                    <a:pt x="1409" y="1611"/>
                    <a:pt x="1398" y="1581"/>
                    <a:pt x="1364" y="1562"/>
                  </a:cubicBezTo>
                  <a:lnTo>
                    <a:pt x="1351" y="1519"/>
                  </a:lnTo>
                  <a:lnTo>
                    <a:pt x="1397" y="1030"/>
                  </a:lnTo>
                  <a:lnTo>
                    <a:pt x="1329" y="1045"/>
                  </a:lnTo>
                  <a:close/>
                  <a:moveTo>
                    <a:pt x="1627" y="1287"/>
                  </a:moveTo>
                  <a:cubicBezTo>
                    <a:pt x="1660" y="1287"/>
                    <a:pt x="1701" y="1270"/>
                    <a:pt x="1721" y="1249"/>
                  </a:cubicBezTo>
                  <a:lnTo>
                    <a:pt x="1739" y="1229"/>
                  </a:lnTo>
                  <a:cubicBezTo>
                    <a:pt x="1753" y="1218"/>
                    <a:pt x="1765" y="1203"/>
                    <a:pt x="1773" y="1186"/>
                  </a:cubicBezTo>
                  <a:lnTo>
                    <a:pt x="1776" y="1180"/>
                  </a:lnTo>
                  <a:lnTo>
                    <a:pt x="1776" y="929"/>
                  </a:lnTo>
                  <a:cubicBezTo>
                    <a:pt x="1776" y="882"/>
                    <a:pt x="1738" y="845"/>
                    <a:pt x="1692" y="845"/>
                  </a:cubicBezTo>
                  <a:lnTo>
                    <a:pt x="1560" y="845"/>
                  </a:lnTo>
                  <a:cubicBezTo>
                    <a:pt x="1569" y="829"/>
                    <a:pt x="1576" y="812"/>
                    <a:pt x="1582" y="794"/>
                  </a:cubicBezTo>
                  <a:lnTo>
                    <a:pt x="1233" y="874"/>
                  </a:lnTo>
                  <a:lnTo>
                    <a:pt x="1233" y="1041"/>
                  </a:lnTo>
                  <a:lnTo>
                    <a:pt x="1235" y="1041"/>
                  </a:lnTo>
                  <a:cubicBezTo>
                    <a:pt x="1260" y="1041"/>
                    <a:pt x="1284" y="1038"/>
                    <a:pt x="1307" y="1034"/>
                  </a:cubicBezTo>
                  <a:cubicBezTo>
                    <a:pt x="1313" y="1033"/>
                    <a:pt x="1319" y="1031"/>
                    <a:pt x="1324" y="1030"/>
                  </a:cubicBezTo>
                  <a:lnTo>
                    <a:pt x="1667" y="953"/>
                  </a:lnTo>
                  <a:lnTo>
                    <a:pt x="1711" y="1175"/>
                  </a:lnTo>
                  <a:lnTo>
                    <a:pt x="1687" y="1197"/>
                  </a:lnTo>
                  <a:lnTo>
                    <a:pt x="1637" y="1194"/>
                  </a:lnTo>
                  <a:lnTo>
                    <a:pt x="1618" y="1287"/>
                  </a:lnTo>
                  <a:lnTo>
                    <a:pt x="1622" y="1287"/>
                  </a:lnTo>
                  <a:cubicBezTo>
                    <a:pt x="1624" y="1287"/>
                    <a:pt x="1625" y="1287"/>
                    <a:pt x="1627" y="1287"/>
                  </a:cubicBezTo>
                  <a:close/>
                  <a:moveTo>
                    <a:pt x="1602" y="599"/>
                  </a:moveTo>
                  <a:lnTo>
                    <a:pt x="1602" y="394"/>
                  </a:lnTo>
                  <a:cubicBezTo>
                    <a:pt x="1579" y="372"/>
                    <a:pt x="1564" y="341"/>
                    <a:pt x="1564" y="307"/>
                  </a:cubicBezTo>
                  <a:cubicBezTo>
                    <a:pt x="1565" y="276"/>
                    <a:pt x="1576" y="247"/>
                    <a:pt x="1598" y="225"/>
                  </a:cubicBezTo>
                  <a:lnTo>
                    <a:pt x="1607" y="234"/>
                  </a:lnTo>
                  <a:cubicBezTo>
                    <a:pt x="1588" y="254"/>
                    <a:pt x="1578" y="280"/>
                    <a:pt x="1577" y="307"/>
                  </a:cubicBezTo>
                  <a:cubicBezTo>
                    <a:pt x="1577" y="335"/>
                    <a:pt x="1588" y="361"/>
                    <a:pt x="1608" y="381"/>
                  </a:cubicBezTo>
                  <a:cubicBezTo>
                    <a:pt x="1623" y="397"/>
                    <a:pt x="1643" y="407"/>
                    <a:pt x="1664" y="411"/>
                  </a:cubicBezTo>
                  <a:lnTo>
                    <a:pt x="1727" y="399"/>
                  </a:lnTo>
                  <a:lnTo>
                    <a:pt x="1704" y="78"/>
                  </a:lnTo>
                  <a:lnTo>
                    <a:pt x="1713" y="77"/>
                  </a:lnTo>
                  <a:lnTo>
                    <a:pt x="1605" y="77"/>
                  </a:lnTo>
                  <a:lnTo>
                    <a:pt x="1600" y="77"/>
                  </a:lnTo>
                  <a:cubicBezTo>
                    <a:pt x="1487" y="78"/>
                    <a:pt x="1384" y="143"/>
                    <a:pt x="1334" y="244"/>
                  </a:cubicBezTo>
                  <a:lnTo>
                    <a:pt x="1256" y="512"/>
                  </a:lnTo>
                  <a:lnTo>
                    <a:pt x="1238" y="512"/>
                  </a:lnTo>
                  <a:lnTo>
                    <a:pt x="1319" y="236"/>
                  </a:lnTo>
                  <a:cubicBezTo>
                    <a:pt x="1372" y="128"/>
                    <a:pt x="1480" y="61"/>
                    <a:pt x="1600" y="60"/>
                  </a:cubicBezTo>
                  <a:lnTo>
                    <a:pt x="1768" y="60"/>
                  </a:lnTo>
                  <a:lnTo>
                    <a:pt x="1824" y="0"/>
                  </a:lnTo>
                  <a:lnTo>
                    <a:pt x="1600" y="0"/>
                  </a:lnTo>
                  <a:lnTo>
                    <a:pt x="1543" y="5"/>
                  </a:lnTo>
                  <a:cubicBezTo>
                    <a:pt x="1493" y="13"/>
                    <a:pt x="1446" y="31"/>
                    <a:pt x="1403" y="58"/>
                  </a:cubicBezTo>
                  <a:cubicBezTo>
                    <a:pt x="1344" y="95"/>
                    <a:pt x="1296" y="147"/>
                    <a:pt x="1266" y="210"/>
                  </a:cubicBezTo>
                  <a:lnTo>
                    <a:pt x="1174" y="512"/>
                  </a:lnTo>
                  <a:lnTo>
                    <a:pt x="1097" y="512"/>
                  </a:lnTo>
                  <a:lnTo>
                    <a:pt x="1144" y="626"/>
                  </a:lnTo>
                  <a:cubicBezTo>
                    <a:pt x="1321" y="703"/>
                    <a:pt x="1497" y="649"/>
                    <a:pt x="1602" y="599"/>
                  </a:cubicBezTo>
                  <a:close/>
                  <a:moveTo>
                    <a:pt x="1722" y="76"/>
                  </a:moveTo>
                  <a:lnTo>
                    <a:pt x="1724" y="115"/>
                  </a:lnTo>
                  <a:lnTo>
                    <a:pt x="1809" y="134"/>
                  </a:lnTo>
                  <a:lnTo>
                    <a:pt x="1874" y="45"/>
                  </a:lnTo>
                  <a:lnTo>
                    <a:pt x="1721" y="76"/>
                  </a:lnTo>
                  <a:lnTo>
                    <a:pt x="1722" y="76"/>
                  </a:lnTo>
                  <a:close/>
                  <a:moveTo>
                    <a:pt x="1801" y="546"/>
                  </a:moveTo>
                  <a:cubicBezTo>
                    <a:pt x="1815" y="534"/>
                    <a:pt x="1824" y="517"/>
                    <a:pt x="1824" y="498"/>
                  </a:cubicBezTo>
                  <a:lnTo>
                    <a:pt x="1824" y="484"/>
                  </a:lnTo>
                  <a:lnTo>
                    <a:pt x="1751" y="497"/>
                  </a:lnTo>
                  <a:lnTo>
                    <a:pt x="1752" y="513"/>
                  </a:lnTo>
                  <a:lnTo>
                    <a:pt x="1724" y="565"/>
                  </a:lnTo>
                  <a:cubicBezTo>
                    <a:pt x="1741" y="573"/>
                    <a:pt x="1765" y="574"/>
                    <a:pt x="1781" y="562"/>
                  </a:cubicBezTo>
                  <a:lnTo>
                    <a:pt x="1801" y="546"/>
                  </a:lnTo>
                  <a:close/>
                  <a:moveTo>
                    <a:pt x="1688" y="529"/>
                  </a:moveTo>
                  <a:lnTo>
                    <a:pt x="1704" y="551"/>
                  </a:lnTo>
                  <a:lnTo>
                    <a:pt x="1704" y="551"/>
                  </a:lnTo>
                  <a:cubicBezTo>
                    <a:pt x="1705" y="553"/>
                    <a:pt x="1707" y="555"/>
                    <a:pt x="1709" y="556"/>
                  </a:cubicBezTo>
                  <a:lnTo>
                    <a:pt x="1735" y="509"/>
                  </a:lnTo>
                  <a:lnTo>
                    <a:pt x="1734" y="500"/>
                  </a:lnTo>
                  <a:lnTo>
                    <a:pt x="1687" y="508"/>
                  </a:lnTo>
                  <a:cubicBezTo>
                    <a:pt x="1685" y="515"/>
                    <a:pt x="1684" y="523"/>
                    <a:pt x="1688" y="529"/>
                  </a:cubicBezTo>
                  <a:close/>
                  <a:moveTo>
                    <a:pt x="1682" y="425"/>
                  </a:moveTo>
                  <a:lnTo>
                    <a:pt x="1681" y="425"/>
                  </a:lnTo>
                  <a:cubicBezTo>
                    <a:pt x="1681" y="425"/>
                    <a:pt x="1681" y="425"/>
                    <a:pt x="1681" y="425"/>
                  </a:cubicBezTo>
                  <a:lnTo>
                    <a:pt x="1659" y="429"/>
                  </a:lnTo>
                  <a:lnTo>
                    <a:pt x="1691" y="497"/>
                  </a:lnTo>
                  <a:lnTo>
                    <a:pt x="1691" y="497"/>
                  </a:lnTo>
                  <a:lnTo>
                    <a:pt x="1733" y="489"/>
                  </a:lnTo>
                  <a:lnTo>
                    <a:pt x="1728" y="417"/>
                  </a:lnTo>
                  <a:lnTo>
                    <a:pt x="1700" y="422"/>
                  </a:lnTo>
                  <a:lnTo>
                    <a:pt x="1724" y="478"/>
                  </a:lnTo>
                  <a:lnTo>
                    <a:pt x="1686" y="425"/>
                  </a:lnTo>
                  <a:cubicBezTo>
                    <a:pt x="1685" y="425"/>
                    <a:pt x="1683" y="425"/>
                    <a:pt x="1682" y="425"/>
                  </a:cubicBezTo>
                  <a:close/>
                  <a:moveTo>
                    <a:pt x="1824" y="473"/>
                  </a:moveTo>
                  <a:lnTo>
                    <a:pt x="1824" y="400"/>
                  </a:lnTo>
                  <a:lnTo>
                    <a:pt x="1745" y="414"/>
                  </a:lnTo>
                  <a:lnTo>
                    <a:pt x="1751" y="486"/>
                  </a:lnTo>
                  <a:lnTo>
                    <a:pt x="1824" y="473"/>
                  </a:lnTo>
                  <a:close/>
                  <a:moveTo>
                    <a:pt x="1824" y="188"/>
                  </a:moveTo>
                  <a:cubicBezTo>
                    <a:pt x="1824" y="173"/>
                    <a:pt x="1821" y="158"/>
                    <a:pt x="1815" y="145"/>
                  </a:cubicBezTo>
                  <a:lnTo>
                    <a:pt x="1725" y="125"/>
                  </a:lnTo>
                  <a:lnTo>
                    <a:pt x="1731" y="208"/>
                  </a:lnTo>
                  <a:lnTo>
                    <a:pt x="1761" y="208"/>
                  </a:lnTo>
                  <a:cubicBezTo>
                    <a:pt x="1783" y="208"/>
                    <a:pt x="1800" y="225"/>
                    <a:pt x="1800" y="246"/>
                  </a:cubicBezTo>
                  <a:lnTo>
                    <a:pt x="1800" y="266"/>
                  </a:lnTo>
                  <a:cubicBezTo>
                    <a:pt x="1800" y="287"/>
                    <a:pt x="1783" y="304"/>
                    <a:pt x="1761" y="304"/>
                  </a:cubicBezTo>
                  <a:lnTo>
                    <a:pt x="1738" y="304"/>
                  </a:lnTo>
                  <a:lnTo>
                    <a:pt x="1744" y="396"/>
                  </a:lnTo>
                  <a:lnTo>
                    <a:pt x="1824" y="382"/>
                  </a:lnTo>
                  <a:lnTo>
                    <a:pt x="1824" y="188"/>
                  </a:lnTo>
                  <a:close/>
                  <a:moveTo>
                    <a:pt x="1656" y="422"/>
                  </a:moveTo>
                  <a:lnTo>
                    <a:pt x="1657" y="423"/>
                  </a:lnTo>
                  <a:lnTo>
                    <a:pt x="1657" y="422"/>
                  </a:lnTo>
                  <a:cubicBezTo>
                    <a:pt x="1656" y="422"/>
                    <a:pt x="1656" y="422"/>
                    <a:pt x="1656" y="422"/>
                  </a:cubicBezTo>
                  <a:close/>
                  <a:moveTo>
                    <a:pt x="1610" y="615"/>
                  </a:moveTo>
                  <a:cubicBezTo>
                    <a:pt x="1656" y="593"/>
                    <a:pt x="1688" y="572"/>
                    <a:pt x="1702" y="563"/>
                  </a:cubicBezTo>
                  <a:cubicBezTo>
                    <a:pt x="1701" y="561"/>
                    <a:pt x="1700" y="560"/>
                    <a:pt x="1698" y="558"/>
                  </a:cubicBezTo>
                  <a:cubicBezTo>
                    <a:pt x="1696" y="555"/>
                    <a:pt x="1694" y="552"/>
                    <a:pt x="1692" y="549"/>
                  </a:cubicBezTo>
                  <a:cubicBezTo>
                    <a:pt x="1679" y="558"/>
                    <a:pt x="1651" y="576"/>
                    <a:pt x="1610" y="596"/>
                  </a:cubicBezTo>
                  <a:lnTo>
                    <a:pt x="1610" y="615"/>
                  </a:lnTo>
                  <a:close/>
                  <a:moveTo>
                    <a:pt x="1153" y="649"/>
                  </a:moveTo>
                  <a:lnTo>
                    <a:pt x="1220" y="814"/>
                  </a:lnTo>
                  <a:lnTo>
                    <a:pt x="1598" y="728"/>
                  </a:lnTo>
                  <a:cubicBezTo>
                    <a:pt x="1601" y="710"/>
                    <a:pt x="1602" y="692"/>
                    <a:pt x="1602" y="674"/>
                  </a:cubicBezTo>
                  <a:lnTo>
                    <a:pt x="1602" y="618"/>
                  </a:lnTo>
                  <a:cubicBezTo>
                    <a:pt x="1534" y="650"/>
                    <a:pt x="1438" y="682"/>
                    <a:pt x="1331" y="682"/>
                  </a:cubicBezTo>
                  <a:cubicBezTo>
                    <a:pt x="1274" y="682"/>
                    <a:pt x="1214" y="673"/>
                    <a:pt x="1153" y="649"/>
                  </a:cubicBezTo>
                  <a:close/>
                </a:path>
              </a:pathLst>
            </a:custGeom>
            <a:solidFill>
              <a:srgbClr val="8EBE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30825" y="4067234"/>
            <a:ext cx="3193777" cy="831648"/>
            <a:chOff x="2930825" y="4067234"/>
            <a:chExt cx="3193777" cy="831648"/>
          </a:xfrm>
        </p:grpSpPr>
        <p:sp>
          <p:nvSpPr>
            <p:cNvPr id="10" name="Freeform 9"/>
            <p:cNvSpPr/>
            <p:nvPr/>
          </p:nvSpPr>
          <p:spPr bwMode="auto">
            <a:xfrm>
              <a:off x="2930825" y="4116387"/>
              <a:ext cx="2476322" cy="456780"/>
            </a:xfrm>
            <a:custGeom>
              <a:avLst/>
              <a:gdLst>
                <a:gd name="T0" fmla="*/ 5958 w 5958"/>
                <a:gd name="T1" fmla="*/ 0 h 1514"/>
                <a:gd name="T2" fmla="*/ 0 w 5958"/>
                <a:gd name="T3" fmla="*/ 1514 h 1514"/>
                <a:gd name="connsiteX0" fmla="*/ 10000 w 10000"/>
                <a:gd name="connsiteY0" fmla="*/ 0 h 12499"/>
                <a:gd name="connsiteX1" fmla="*/ 0 w 10000"/>
                <a:gd name="connsiteY1" fmla="*/ 12499 h 12499"/>
                <a:gd name="connsiteX0-1" fmla="*/ 10000 w 10000"/>
                <a:gd name="connsiteY0-2" fmla="*/ 0 h 12499"/>
                <a:gd name="connsiteX1-3" fmla="*/ 0 w 10000"/>
                <a:gd name="connsiteY1-4" fmla="*/ 12499 h 12499"/>
                <a:gd name="connsiteX0-5" fmla="*/ 10000 w 10000"/>
                <a:gd name="connsiteY0-6" fmla="*/ 0 h 12499"/>
                <a:gd name="connsiteX1-7" fmla="*/ 0 w 10000"/>
                <a:gd name="connsiteY1-8" fmla="*/ 12499 h 12499"/>
                <a:gd name="connsiteX0-9" fmla="*/ 10000 w 10000"/>
                <a:gd name="connsiteY0-10" fmla="*/ 0 h 11727"/>
                <a:gd name="connsiteX1-11" fmla="*/ 0 w 10000"/>
                <a:gd name="connsiteY1-12" fmla="*/ 11727 h 11727"/>
                <a:gd name="connsiteX0-13" fmla="*/ 7030 w 7030"/>
                <a:gd name="connsiteY0-14" fmla="*/ 8704 h 11526"/>
                <a:gd name="connsiteX1-15" fmla="*/ 0 w 7030"/>
                <a:gd name="connsiteY1-16" fmla="*/ 93 h 11526"/>
                <a:gd name="connsiteX0-17" fmla="*/ 10000 w 10000"/>
                <a:gd name="connsiteY0-18" fmla="*/ 7471 h 10584"/>
                <a:gd name="connsiteX1-19" fmla="*/ 0 w 10000"/>
                <a:gd name="connsiteY1-20" fmla="*/ 0 h 10584"/>
                <a:gd name="connsiteX0-21" fmla="*/ 10000 w 10000"/>
                <a:gd name="connsiteY0-22" fmla="*/ 7471 h 7513"/>
                <a:gd name="connsiteX1-23" fmla="*/ 0 w 10000"/>
                <a:gd name="connsiteY1-24" fmla="*/ 0 h 7513"/>
                <a:gd name="connsiteX0-25" fmla="*/ 10000 w 10000"/>
                <a:gd name="connsiteY0-26" fmla="*/ 9944 h 9989"/>
                <a:gd name="connsiteX1-27" fmla="*/ 0 w 10000"/>
                <a:gd name="connsiteY1-28" fmla="*/ 0 h 9989"/>
                <a:gd name="connsiteX0-29" fmla="*/ 10000 w 10000"/>
                <a:gd name="connsiteY0-30" fmla="*/ 9955 h 10008"/>
                <a:gd name="connsiteX1-31" fmla="*/ 0 w 10000"/>
                <a:gd name="connsiteY1-32" fmla="*/ 0 h 100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000" h="10008">
                  <a:moveTo>
                    <a:pt x="10000" y="9955"/>
                  </a:moveTo>
                  <a:cubicBezTo>
                    <a:pt x="6067" y="10606"/>
                    <a:pt x="2366" y="5171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5181506" y="4067234"/>
              <a:ext cx="943096" cy="831648"/>
            </a:xfrm>
            <a:custGeom>
              <a:avLst/>
              <a:gdLst>
                <a:gd name="T0" fmla="*/ 24 w 1874"/>
                <a:gd name="T1" fmla="*/ 706 h 1645"/>
                <a:gd name="T2" fmla="*/ 219 w 1874"/>
                <a:gd name="T3" fmla="*/ 899 h 1645"/>
                <a:gd name="T4" fmla="*/ 219 w 1874"/>
                <a:gd name="T5" fmla="*/ 695 h 1645"/>
                <a:gd name="T6" fmla="*/ 346 w 1874"/>
                <a:gd name="T7" fmla="*/ 631 h 1645"/>
                <a:gd name="T8" fmla="*/ 322 w 1874"/>
                <a:gd name="T9" fmla="*/ 727 h 1645"/>
                <a:gd name="T10" fmla="*/ 468 w 1874"/>
                <a:gd name="T11" fmla="*/ 1179 h 1645"/>
                <a:gd name="T12" fmla="*/ 754 w 1874"/>
                <a:gd name="T13" fmla="*/ 1484 h 1645"/>
                <a:gd name="T14" fmla="*/ 804 w 1874"/>
                <a:gd name="T15" fmla="*/ 1584 h 1645"/>
                <a:gd name="T16" fmla="*/ 552 w 1874"/>
                <a:gd name="T17" fmla="*/ 1250 h 1645"/>
                <a:gd name="T18" fmla="*/ 844 w 1874"/>
                <a:gd name="T19" fmla="*/ 980 h 1645"/>
                <a:gd name="T20" fmla="*/ 1168 w 1874"/>
                <a:gd name="T21" fmla="*/ 876 h 1645"/>
                <a:gd name="T22" fmla="*/ 1072 w 1874"/>
                <a:gd name="T23" fmla="*/ 611 h 1645"/>
                <a:gd name="T24" fmla="*/ 614 w 1874"/>
                <a:gd name="T25" fmla="*/ 475 h 1645"/>
                <a:gd name="T26" fmla="*/ 234 w 1874"/>
                <a:gd name="T27" fmla="*/ 529 h 1645"/>
                <a:gd name="T28" fmla="*/ 1216 w 1874"/>
                <a:gd name="T29" fmla="*/ 1071 h 1645"/>
                <a:gd name="T30" fmla="*/ 1209 w 1874"/>
                <a:gd name="T31" fmla="*/ 835 h 1645"/>
                <a:gd name="T32" fmla="*/ 1186 w 1874"/>
                <a:gd name="T33" fmla="*/ 842 h 1645"/>
                <a:gd name="T34" fmla="*/ 222 w 1874"/>
                <a:gd name="T35" fmla="*/ 1179 h 1645"/>
                <a:gd name="T36" fmla="*/ 234 w 1874"/>
                <a:gd name="T37" fmla="*/ 1645 h 1645"/>
                <a:gd name="T38" fmla="*/ 305 w 1874"/>
                <a:gd name="T39" fmla="*/ 1241 h 1645"/>
                <a:gd name="T40" fmla="*/ 405 w 1874"/>
                <a:gd name="T41" fmla="*/ 1004 h 1645"/>
                <a:gd name="T42" fmla="*/ 325 w 1874"/>
                <a:gd name="T43" fmla="*/ 1026 h 1645"/>
                <a:gd name="T44" fmla="*/ 1284 w 1874"/>
                <a:gd name="T45" fmla="*/ 1053 h 1645"/>
                <a:gd name="T46" fmla="*/ 1320 w 1874"/>
                <a:gd name="T47" fmla="*/ 1645 h 1645"/>
                <a:gd name="T48" fmla="*/ 1397 w 1874"/>
                <a:gd name="T49" fmla="*/ 1030 h 1645"/>
                <a:gd name="T50" fmla="*/ 1739 w 1874"/>
                <a:gd name="T51" fmla="*/ 1229 h 1645"/>
                <a:gd name="T52" fmla="*/ 1692 w 1874"/>
                <a:gd name="T53" fmla="*/ 845 h 1645"/>
                <a:gd name="T54" fmla="*/ 1233 w 1874"/>
                <a:gd name="T55" fmla="*/ 1041 h 1645"/>
                <a:gd name="T56" fmla="*/ 1667 w 1874"/>
                <a:gd name="T57" fmla="*/ 953 h 1645"/>
                <a:gd name="T58" fmla="*/ 1618 w 1874"/>
                <a:gd name="T59" fmla="*/ 1287 h 1645"/>
                <a:gd name="T60" fmla="*/ 1602 w 1874"/>
                <a:gd name="T61" fmla="*/ 394 h 1645"/>
                <a:gd name="T62" fmla="*/ 1577 w 1874"/>
                <a:gd name="T63" fmla="*/ 307 h 1645"/>
                <a:gd name="T64" fmla="*/ 1704 w 1874"/>
                <a:gd name="T65" fmla="*/ 78 h 1645"/>
                <a:gd name="T66" fmla="*/ 1334 w 1874"/>
                <a:gd name="T67" fmla="*/ 244 h 1645"/>
                <a:gd name="T68" fmla="*/ 1600 w 1874"/>
                <a:gd name="T69" fmla="*/ 60 h 1645"/>
                <a:gd name="T70" fmla="*/ 1543 w 1874"/>
                <a:gd name="T71" fmla="*/ 5 h 1645"/>
                <a:gd name="T72" fmla="*/ 1097 w 1874"/>
                <a:gd name="T73" fmla="*/ 512 h 1645"/>
                <a:gd name="T74" fmla="*/ 1724 w 1874"/>
                <a:gd name="T75" fmla="*/ 115 h 1645"/>
                <a:gd name="T76" fmla="*/ 1722 w 1874"/>
                <a:gd name="T77" fmla="*/ 76 h 1645"/>
                <a:gd name="T78" fmla="*/ 1751 w 1874"/>
                <a:gd name="T79" fmla="*/ 497 h 1645"/>
                <a:gd name="T80" fmla="*/ 1801 w 1874"/>
                <a:gd name="T81" fmla="*/ 546 h 1645"/>
                <a:gd name="T82" fmla="*/ 1709 w 1874"/>
                <a:gd name="T83" fmla="*/ 556 h 1645"/>
                <a:gd name="T84" fmla="*/ 1688 w 1874"/>
                <a:gd name="T85" fmla="*/ 529 h 1645"/>
                <a:gd name="T86" fmla="*/ 1659 w 1874"/>
                <a:gd name="T87" fmla="*/ 429 h 1645"/>
                <a:gd name="T88" fmla="*/ 1728 w 1874"/>
                <a:gd name="T89" fmla="*/ 417 h 1645"/>
                <a:gd name="T90" fmla="*/ 1682 w 1874"/>
                <a:gd name="T91" fmla="*/ 425 h 1645"/>
                <a:gd name="T92" fmla="*/ 1751 w 1874"/>
                <a:gd name="T93" fmla="*/ 486 h 1645"/>
                <a:gd name="T94" fmla="*/ 1725 w 1874"/>
                <a:gd name="T95" fmla="*/ 125 h 1645"/>
                <a:gd name="T96" fmla="*/ 1800 w 1874"/>
                <a:gd name="T97" fmla="*/ 266 h 1645"/>
                <a:gd name="T98" fmla="*/ 1824 w 1874"/>
                <a:gd name="T99" fmla="*/ 382 h 1645"/>
                <a:gd name="T100" fmla="*/ 1657 w 1874"/>
                <a:gd name="T101" fmla="*/ 422 h 1645"/>
                <a:gd name="T102" fmla="*/ 1698 w 1874"/>
                <a:gd name="T103" fmla="*/ 558 h 1645"/>
                <a:gd name="T104" fmla="*/ 1153 w 1874"/>
                <a:gd name="T105" fmla="*/ 649 h 1645"/>
                <a:gd name="T106" fmla="*/ 1602 w 1874"/>
                <a:gd name="T107" fmla="*/ 618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74" h="1645">
                  <a:moveTo>
                    <a:pt x="27" y="680"/>
                  </a:moveTo>
                  <a:lnTo>
                    <a:pt x="25" y="697"/>
                  </a:lnTo>
                  <a:lnTo>
                    <a:pt x="24" y="697"/>
                  </a:lnTo>
                  <a:cubicBezTo>
                    <a:pt x="24" y="700"/>
                    <a:pt x="24" y="703"/>
                    <a:pt x="24" y="706"/>
                  </a:cubicBezTo>
                  <a:lnTo>
                    <a:pt x="24" y="1021"/>
                  </a:lnTo>
                  <a:cubicBezTo>
                    <a:pt x="24" y="1043"/>
                    <a:pt x="14" y="1062"/>
                    <a:pt x="0" y="1076"/>
                  </a:cubicBezTo>
                  <a:cubicBezTo>
                    <a:pt x="46" y="1070"/>
                    <a:pt x="93" y="1063"/>
                    <a:pt x="140" y="1056"/>
                  </a:cubicBezTo>
                  <a:cubicBezTo>
                    <a:pt x="188" y="1020"/>
                    <a:pt x="219" y="963"/>
                    <a:pt x="219" y="899"/>
                  </a:cubicBezTo>
                  <a:lnTo>
                    <a:pt x="219" y="718"/>
                  </a:lnTo>
                  <a:lnTo>
                    <a:pt x="219" y="718"/>
                  </a:lnTo>
                  <a:lnTo>
                    <a:pt x="220" y="696"/>
                  </a:lnTo>
                  <a:lnTo>
                    <a:pt x="219" y="695"/>
                  </a:lnTo>
                  <a:lnTo>
                    <a:pt x="219" y="679"/>
                  </a:lnTo>
                  <a:cubicBezTo>
                    <a:pt x="219" y="634"/>
                    <a:pt x="261" y="599"/>
                    <a:pt x="305" y="607"/>
                  </a:cubicBezTo>
                  <a:lnTo>
                    <a:pt x="353" y="616"/>
                  </a:lnTo>
                  <a:cubicBezTo>
                    <a:pt x="351" y="621"/>
                    <a:pt x="348" y="626"/>
                    <a:pt x="346" y="631"/>
                  </a:cubicBezTo>
                  <a:lnTo>
                    <a:pt x="346" y="631"/>
                  </a:lnTo>
                  <a:cubicBezTo>
                    <a:pt x="335" y="656"/>
                    <a:pt x="328" y="682"/>
                    <a:pt x="324" y="706"/>
                  </a:cubicBezTo>
                  <a:lnTo>
                    <a:pt x="324" y="706"/>
                  </a:lnTo>
                  <a:lnTo>
                    <a:pt x="322" y="727"/>
                  </a:lnTo>
                  <a:lnTo>
                    <a:pt x="322" y="728"/>
                  </a:lnTo>
                  <a:cubicBezTo>
                    <a:pt x="314" y="841"/>
                    <a:pt x="375" y="936"/>
                    <a:pt x="416" y="991"/>
                  </a:cubicBezTo>
                  <a:lnTo>
                    <a:pt x="416" y="991"/>
                  </a:lnTo>
                  <a:cubicBezTo>
                    <a:pt x="462" y="1057"/>
                    <a:pt x="505" y="1092"/>
                    <a:pt x="468" y="1179"/>
                  </a:cubicBezTo>
                  <a:cubicBezTo>
                    <a:pt x="447" y="1228"/>
                    <a:pt x="426" y="1278"/>
                    <a:pt x="426" y="1278"/>
                  </a:cubicBezTo>
                  <a:lnTo>
                    <a:pt x="706" y="1446"/>
                  </a:lnTo>
                  <a:lnTo>
                    <a:pt x="740" y="1456"/>
                  </a:lnTo>
                  <a:lnTo>
                    <a:pt x="754" y="1484"/>
                  </a:lnTo>
                  <a:lnTo>
                    <a:pt x="754" y="1485"/>
                  </a:lnTo>
                  <a:lnTo>
                    <a:pt x="729" y="1528"/>
                  </a:lnTo>
                  <a:lnTo>
                    <a:pt x="802" y="1588"/>
                  </a:lnTo>
                  <a:lnTo>
                    <a:pt x="804" y="1584"/>
                  </a:lnTo>
                  <a:cubicBezTo>
                    <a:pt x="821" y="1555"/>
                    <a:pt x="827" y="1508"/>
                    <a:pt x="816" y="1479"/>
                  </a:cubicBezTo>
                  <a:lnTo>
                    <a:pt x="805" y="1453"/>
                  </a:lnTo>
                  <a:cubicBezTo>
                    <a:pt x="798" y="1436"/>
                    <a:pt x="786" y="1421"/>
                    <a:pt x="770" y="1409"/>
                  </a:cubicBezTo>
                  <a:lnTo>
                    <a:pt x="552" y="1250"/>
                  </a:lnTo>
                  <a:lnTo>
                    <a:pt x="653" y="1132"/>
                  </a:lnTo>
                  <a:cubicBezTo>
                    <a:pt x="684" y="1095"/>
                    <a:pt x="708" y="1053"/>
                    <a:pt x="725" y="1008"/>
                  </a:cubicBezTo>
                  <a:lnTo>
                    <a:pt x="774" y="980"/>
                  </a:lnTo>
                  <a:lnTo>
                    <a:pt x="844" y="980"/>
                  </a:lnTo>
                  <a:cubicBezTo>
                    <a:pt x="904" y="999"/>
                    <a:pt x="973" y="1019"/>
                    <a:pt x="973" y="1019"/>
                  </a:cubicBezTo>
                  <a:cubicBezTo>
                    <a:pt x="1019" y="1033"/>
                    <a:pt x="1068" y="1041"/>
                    <a:pt x="1116" y="1041"/>
                  </a:cubicBezTo>
                  <a:lnTo>
                    <a:pt x="1172" y="1041"/>
                  </a:lnTo>
                  <a:cubicBezTo>
                    <a:pt x="1172" y="1027"/>
                    <a:pt x="1168" y="876"/>
                    <a:pt x="1168" y="876"/>
                  </a:cubicBezTo>
                  <a:cubicBezTo>
                    <a:pt x="1151" y="785"/>
                    <a:pt x="1115" y="717"/>
                    <a:pt x="1079" y="627"/>
                  </a:cubicBezTo>
                  <a:lnTo>
                    <a:pt x="1078" y="628"/>
                  </a:lnTo>
                  <a:lnTo>
                    <a:pt x="1072" y="611"/>
                  </a:lnTo>
                  <a:lnTo>
                    <a:pt x="1072" y="611"/>
                  </a:lnTo>
                  <a:lnTo>
                    <a:pt x="1032" y="512"/>
                  </a:lnTo>
                  <a:lnTo>
                    <a:pt x="874" y="512"/>
                  </a:lnTo>
                  <a:cubicBezTo>
                    <a:pt x="874" y="512"/>
                    <a:pt x="700" y="486"/>
                    <a:pt x="674" y="481"/>
                  </a:cubicBezTo>
                  <a:cubicBezTo>
                    <a:pt x="655" y="477"/>
                    <a:pt x="635" y="475"/>
                    <a:pt x="614" y="475"/>
                  </a:cubicBezTo>
                  <a:cubicBezTo>
                    <a:pt x="612" y="475"/>
                    <a:pt x="609" y="475"/>
                    <a:pt x="607" y="476"/>
                  </a:cubicBezTo>
                  <a:cubicBezTo>
                    <a:pt x="606" y="476"/>
                    <a:pt x="604" y="476"/>
                    <a:pt x="603" y="476"/>
                  </a:cubicBezTo>
                  <a:cubicBezTo>
                    <a:pt x="524" y="476"/>
                    <a:pt x="453" y="507"/>
                    <a:pt x="401" y="557"/>
                  </a:cubicBezTo>
                  <a:lnTo>
                    <a:pt x="234" y="529"/>
                  </a:lnTo>
                  <a:cubicBezTo>
                    <a:pt x="133" y="512"/>
                    <a:pt x="40" y="582"/>
                    <a:pt x="26" y="680"/>
                  </a:cubicBezTo>
                  <a:lnTo>
                    <a:pt x="27" y="680"/>
                  </a:lnTo>
                  <a:close/>
                  <a:moveTo>
                    <a:pt x="1190" y="1071"/>
                  </a:moveTo>
                  <a:lnTo>
                    <a:pt x="1216" y="1071"/>
                  </a:lnTo>
                  <a:lnTo>
                    <a:pt x="1216" y="860"/>
                  </a:lnTo>
                  <a:lnTo>
                    <a:pt x="1602" y="772"/>
                  </a:lnTo>
                  <a:lnTo>
                    <a:pt x="1608" y="744"/>
                  </a:lnTo>
                  <a:lnTo>
                    <a:pt x="1209" y="835"/>
                  </a:lnTo>
                  <a:lnTo>
                    <a:pt x="1076" y="504"/>
                  </a:lnTo>
                  <a:lnTo>
                    <a:pt x="1047" y="504"/>
                  </a:lnTo>
                  <a:lnTo>
                    <a:pt x="1182" y="837"/>
                  </a:lnTo>
                  <a:lnTo>
                    <a:pt x="1186" y="842"/>
                  </a:lnTo>
                  <a:cubicBezTo>
                    <a:pt x="1191" y="917"/>
                    <a:pt x="1190" y="993"/>
                    <a:pt x="1190" y="1071"/>
                  </a:cubicBezTo>
                  <a:close/>
                  <a:moveTo>
                    <a:pt x="295" y="1099"/>
                  </a:moveTo>
                  <a:cubicBezTo>
                    <a:pt x="277" y="1130"/>
                    <a:pt x="252" y="1157"/>
                    <a:pt x="223" y="1177"/>
                  </a:cubicBezTo>
                  <a:lnTo>
                    <a:pt x="222" y="1179"/>
                  </a:lnTo>
                  <a:lnTo>
                    <a:pt x="200" y="1549"/>
                  </a:lnTo>
                  <a:lnTo>
                    <a:pt x="212" y="1599"/>
                  </a:lnTo>
                  <a:lnTo>
                    <a:pt x="234" y="1599"/>
                  </a:lnTo>
                  <a:lnTo>
                    <a:pt x="234" y="1645"/>
                  </a:lnTo>
                  <a:lnTo>
                    <a:pt x="324" y="1645"/>
                  </a:lnTo>
                  <a:cubicBezTo>
                    <a:pt x="324" y="1613"/>
                    <a:pt x="309" y="1581"/>
                    <a:pt x="285" y="1561"/>
                  </a:cubicBezTo>
                  <a:lnTo>
                    <a:pt x="263" y="1543"/>
                  </a:lnTo>
                  <a:lnTo>
                    <a:pt x="305" y="1241"/>
                  </a:lnTo>
                  <a:lnTo>
                    <a:pt x="463" y="1147"/>
                  </a:lnTo>
                  <a:cubicBezTo>
                    <a:pt x="471" y="1121"/>
                    <a:pt x="470" y="1101"/>
                    <a:pt x="448" y="1065"/>
                  </a:cubicBezTo>
                  <a:lnTo>
                    <a:pt x="437" y="1049"/>
                  </a:lnTo>
                  <a:cubicBezTo>
                    <a:pt x="424" y="1032"/>
                    <a:pt x="417" y="1022"/>
                    <a:pt x="405" y="1004"/>
                  </a:cubicBezTo>
                  <a:cubicBezTo>
                    <a:pt x="387" y="980"/>
                    <a:pt x="355" y="936"/>
                    <a:pt x="332" y="880"/>
                  </a:cubicBezTo>
                  <a:cubicBezTo>
                    <a:pt x="332" y="920"/>
                    <a:pt x="332" y="956"/>
                    <a:pt x="332" y="967"/>
                  </a:cubicBezTo>
                  <a:cubicBezTo>
                    <a:pt x="332" y="980"/>
                    <a:pt x="331" y="993"/>
                    <a:pt x="329" y="1006"/>
                  </a:cubicBezTo>
                  <a:cubicBezTo>
                    <a:pt x="328" y="1012"/>
                    <a:pt x="327" y="1019"/>
                    <a:pt x="325" y="1026"/>
                  </a:cubicBezTo>
                  <a:cubicBezTo>
                    <a:pt x="326" y="1025"/>
                    <a:pt x="310" y="1075"/>
                    <a:pt x="295" y="1099"/>
                  </a:cubicBezTo>
                  <a:close/>
                  <a:moveTo>
                    <a:pt x="1329" y="1045"/>
                  </a:moveTo>
                  <a:cubicBezTo>
                    <a:pt x="1323" y="1046"/>
                    <a:pt x="1317" y="1048"/>
                    <a:pt x="1311" y="1049"/>
                  </a:cubicBezTo>
                  <a:cubicBezTo>
                    <a:pt x="1302" y="1051"/>
                    <a:pt x="1293" y="1052"/>
                    <a:pt x="1284" y="1053"/>
                  </a:cubicBezTo>
                  <a:lnTo>
                    <a:pt x="1280" y="1490"/>
                  </a:lnTo>
                  <a:lnTo>
                    <a:pt x="1294" y="1569"/>
                  </a:lnTo>
                  <a:lnTo>
                    <a:pt x="1320" y="1589"/>
                  </a:lnTo>
                  <a:lnTo>
                    <a:pt x="1320" y="1645"/>
                  </a:lnTo>
                  <a:lnTo>
                    <a:pt x="1409" y="1645"/>
                  </a:lnTo>
                  <a:cubicBezTo>
                    <a:pt x="1409" y="1611"/>
                    <a:pt x="1398" y="1581"/>
                    <a:pt x="1364" y="1562"/>
                  </a:cubicBezTo>
                  <a:lnTo>
                    <a:pt x="1351" y="1519"/>
                  </a:lnTo>
                  <a:lnTo>
                    <a:pt x="1397" y="1030"/>
                  </a:lnTo>
                  <a:lnTo>
                    <a:pt x="1329" y="1045"/>
                  </a:lnTo>
                  <a:close/>
                  <a:moveTo>
                    <a:pt x="1627" y="1287"/>
                  </a:moveTo>
                  <a:cubicBezTo>
                    <a:pt x="1660" y="1287"/>
                    <a:pt x="1701" y="1270"/>
                    <a:pt x="1721" y="1249"/>
                  </a:cubicBezTo>
                  <a:lnTo>
                    <a:pt x="1739" y="1229"/>
                  </a:lnTo>
                  <a:cubicBezTo>
                    <a:pt x="1753" y="1218"/>
                    <a:pt x="1765" y="1203"/>
                    <a:pt x="1773" y="1186"/>
                  </a:cubicBezTo>
                  <a:lnTo>
                    <a:pt x="1776" y="1180"/>
                  </a:lnTo>
                  <a:lnTo>
                    <a:pt x="1776" y="929"/>
                  </a:lnTo>
                  <a:cubicBezTo>
                    <a:pt x="1776" y="882"/>
                    <a:pt x="1738" y="845"/>
                    <a:pt x="1692" y="845"/>
                  </a:cubicBezTo>
                  <a:lnTo>
                    <a:pt x="1560" y="845"/>
                  </a:lnTo>
                  <a:cubicBezTo>
                    <a:pt x="1569" y="829"/>
                    <a:pt x="1576" y="812"/>
                    <a:pt x="1582" y="794"/>
                  </a:cubicBezTo>
                  <a:lnTo>
                    <a:pt x="1233" y="874"/>
                  </a:lnTo>
                  <a:lnTo>
                    <a:pt x="1233" y="1041"/>
                  </a:lnTo>
                  <a:lnTo>
                    <a:pt x="1235" y="1041"/>
                  </a:lnTo>
                  <a:cubicBezTo>
                    <a:pt x="1260" y="1041"/>
                    <a:pt x="1284" y="1038"/>
                    <a:pt x="1307" y="1034"/>
                  </a:cubicBezTo>
                  <a:cubicBezTo>
                    <a:pt x="1313" y="1033"/>
                    <a:pt x="1319" y="1031"/>
                    <a:pt x="1324" y="1030"/>
                  </a:cubicBezTo>
                  <a:lnTo>
                    <a:pt x="1667" y="953"/>
                  </a:lnTo>
                  <a:lnTo>
                    <a:pt x="1711" y="1175"/>
                  </a:lnTo>
                  <a:lnTo>
                    <a:pt x="1687" y="1197"/>
                  </a:lnTo>
                  <a:lnTo>
                    <a:pt x="1637" y="1194"/>
                  </a:lnTo>
                  <a:lnTo>
                    <a:pt x="1618" y="1287"/>
                  </a:lnTo>
                  <a:lnTo>
                    <a:pt x="1622" y="1287"/>
                  </a:lnTo>
                  <a:cubicBezTo>
                    <a:pt x="1624" y="1287"/>
                    <a:pt x="1625" y="1287"/>
                    <a:pt x="1627" y="1287"/>
                  </a:cubicBezTo>
                  <a:close/>
                  <a:moveTo>
                    <a:pt x="1602" y="599"/>
                  </a:moveTo>
                  <a:lnTo>
                    <a:pt x="1602" y="394"/>
                  </a:lnTo>
                  <a:cubicBezTo>
                    <a:pt x="1579" y="372"/>
                    <a:pt x="1564" y="341"/>
                    <a:pt x="1564" y="307"/>
                  </a:cubicBezTo>
                  <a:cubicBezTo>
                    <a:pt x="1565" y="276"/>
                    <a:pt x="1576" y="247"/>
                    <a:pt x="1598" y="225"/>
                  </a:cubicBezTo>
                  <a:lnTo>
                    <a:pt x="1607" y="234"/>
                  </a:lnTo>
                  <a:cubicBezTo>
                    <a:pt x="1588" y="254"/>
                    <a:pt x="1578" y="280"/>
                    <a:pt x="1577" y="307"/>
                  </a:cubicBezTo>
                  <a:cubicBezTo>
                    <a:pt x="1577" y="335"/>
                    <a:pt x="1588" y="361"/>
                    <a:pt x="1608" y="381"/>
                  </a:cubicBezTo>
                  <a:cubicBezTo>
                    <a:pt x="1623" y="397"/>
                    <a:pt x="1643" y="407"/>
                    <a:pt x="1664" y="411"/>
                  </a:cubicBezTo>
                  <a:lnTo>
                    <a:pt x="1727" y="399"/>
                  </a:lnTo>
                  <a:lnTo>
                    <a:pt x="1704" y="78"/>
                  </a:lnTo>
                  <a:lnTo>
                    <a:pt x="1713" y="77"/>
                  </a:lnTo>
                  <a:lnTo>
                    <a:pt x="1605" y="77"/>
                  </a:lnTo>
                  <a:lnTo>
                    <a:pt x="1600" y="77"/>
                  </a:lnTo>
                  <a:cubicBezTo>
                    <a:pt x="1487" y="78"/>
                    <a:pt x="1384" y="143"/>
                    <a:pt x="1334" y="244"/>
                  </a:cubicBezTo>
                  <a:lnTo>
                    <a:pt x="1256" y="512"/>
                  </a:lnTo>
                  <a:lnTo>
                    <a:pt x="1238" y="512"/>
                  </a:lnTo>
                  <a:lnTo>
                    <a:pt x="1319" y="236"/>
                  </a:lnTo>
                  <a:cubicBezTo>
                    <a:pt x="1372" y="128"/>
                    <a:pt x="1480" y="61"/>
                    <a:pt x="1600" y="60"/>
                  </a:cubicBezTo>
                  <a:lnTo>
                    <a:pt x="1768" y="60"/>
                  </a:lnTo>
                  <a:lnTo>
                    <a:pt x="1824" y="0"/>
                  </a:lnTo>
                  <a:lnTo>
                    <a:pt x="1600" y="0"/>
                  </a:lnTo>
                  <a:lnTo>
                    <a:pt x="1543" y="5"/>
                  </a:lnTo>
                  <a:cubicBezTo>
                    <a:pt x="1493" y="13"/>
                    <a:pt x="1446" y="31"/>
                    <a:pt x="1403" y="58"/>
                  </a:cubicBezTo>
                  <a:cubicBezTo>
                    <a:pt x="1344" y="95"/>
                    <a:pt x="1296" y="147"/>
                    <a:pt x="1266" y="210"/>
                  </a:cubicBezTo>
                  <a:lnTo>
                    <a:pt x="1174" y="512"/>
                  </a:lnTo>
                  <a:lnTo>
                    <a:pt x="1097" y="512"/>
                  </a:lnTo>
                  <a:lnTo>
                    <a:pt x="1144" y="626"/>
                  </a:lnTo>
                  <a:cubicBezTo>
                    <a:pt x="1321" y="703"/>
                    <a:pt x="1497" y="649"/>
                    <a:pt x="1602" y="599"/>
                  </a:cubicBezTo>
                  <a:close/>
                  <a:moveTo>
                    <a:pt x="1722" y="76"/>
                  </a:moveTo>
                  <a:lnTo>
                    <a:pt x="1724" y="115"/>
                  </a:lnTo>
                  <a:lnTo>
                    <a:pt x="1809" y="134"/>
                  </a:lnTo>
                  <a:lnTo>
                    <a:pt x="1874" y="45"/>
                  </a:lnTo>
                  <a:lnTo>
                    <a:pt x="1721" y="76"/>
                  </a:lnTo>
                  <a:lnTo>
                    <a:pt x="1722" y="76"/>
                  </a:lnTo>
                  <a:close/>
                  <a:moveTo>
                    <a:pt x="1801" y="546"/>
                  </a:moveTo>
                  <a:cubicBezTo>
                    <a:pt x="1815" y="534"/>
                    <a:pt x="1824" y="517"/>
                    <a:pt x="1824" y="498"/>
                  </a:cubicBezTo>
                  <a:lnTo>
                    <a:pt x="1824" y="484"/>
                  </a:lnTo>
                  <a:lnTo>
                    <a:pt x="1751" y="497"/>
                  </a:lnTo>
                  <a:lnTo>
                    <a:pt x="1752" y="513"/>
                  </a:lnTo>
                  <a:lnTo>
                    <a:pt x="1724" y="565"/>
                  </a:lnTo>
                  <a:cubicBezTo>
                    <a:pt x="1741" y="573"/>
                    <a:pt x="1765" y="574"/>
                    <a:pt x="1781" y="562"/>
                  </a:cubicBezTo>
                  <a:lnTo>
                    <a:pt x="1801" y="546"/>
                  </a:lnTo>
                  <a:close/>
                  <a:moveTo>
                    <a:pt x="1688" y="529"/>
                  </a:moveTo>
                  <a:lnTo>
                    <a:pt x="1704" y="551"/>
                  </a:lnTo>
                  <a:lnTo>
                    <a:pt x="1704" y="551"/>
                  </a:lnTo>
                  <a:cubicBezTo>
                    <a:pt x="1705" y="553"/>
                    <a:pt x="1707" y="555"/>
                    <a:pt x="1709" y="556"/>
                  </a:cubicBezTo>
                  <a:lnTo>
                    <a:pt x="1735" y="509"/>
                  </a:lnTo>
                  <a:lnTo>
                    <a:pt x="1734" y="500"/>
                  </a:lnTo>
                  <a:lnTo>
                    <a:pt x="1687" y="508"/>
                  </a:lnTo>
                  <a:cubicBezTo>
                    <a:pt x="1685" y="515"/>
                    <a:pt x="1684" y="523"/>
                    <a:pt x="1688" y="529"/>
                  </a:cubicBezTo>
                  <a:close/>
                  <a:moveTo>
                    <a:pt x="1682" y="425"/>
                  </a:moveTo>
                  <a:lnTo>
                    <a:pt x="1681" y="425"/>
                  </a:lnTo>
                  <a:cubicBezTo>
                    <a:pt x="1681" y="425"/>
                    <a:pt x="1681" y="425"/>
                    <a:pt x="1681" y="425"/>
                  </a:cubicBezTo>
                  <a:lnTo>
                    <a:pt x="1659" y="429"/>
                  </a:lnTo>
                  <a:lnTo>
                    <a:pt x="1691" y="497"/>
                  </a:lnTo>
                  <a:lnTo>
                    <a:pt x="1691" y="497"/>
                  </a:lnTo>
                  <a:lnTo>
                    <a:pt x="1733" y="489"/>
                  </a:lnTo>
                  <a:lnTo>
                    <a:pt x="1728" y="417"/>
                  </a:lnTo>
                  <a:lnTo>
                    <a:pt x="1700" y="422"/>
                  </a:lnTo>
                  <a:lnTo>
                    <a:pt x="1724" y="478"/>
                  </a:lnTo>
                  <a:lnTo>
                    <a:pt x="1686" y="425"/>
                  </a:lnTo>
                  <a:cubicBezTo>
                    <a:pt x="1685" y="425"/>
                    <a:pt x="1683" y="425"/>
                    <a:pt x="1682" y="425"/>
                  </a:cubicBezTo>
                  <a:close/>
                  <a:moveTo>
                    <a:pt x="1824" y="473"/>
                  </a:moveTo>
                  <a:lnTo>
                    <a:pt x="1824" y="400"/>
                  </a:lnTo>
                  <a:lnTo>
                    <a:pt x="1745" y="414"/>
                  </a:lnTo>
                  <a:lnTo>
                    <a:pt x="1751" y="486"/>
                  </a:lnTo>
                  <a:lnTo>
                    <a:pt x="1824" y="473"/>
                  </a:lnTo>
                  <a:close/>
                  <a:moveTo>
                    <a:pt x="1824" y="188"/>
                  </a:moveTo>
                  <a:cubicBezTo>
                    <a:pt x="1824" y="173"/>
                    <a:pt x="1821" y="158"/>
                    <a:pt x="1815" y="145"/>
                  </a:cubicBezTo>
                  <a:lnTo>
                    <a:pt x="1725" y="125"/>
                  </a:lnTo>
                  <a:lnTo>
                    <a:pt x="1731" y="208"/>
                  </a:lnTo>
                  <a:lnTo>
                    <a:pt x="1761" y="208"/>
                  </a:lnTo>
                  <a:cubicBezTo>
                    <a:pt x="1783" y="208"/>
                    <a:pt x="1800" y="225"/>
                    <a:pt x="1800" y="246"/>
                  </a:cubicBezTo>
                  <a:lnTo>
                    <a:pt x="1800" y="266"/>
                  </a:lnTo>
                  <a:cubicBezTo>
                    <a:pt x="1800" y="287"/>
                    <a:pt x="1783" y="304"/>
                    <a:pt x="1761" y="304"/>
                  </a:cubicBezTo>
                  <a:lnTo>
                    <a:pt x="1738" y="304"/>
                  </a:lnTo>
                  <a:lnTo>
                    <a:pt x="1744" y="396"/>
                  </a:lnTo>
                  <a:lnTo>
                    <a:pt x="1824" y="382"/>
                  </a:lnTo>
                  <a:lnTo>
                    <a:pt x="1824" y="188"/>
                  </a:lnTo>
                  <a:close/>
                  <a:moveTo>
                    <a:pt x="1656" y="422"/>
                  </a:moveTo>
                  <a:lnTo>
                    <a:pt x="1657" y="423"/>
                  </a:lnTo>
                  <a:lnTo>
                    <a:pt x="1657" y="422"/>
                  </a:lnTo>
                  <a:cubicBezTo>
                    <a:pt x="1656" y="422"/>
                    <a:pt x="1656" y="422"/>
                    <a:pt x="1656" y="422"/>
                  </a:cubicBezTo>
                  <a:close/>
                  <a:moveTo>
                    <a:pt x="1610" y="615"/>
                  </a:moveTo>
                  <a:cubicBezTo>
                    <a:pt x="1656" y="593"/>
                    <a:pt x="1688" y="572"/>
                    <a:pt x="1702" y="563"/>
                  </a:cubicBezTo>
                  <a:cubicBezTo>
                    <a:pt x="1701" y="561"/>
                    <a:pt x="1700" y="560"/>
                    <a:pt x="1698" y="558"/>
                  </a:cubicBezTo>
                  <a:cubicBezTo>
                    <a:pt x="1696" y="555"/>
                    <a:pt x="1694" y="552"/>
                    <a:pt x="1692" y="549"/>
                  </a:cubicBezTo>
                  <a:cubicBezTo>
                    <a:pt x="1679" y="558"/>
                    <a:pt x="1651" y="576"/>
                    <a:pt x="1610" y="596"/>
                  </a:cubicBezTo>
                  <a:lnTo>
                    <a:pt x="1610" y="615"/>
                  </a:lnTo>
                  <a:close/>
                  <a:moveTo>
                    <a:pt x="1153" y="649"/>
                  </a:moveTo>
                  <a:lnTo>
                    <a:pt x="1220" y="814"/>
                  </a:lnTo>
                  <a:lnTo>
                    <a:pt x="1598" y="728"/>
                  </a:lnTo>
                  <a:cubicBezTo>
                    <a:pt x="1601" y="710"/>
                    <a:pt x="1602" y="692"/>
                    <a:pt x="1602" y="674"/>
                  </a:cubicBezTo>
                  <a:lnTo>
                    <a:pt x="1602" y="618"/>
                  </a:lnTo>
                  <a:cubicBezTo>
                    <a:pt x="1534" y="650"/>
                    <a:pt x="1438" y="682"/>
                    <a:pt x="1331" y="682"/>
                  </a:cubicBezTo>
                  <a:cubicBezTo>
                    <a:pt x="1274" y="682"/>
                    <a:pt x="1214" y="673"/>
                    <a:pt x="1153" y="64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124602" y="2217166"/>
            <a:ext cx="23141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6211784" y="3685683"/>
            <a:ext cx="23141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4993135" y="5110535"/>
            <a:ext cx="24461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添加文本标题</a:t>
            </a:r>
          </a:p>
        </p:txBody>
      </p:sp>
      <p:sp>
        <p:nvSpPr>
          <p:cNvPr id="21" name="矩形 25"/>
          <p:cNvSpPr>
            <a:spLocks noChangeArrowheads="1"/>
          </p:cNvSpPr>
          <p:nvPr/>
        </p:nvSpPr>
        <p:spPr bwMode="auto">
          <a:xfrm>
            <a:off x="5108321" y="1390086"/>
            <a:ext cx="6463462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2" name="矩形 25"/>
          <p:cNvSpPr>
            <a:spLocks noChangeArrowheads="1"/>
          </p:cNvSpPr>
          <p:nvPr/>
        </p:nvSpPr>
        <p:spPr bwMode="auto">
          <a:xfrm>
            <a:off x="6124602" y="2774328"/>
            <a:ext cx="53106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3" name="矩形 25"/>
          <p:cNvSpPr>
            <a:spLocks noChangeArrowheads="1"/>
          </p:cNvSpPr>
          <p:nvPr/>
        </p:nvSpPr>
        <p:spPr bwMode="auto">
          <a:xfrm>
            <a:off x="6211784" y="4267659"/>
            <a:ext cx="5310604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4" name="矩形 25"/>
          <p:cNvSpPr>
            <a:spLocks noChangeArrowheads="1"/>
          </p:cNvSpPr>
          <p:nvPr/>
        </p:nvSpPr>
        <p:spPr bwMode="auto">
          <a:xfrm>
            <a:off x="4990156" y="5723596"/>
            <a:ext cx="6452735" cy="6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8179" y="4785591"/>
            <a:ext cx="2116854" cy="886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通过四个方面努力驱动工作目标完成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 bwMode="auto">
          <a:xfrm>
            <a:off x="6448345" y="240881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直接连接符 38"/>
          <p:cNvCxnSpPr/>
          <p:nvPr/>
        </p:nvCxnSpPr>
        <p:spPr bwMode="auto">
          <a:xfrm>
            <a:off x="6448345" y="3508437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6448345" y="4518530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直接连接符 40"/>
          <p:cNvCxnSpPr/>
          <p:nvPr/>
        </p:nvCxnSpPr>
        <p:spPr bwMode="auto">
          <a:xfrm>
            <a:off x="6448345" y="5496725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7"/>
          <p:cNvSpPr txBox="1"/>
          <p:nvPr/>
        </p:nvSpPr>
        <p:spPr>
          <a:xfrm>
            <a:off x="6377871" y="1789409"/>
            <a:ext cx="450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个人简介</a:t>
            </a:r>
          </a:p>
        </p:txBody>
      </p:sp>
      <p:sp>
        <p:nvSpPr>
          <p:cNvPr id="44" name="TextBox 55"/>
          <p:cNvSpPr txBox="1"/>
          <p:nvPr/>
        </p:nvSpPr>
        <p:spPr>
          <a:xfrm>
            <a:off x="6377871" y="2890831"/>
            <a:ext cx="450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竞岗优势</a:t>
            </a:r>
          </a:p>
        </p:txBody>
      </p:sp>
      <p:sp>
        <p:nvSpPr>
          <p:cNvPr id="45" name="TextBox 56"/>
          <p:cNvSpPr txBox="1"/>
          <p:nvPr/>
        </p:nvSpPr>
        <p:spPr>
          <a:xfrm>
            <a:off x="6377871" y="3863501"/>
            <a:ext cx="450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岗位认识</a:t>
            </a:r>
          </a:p>
        </p:txBody>
      </p:sp>
      <p:sp>
        <p:nvSpPr>
          <p:cNvPr id="46" name="TextBox 57"/>
          <p:cNvSpPr txBox="1"/>
          <p:nvPr/>
        </p:nvSpPr>
        <p:spPr>
          <a:xfrm>
            <a:off x="6377871" y="4850394"/>
            <a:ext cx="450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目标规划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185306" y="1733549"/>
            <a:ext cx="1041400" cy="776380"/>
            <a:chOff x="5185306" y="1733549"/>
            <a:chExt cx="1041400" cy="776380"/>
          </a:xfrm>
        </p:grpSpPr>
        <p:sp>
          <p:nvSpPr>
            <p:cNvPr id="16" name="Freeform 9"/>
            <p:cNvSpPr/>
            <p:nvPr/>
          </p:nvSpPr>
          <p:spPr bwMode="auto">
            <a:xfrm>
              <a:off x="5185306" y="1738404"/>
              <a:ext cx="142875" cy="771525"/>
            </a:xfrm>
            <a:custGeom>
              <a:avLst/>
              <a:gdLst>
                <a:gd name="T0" fmla="*/ 0 w 168"/>
                <a:gd name="T1" fmla="*/ 0 h 904"/>
                <a:gd name="T2" fmla="*/ 168 w 168"/>
                <a:gd name="T3" fmla="*/ 106 h 904"/>
                <a:gd name="T4" fmla="*/ 168 w 168"/>
                <a:gd name="T5" fmla="*/ 904 h 904"/>
                <a:gd name="T6" fmla="*/ 0 w 168"/>
                <a:gd name="T7" fmla="*/ 798 h 904"/>
                <a:gd name="T8" fmla="*/ 0 w 168"/>
                <a:gd name="T9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04">
                  <a:moveTo>
                    <a:pt x="0" y="0"/>
                  </a:moveTo>
                  <a:lnTo>
                    <a:pt x="168" y="106"/>
                  </a:lnTo>
                  <a:lnTo>
                    <a:pt x="168" y="904"/>
                  </a:lnTo>
                  <a:lnTo>
                    <a:pt x="0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5185306" y="1738404"/>
              <a:ext cx="1041400" cy="681038"/>
            </a:xfrm>
            <a:custGeom>
              <a:avLst/>
              <a:gdLst>
                <a:gd name="T0" fmla="*/ 0 w 1226"/>
                <a:gd name="T1" fmla="*/ 0 h 798"/>
                <a:gd name="T2" fmla="*/ 1102 w 1226"/>
                <a:gd name="T3" fmla="*/ 0 h 798"/>
                <a:gd name="T4" fmla="*/ 1226 w 1226"/>
                <a:gd name="T5" fmla="*/ 399 h 798"/>
                <a:gd name="T6" fmla="*/ 1102 w 1226"/>
                <a:gd name="T7" fmla="*/ 798 h 798"/>
                <a:gd name="T8" fmla="*/ 0 w 1226"/>
                <a:gd name="T9" fmla="*/ 798 h 798"/>
                <a:gd name="T10" fmla="*/ 0 w 1226"/>
                <a:gd name="T11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6" h="798">
                  <a:moveTo>
                    <a:pt x="0" y="0"/>
                  </a:moveTo>
                  <a:lnTo>
                    <a:pt x="1102" y="0"/>
                  </a:lnTo>
                  <a:lnTo>
                    <a:pt x="1226" y="399"/>
                  </a:lnTo>
                  <a:lnTo>
                    <a:pt x="1102" y="798"/>
                  </a:lnTo>
                  <a:lnTo>
                    <a:pt x="0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55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484764" y="1733549"/>
              <a:ext cx="360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1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85306" y="2823533"/>
            <a:ext cx="1041400" cy="794330"/>
            <a:chOff x="5185306" y="2823533"/>
            <a:chExt cx="1041400" cy="794330"/>
          </a:xfrm>
        </p:grpSpPr>
        <p:sp>
          <p:nvSpPr>
            <p:cNvPr id="13" name="Freeform 6"/>
            <p:cNvSpPr/>
            <p:nvPr/>
          </p:nvSpPr>
          <p:spPr bwMode="auto">
            <a:xfrm>
              <a:off x="5185306" y="2846338"/>
              <a:ext cx="142875" cy="771525"/>
            </a:xfrm>
            <a:custGeom>
              <a:avLst/>
              <a:gdLst>
                <a:gd name="T0" fmla="*/ 0 w 168"/>
                <a:gd name="T1" fmla="*/ 0 h 905"/>
                <a:gd name="T2" fmla="*/ 168 w 168"/>
                <a:gd name="T3" fmla="*/ 106 h 905"/>
                <a:gd name="T4" fmla="*/ 168 w 168"/>
                <a:gd name="T5" fmla="*/ 905 h 905"/>
                <a:gd name="T6" fmla="*/ 0 w 168"/>
                <a:gd name="T7" fmla="*/ 799 h 905"/>
                <a:gd name="T8" fmla="*/ 0 w 168"/>
                <a:gd name="T9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05">
                  <a:moveTo>
                    <a:pt x="0" y="0"/>
                  </a:moveTo>
                  <a:lnTo>
                    <a:pt x="168" y="106"/>
                  </a:lnTo>
                  <a:lnTo>
                    <a:pt x="168" y="905"/>
                  </a:lnTo>
                  <a:lnTo>
                    <a:pt x="0" y="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5185306" y="2846338"/>
              <a:ext cx="1041400" cy="681038"/>
            </a:xfrm>
            <a:custGeom>
              <a:avLst/>
              <a:gdLst>
                <a:gd name="T0" fmla="*/ 0 w 1226"/>
                <a:gd name="T1" fmla="*/ 0 h 799"/>
                <a:gd name="T2" fmla="*/ 1102 w 1226"/>
                <a:gd name="T3" fmla="*/ 0 h 799"/>
                <a:gd name="T4" fmla="*/ 1226 w 1226"/>
                <a:gd name="T5" fmla="*/ 400 h 799"/>
                <a:gd name="T6" fmla="*/ 1102 w 1226"/>
                <a:gd name="T7" fmla="*/ 799 h 799"/>
                <a:gd name="T8" fmla="*/ 0 w 1226"/>
                <a:gd name="T9" fmla="*/ 799 h 799"/>
                <a:gd name="T10" fmla="*/ 0 w 1226"/>
                <a:gd name="T1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6" h="799">
                  <a:moveTo>
                    <a:pt x="0" y="0"/>
                  </a:moveTo>
                  <a:lnTo>
                    <a:pt x="1102" y="0"/>
                  </a:lnTo>
                  <a:lnTo>
                    <a:pt x="1226" y="400"/>
                  </a:lnTo>
                  <a:lnTo>
                    <a:pt x="1102" y="799"/>
                  </a:lnTo>
                  <a:lnTo>
                    <a:pt x="0" y="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E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468144" y="2823533"/>
              <a:ext cx="4299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85306" y="3826513"/>
            <a:ext cx="1041400" cy="783538"/>
            <a:chOff x="5185306" y="3826513"/>
            <a:chExt cx="1041400" cy="783538"/>
          </a:xfrm>
        </p:grpSpPr>
        <p:sp>
          <p:nvSpPr>
            <p:cNvPr id="14" name="Freeform 7"/>
            <p:cNvSpPr/>
            <p:nvPr/>
          </p:nvSpPr>
          <p:spPr bwMode="auto">
            <a:xfrm>
              <a:off x="5185306" y="3840113"/>
              <a:ext cx="142875" cy="769938"/>
            </a:xfrm>
            <a:custGeom>
              <a:avLst/>
              <a:gdLst>
                <a:gd name="T0" fmla="*/ 0 w 168"/>
                <a:gd name="T1" fmla="*/ 0 h 904"/>
                <a:gd name="T2" fmla="*/ 168 w 168"/>
                <a:gd name="T3" fmla="*/ 105 h 904"/>
                <a:gd name="T4" fmla="*/ 168 w 168"/>
                <a:gd name="T5" fmla="*/ 904 h 904"/>
                <a:gd name="T6" fmla="*/ 0 w 168"/>
                <a:gd name="T7" fmla="*/ 798 h 904"/>
                <a:gd name="T8" fmla="*/ 0 w 168"/>
                <a:gd name="T9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04">
                  <a:moveTo>
                    <a:pt x="0" y="0"/>
                  </a:moveTo>
                  <a:lnTo>
                    <a:pt x="168" y="105"/>
                  </a:lnTo>
                  <a:lnTo>
                    <a:pt x="168" y="904"/>
                  </a:lnTo>
                  <a:lnTo>
                    <a:pt x="0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5185306" y="3840113"/>
              <a:ext cx="1041400" cy="679450"/>
            </a:xfrm>
            <a:custGeom>
              <a:avLst/>
              <a:gdLst>
                <a:gd name="T0" fmla="*/ 0 w 1226"/>
                <a:gd name="T1" fmla="*/ 0 h 798"/>
                <a:gd name="T2" fmla="*/ 1102 w 1226"/>
                <a:gd name="T3" fmla="*/ 0 h 798"/>
                <a:gd name="T4" fmla="*/ 1226 w 1226"/>
                <a:gd name="T5" fmla="*/ 399 h 798"/>
                <a:gd name="T6" fmla="*/ 1102 w 1226"/>
                <a:gd name="T7" fmla="*/ 798 h 798"/>
                <a:gd name="T8" fmla="*/ 0 w 1226"/>
                <a:gd name="T9" fmla="*/ 798 h 798"/>
                <a:gd name="T10" fmla="*/ 0 w 1226"/>
                <a:gd name="T11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6" h="798">
                  <a:moveTo>
                    <a:pt x="0" y="0"/>
                  </a:moveTo>
                  <a:lnTo>
                    <a:pt x="1102" y="0"/>
                  </a:lnTo>
                  <a:lnTo>
                    <a:pt x="1226" y="399"/>
                  </a:lnTo>
                  <a:lnTo>
                    <a:pt x="1102" y="798"/>
                  </a:lnTo>
                  <a:lnTo>
                    <a:pt x="0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CC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450298" y="3826513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3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85306" y="4818438"/>
            <a:ext cx="1041400" cy="785387"/>
            <a:chOff x="5185306" y="4818438"/>
            <a:chExt cx="1041400" cy="785387"/>
          </a:xfrm>
        </p:grpSpPr>
        <p:sp>
          <p:nvSpPr>
            <p:cNvPr id="15" name="Freeform 8"/>
            <p:cNvSpPr/>
            <p:nvPr/>
          </p:nvSpPr>
          <p:spPr bwMode="auto">
            <a:xfrm>
              <a:off x="5185306" y="4832300"/>
              <a:ext cx="142875" cy="771525"/>
            </a:xfrm>
            <a:custGeom>
              <a:avLst/>
              <a:gdLst>
                <a:gd name="T0" fmla="*/ 0 w 168"/>
                <a:gd name="T1" fmla="*/ 0 h 904"/>
                <a:gd name="T2" fmla="*/ 168 w 168"/>
                <a:gd name="T3" fmla="*/ 106 h 904"/>
                <a:gd name="T4" fmla="*/ 168 w 168"/>
                <a:gd name="T5" fmla="*/ 904 h 904"/>
                <a:gd name="T6" fmla="*/ 0 w 168"/>
                <a:gd name="T7" fmla="*/ 798 h 904"/>
                <a:gd name="T8" fmla="*/ 0 w 168"/>
                <a:gd name="T9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04">
                  <a:moveTo>
                    <a:pt x="0" y="0"/>
                  </a:moveTo>
                  <a:lnTo>
                    <a:pt x="168" y="106"/>
                  </a:lnTo>
                  <a:lnTo>
                    <a:pt x="168" y="904"/>
                  </a:lnTo>
                  <a:lnTo>
                    <a:pt x="0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5185306" y="4832300"/>
              <a:ext cx="1041400" cy="681038"/>
            </a:xfrm>
            <a:custGeom>
              <a:avLst/>
              <a:gdLst>
                <a:gd name="T0" fmla="*/ 0 w 1226"/>
                <a:gd name="T1" fmla="*/ 0 h 798"/>
                <a:gd name="T2" fmla="*/ 1102 w 1226"/>
                <a:gd name="T3" fmla="*/ 0 h 798"/>
                <a:gd name="T4" fmla="*/ 1226 w 1226"/>
                <a:gd name="T5" fmla="*/ 399 h 798"/>
                <a:gd name="T6" fmla="*/ 1102 w 1226"/>
                <a:gd name="T7" fmla="*/ 798 h 798"/>
                <a:gd name="T8" fmla="*/ 0 w 1226"/>
                <a:gd name="T9" fmla="*/ 798 h 798"/>
                <a:gd name="T10" fmla="*/ 0 w 1226"/>
                <a:gd name="T11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6" h="798">
                  <a:moveTo>
                    <a:pt x="0" y="0"/>
                  </a:moveTo>
                  <a:lnTo>
                    <a:pt x="1102" y="0"/>
                  </a:lnTo>
                  <a:lnTo>
                    <a:pt x="1226" y="399"/>
                  </a:lnTo>
                  <a:lnTo>
                    <a:pt x="1102" y="798"/>
                  </a:lnTo>
                  <a:lnTo>
                    <a:pt x="0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98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483853" y="4818438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4</a:t>
              </a:r>
              <a:endParaRPr lang="zh-CN" altLang="en-US" sz="3600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92" b="52828"/>
          <a:stretch>
            <a:fillRect/>
          </a:stretch>
        </p:blipFill>
        <p:spPr>
          <a:xfrm>
            <a:off x="-44470" y="0"/>
            <a:ext cx="4307766" cy="1771411"/>
          </a:xfrm>
          <a:prstGeom prst="rect">
            <a:avLst/>
          </a:prstGeom>
        </p:spPr>
      </p:pic>
      <p:sp>
        <p:nvSpPr>
          <p:cNvPr id="52" name="TextBox 7"/>
          <p:cNvSpPr txBox="1"/>
          <p:nvPr/>
        </p:nvSpPr>
        <p:spPr>
          <a:xfrm>
            <a:off x="1340201" y="2832549"/>
            <a:ext cx="2333766" cy="1323292"/>
          </a:xfrm>
          <a:prstGeom prst="rect">
            <a:avLst/>
          </a:prstGeom>
          <a:noFill/>
        </p:spPr>
        <p:txBody>
          <a:bodyPr wrap="square" lIns="91298" tIns="45647" rIns="91298" bIns="45647" rtlCol="0">
            <a:spAutoFit/>
          </a:bodyPr>
          <a:lstStyle/>
          <a:p>
            <a:r>
              <a:rPr lang="zh-CN" altLang="en-US" sz="8000" dirty="0">
                <a:latin typeface="Impact" panose="020B0806030902050204" pitchFamily="34" charset="0"/>
                <a:ea typeface="汉仪中秀体简" panose="00020600040101010101" pitchFamily="18" charset="-122"/>
                <a:cs typeface="+mn-ea"/>
                <a:sym typeface="Impact" panose="020B0806030902050204" pitchFamily="34" charset="0"/>
              </a:rPr>
              <a:t>目录</a:t>
            </a:r>
          </a:p>
        </p:txBody>
      </p:sp>
      <p:sp>
        <p:nvSpPr>
          <p:cNvPr id="53" name="TextBox 9"/>
          <p:cNvSpPr txBox="1"/>
          <p:nvPr/>
        </p:nvSpPr>
        <p:spPr>
          <a:xfrm>
            <a:off x="747755" y="3332885"/>
            <a:ext cx="3286481" cy="1323292"/>
          </a:xfrm>
          <a:prstGeom prst="rect">
            <a:avLst/>
          </a:prstGeom>
          <a:noFill/>
        </p:spPr>
        <p:txBody>
          <a:bodyPr vert="horz" wrap="square" lIns="91298" tIns="45647" rIns="91298" bIns="45647" rtlCol="0">
            <a:spAutoFit/>
          </a:bodyPr>
          <a:lstStyle/>
          <a:p>
            <a:r>
              <a:rPr lang="en-US" altLang="zh-CN" sz="8000" spc="600" dirty="0">
                <a:latin typeface="Impact" panose="020B0806030902050204" pitchFamily="34" charset="0"/>
                <a:ea typeface="汉仪中秀体简" panose="00020600040101010101" pitchFamily="18" charset="-122"/>
                <a:cs typeface="+mn-ea"/>
                <a:sym typeface="Impact" panose="020B0806030902050204" pitchFamily="34" charset="0"/>
              </a:rPr>
              <a:t>C</a:t>
            </a:r>
            <a:r>
              <a:rPr lang="en-US" altLang="zh-CN" sz="4400" spc="600" dirty="0">
                <a:latin typeface="Impact" panose="020B0806030902050204" pitchFamily="34" charset="0"/>
                <a:ea typeface="汉仪中秀体简" panose="00020600040101010101" pitchFamily="18" charset="-122"/>
                <a:cs typeface="+mn-ea"/>
                <a:sym typeface="Impact" panose="020B0806030902050204" pitchFamily="34" charset="0"/>
              </a:rPr>
              <a:t>ontent</a:t>
            </a:r>
            <a:endParaRPr lang="zh-CN" altLang="en-US" sz="4400" spc="600" dirty="0">
              <a:latin typeface="Impact" panose="020B0806030902050204" pitchFamily="34" charset="0"/>
              <a:ea typeface="汉仪中秀体简" panose="00020600040101010101" pitchFamily="18" charset="-122"/>
              <a:cs typeface="+mn-ea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111" y="260648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4.2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职业规划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55232" y="5254185"/>
            <a:ext cx="180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考经济师等多种资格证书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61868" y="2123063"/>
            <a:ext cx="8010108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latin typeface="+mn-ea"/>
                <a:ea typeface="+mn-ea"/>
              </a:defRPr>
            </a:lvl1pPr>
          </a:lstStyle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添加适当的文字添加适当的文字，一页的文字最好不要超过</a:t>
            </a:r>
            <a:r>
              <a:rPr lang="en-US" altLang="zh-CN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200,</a:t>
            </a:r>
            <a:r>
              <a:rPr lang="zh-CN" altLang="en-US" sz="140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添加适当的文字，添加适当的文字</a:t>
            </a:r>
            <a:endParaRPr lang="en-US" altLang="zh-CN" sz="14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61869" y="1683407"/>
            <a:ext cx="141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职业目标</a:t>
            </a:r>
          </a:p>
        </p:txBody>
      </p:sp>
      <p:sp>
        <p:nvSpPr>
          <p:cNvPr id="10" name="矩形 9"/>
          <p:cNvSpPr/>
          <p:nvPr/>
        </p:nvSpPr>
        <p:spPr>
          <a:xfrm>
            <a:off x="2767613" y="3957005"/>
            <a:ext cx="141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发展路径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69653" y="5254185"/>
            <a:ext cx="179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进入知名企业工作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050506" y="5254185"/>
            <a:ext cx="176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在实践中积累经验煅炼能力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248009" y="5254185"/>
            <a:ext cx="164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进入企业中层管理岗位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67614" y="4462097"/>
            <a:ext cx="2132634" cy="639762"/>
            <a:chOff x="2767614" y="4462097"/>
            <a:chExt cx="2132634" cy="639762"/>
          </a:xfrm>
        </p:grpSpPr>
        <p:sp>
          <p:nvSpPr>
            <p:cNvPr id="14" name="任意多边形 35"/>
            <p:cNvSpPr/>
            <p:nvPr/>
          </p:nvSpPr>
          <p:spPr>
            <a:xfrm>
              <a:off x="2767614" y="4462097"/>
              <a:ext cx="2132634" cy="639762"/>
            </a:xfrm>
            <a:custGeom>
              <a:avLst/>
              <a:gdLst>
                <a:gd name="connsiteX0" fmla="*/ 0 w 2032539"/>
                <a:gd name="connsiteY0" fmla="*/ 0 h 639762"/>
                <a:gd name="connsiteX1" fmla="*/ 1712658 w 2032539"/>
                <a:gd name="connsiteY1" fmla="*/ 0 h 639762"/>
                <a:gd name="connsiteX2" fmla="*/ 2032539 w 2032539"/>
                <a:gd name="connsiteY2" fmla="*/ 319881 h 639762"/>
                <a:gd name="connsiteX3" fmla="*/ 1712658 w 2032539"/>
                <a:gd name="connsiteY3" fmla="*/ 639762 h 639762"/>
                <a:gd name="connsiteX4" fmla="*/ 0 w 2032539"/>
                <a:gd name="connsiteY4" fmla="*/ 639762 h 639762"/>
                <a:gd name="connsiteX5" fmla="*/ 319881 w 2032539"/>
                <a:gd name="connsiteY5" fmla="*/ 319881 h 639762"/>
                <a:gd name="connsiteX6" fmla="*/ 0 w 2032539"/>
                <a:gd name="connsiteY6" fmla="*/ 0 h 63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539" h="639762">
                  <a:moveTo>
                    <a:pt x="0" y="0"/>
                  </a:moveTo>
                  <a:lnTo>
                    <a:pt x="1712658" y="0"/>
                  </a:lnTo>
                  <a:lnTo>
                    <a:pt x="2032539" y="319881"/>
                  </a:lnTo>
                  <a:lnTo>
                    <a:pt x="1712658" y="639762"/>
                  </a:lnTo>
                  <a:lnTo>
                    <a:pt x="0" y="639762"/>
                  </a:lnTo>
                  <a:lnTo>
                    <a:pt x="319881" y="319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98C3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 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8" name="TextBox 39"/>
            <p:cNvSpPr txBox="1"/>
            <p:nvPr/>
          </p:nvSpPr>
          <p:spPr>
            <a:xfrm>
              <a:off x="3335209" y="4540480"/>
              <a:ext cx="100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Step 1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71458" y="4462097"/>
            <a:ext cx="2132634" cy="639762"/>
            <a:chOff x="4871458" y="4462097"/>
            <a:chExt cx="2132634" cy="639762"/>
          </a:xfrm>
        </p:grpSpPr>
        <p:sp>
          <p:nvSpPr>
            <p:cNvPr id="15" name="任意多边形 36"/>
            <p:cNvSpPr/>
            <p:nvPr/>
          </p:nvSpPr>
          <p:spPr>
            <a:xfrm>
              <a:off x="4871458" y="4462097"/>
              <a:ext cx="2132634" cy="639762"/>
            </a:xfrm>
            <a:custGeom>
              <a:avLst/>
              <a:gdLst>
                <a:gd name="connsiteX0" fmla="*/ 0 w 2032539"/>
                <a:gd name="connsiteY0" fmla="*/ 0 h 639762"/>
                <a:gd name="connsiteX1" fmla="*/ 1712658 w 2032539"/>
                <a:gd name="connsiteY1" fmla="*/ 0 h 639762"/>
                <a:gd name="connsiteX2" fmla="*/ 2032539 w 2032539"/>
                <a:gd name="connsiteY2" fmla="*/ 319881 h 639762"/>
                <a:gd name="connsiteX3" fmla="*/ 1712658 w 2032539"/>
                <a:gd name="connsiteY3" fmla="*/ 639762 h 639762"/>
                <a:gd name="connsiteX4" fmla="*/ 0 w 2032539"/>
                <a:gd name="connsiteY4" fmla="*/ 639762 h 639762"/>
                <a:gd name="connsiteX5" fmla="*/ 319881 w 2032539"/>
                <a:gd name="connsiteY5" fmla="*/ 319881 h 639762"/>
                <a:gd name="connsiteX6" fmla="*/ 0 w 2032539"/>
                <a:gd name="connsiteY6" fmla="*/ 0 h 63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539" h="639762">
                  <a:moveTo>
                    <a:pt x="0" y="0"/>
                  </a:moveTo>
                  <a:lnTo>
                    <a:pt x="1712658" y="0"/>
                  </a:lnTo>
                  <a:lnTo>
                    <a:pt x="2032539" y="319881"/>
                  </a:lnTo>
                  <a:lnTo>
                    <a:pt x="1712658" y="639762"/>
                  </a:lnTo>
                  <a:lnTo>
                    <a:pt x="0" y="639762"/>
                  </a:lnTo>
                  <a:lnTo>
                    <a:pt x="319881" y="319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BED4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 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9" name="TextBox 40"/>
            <p:cNvSpPr txBox="1"/>
            <p:nvPr/>
          </p:nvSpPr>
          <p:spPr>
            <a:xfrm>
              <a:off x="5429823" y="4540481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Step 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38860" y="4462097"/>
            <a:ext cx="2132634" cy="639762"/>
            <a:chOff x="6938860" y="4462097"/>
            <a:chExt cx="2132634" cy="639762"/>
          </a:xfrm>
        </p:grpSpPr>
        <p:sp>
          <p:nvSpPr>
            <p:cNvPr id="16" name="任意多边形 37"/>
            <p:cNvSpPr/>
            <p:nvPr/>
          </p:nvSpPr>
          <p:spPr>
            <a:xfrm>
              <a:off x="6938860" y="4462097"/>
              <a:ext cx="2132634" cy="639762"/>
            </a:xfrm>
            <a:custGeom>
              <a:avLst/>
              <a:gdLst>
                <a:gd name="connsiteX0" fmla="*/ 0 w 2032539"/>
                <a:gd name="connsiteY0" fmla="*/ 0 h 639762"/>
                <a:gd name="connsiteX1" fmla="*/ 1712658 w 2032539"/>
                <a:gd name="connsiteY1" fmla="*/ 0 h 639762"/>
                <a:gd name="connsiteX2" fmla="*/ 2032539 w 2032539"/>
                <a:gd name="connsiteY2" fmla="*/ 319881 h 639762"/>
                <a:gd name="connsiteX3" fmla="*/ 1712658 w 2032539"/>
                <a:gd name="connsiteY3" fmla="*/ 639762 h 639762"/>
                <a:gd name="connsiteX4" fmla="*/ 0 w 2032539"/>
                <a:gd name="connsiteY4" fmla="*/ 639762 h 639762"/>
                <a:gd name="connsiteX5" fmla="*/ 319881 w 2032539"/>
                <a:gd name="connsiteY5" fmla="*/ 319881 h 639762"/>
                <a:gd name="connsiteX6" fmla="*/ 0 w 2032539"/>
                <a:gd name="connsiteY6" fmla="*/ 0 h 63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539" h="639762">
                  <a:moveTo>
                    <a:pt x="0" y="0"/>
                  </a:moveTo>
                  <a:lnTo>
                    <a:pt x="1712658" y="0"/>
                  </a:lnTo>
                  <a:lnTo>
                    <a:pt x="2032539" y="319881"/>
                  </a:lnTo>
                  <a:lnTo>
                    <a:pt x="1712658" y="639762"/>
                  </a:lnTo>
                  <a:lnTo>
                    <a:pt x="0" y="639762"/>
                  </a:lnTo>
                  <a:lnTo>
                    <a:pt x="319881" y="319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CC3C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 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0" name="TextBox 41"/>
            <p:cNvSpPr txBox="1"/>
            <p:nvPr/>
          </p:nvSpPr>
          <p:spPr>
            <a:xfrm>
              <a:off x="7481907" y="4540481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Step 3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02857" y="4462097"/>
            <a:ext cx="2132634" cy="639762"/>
            <a:chOff x="9002857" y="4462097"/>
            <a:chExt cx="2132634" cy="639762"/>
          </a:xfrm>
        </p:grpSpPr>
        <p:sp>
          <p:nvSpPr>
            <p:cNvPr id="17" name="任意多边形 38"/>
            <p:cNvSpPr/>
            <p:nvPr/>
          </p:nvSpPr>
          <p:spPr>
            <a:xfrm>
              <a:off x="9002857" y="4462097"/>
              <a:ext cx="2132634" cy="639762"/>
            </a:xfrm>
            <a:custGeom>
              <a:avLst/>
              <a:gdLst>
                <a:gd name="connsiteX0" fmla="*/ 0 w 2032539"/>
                <a:gd name="connsiteY0" fmla="*/ 0 h 639762"/>
                <a:gd name="connsiteX1" fmla="*/ 1712658 w 2032539"/>
                <a:gd name="connsiteY1" fmla="*/ 0 h 639762"/>
                <a:gd name="connsiteX2" fmla="*/ 2032539 w 2032539"/>
                <a:gd name="connsiteY2" fmla="*/ 319881 h 639762"/>
                <a:gd name="connsiteX3" fmla="*/ 1712658 w 2032539"/>
                <a:gd name="connsiteY3" fmla="*/ 639762 h 639762"/>
                <a:gd name="connsiteX4" fmla="*/ 0 w 2032539"/>
                <a:gd name="connsiteY4" fmla="*/ 639762 h 639762"/>
                <a:gd name="connsiteX5" fmla="*/ 319881 w 2032539"/>
                <a:gd name="connsiteY5" fmla="*/ 319881 h 639762"/>
                <a:gd name="connsiteX6" fmla="*/ 0 w 2032539"/>
                <a:gd name="connsiteY6" fmla="*/ 0 h 63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539" h="639762">
                  <a:moveTo>
                    <a:pt x="0" y="0"/>
                  </a:moveTo>
                  <a:lnTo>
                    <a:pt x="1712658" y="0"/>
                  </a:lnTo>
                  <a:lnTo>
                    <a:pt x="2032539" y="319881"/>
                  </a:lnTo>
                  <a:lnTo>
                    <a:pt x="1712658" y="639762"/>
                  </a:lnTo>
                  <a:lnTo>
                    <a:pt x="0" y="639762"/>
                  </a:lnTo>
                  <a:lnTo>
                    <a:pt x="319881" y="319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1" name="TextBox 42"/>
            <p:cNvSpPr txBox="1"/>
            <p:nvPr/>
          </p:nvSpPr>
          <p:spPr>
            <a:xfrm>
              <a:off x="9480828" y="4540481"/>
              <a:ext cx="96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Step 4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77603" y="1895002"/>
            <a:ext cx="1145932" cy="1145926"/>
            <a:chOff x="1377603" y="1895002"/>
            <a:chExt cx="1145932" cy="1145926"/>
          </a:xfrm>
        </p:grpSpPr>
        <p:sp>
          <p:nvSpPr>
            <p:cNvPr id="23" name="椭圆 22"/>
            <p:cNvSpPr/>
            <p:nvPr/>
          </p:nvSpPr>
          <p:spPr>
            <a:xfrm flipH="1">
              <a:off x="1377603" y="1895002"/>
              <a:ext cx="1145932" cy="1145926"/>
            </a:xfrm>
            <a:prstGeom prst="ellipse">
              <a:avLst/>
            </a:prstGeom>
            <a:solidFill>
              <a:srgbClr val="CA5572"/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70567" y="2083517"/>
              <a:ext cx="767918" cy="768896"/>
            </a:xfrm>
            <a:custGeom>
              <a:avLst/>
              <a:gdLst>
                <a:gd name="T0" fmla="*/ 2702 w 3719"/>
                <a:gd name="T1" fmla="*/ 1860 h 3719"/>
                <a:gd name="T2" fmla="*/ 1860 w 3719"/>
                <a:gd name="T3" fmla="*/ 2702 h 3719"/>
                <a:gd name="T4" fmla="*/ 1017 w 3719"/>
                <a:gd name="T5" fmla="*/ 1860 h 3719"/>
                <a:gd name="T6" fmla="*/ 1860 w 3719"/>
                <a:gd name="T7" fmla="*/ 1017 h 3719"/>
                <a:gd name="T8" fmla="*/ 2155 w 3719"/>
                <a:gd name="T9" fmla="*/ 1071 h 3719"/>
                <a:gd name="T10" fmla="*/ 2397 w 3719"/>
                <a:gd name="T11" fmla="*/ 829 h 3719"/>
                <a:gd name="T12" fmla="*/ 1860 w 3719"/>
                <a:gd name="T13" fmla="*/ 697 h 3719"/>
                <a:gd name="T14" fmla="*/ 697 w 3719"/>
                <a:gd name="T15" fmla="*/ 1860 h 3719"/>
                <a:gd name="T16" fmla="*/ 1860 w 3719"/>
                <a:gd name="T17" fmla="*/ 3022 h 3719"/>
                <a:gd name="T18" fmla="*/ 3022 w 3719"/>
                <a:gd name="T19" fmla="*/ 1860 h 3719"/>
                <a:gd name="T20" fmla="*/ 2889 w 3719"/>
                <a:gd name="T21" fmla="*/ 1322 h 3719"/>
                <a:gd name="T22" fmla="*/ 2649 w 3719"/>
                <a:gd name="T23" fmla="*/ 1564 h 3719"/>
                <a:gd name="T24" fmla="*/ 2702 w 3719"/>
                <a:gd name="T25" fmla="*/ 1860 h 3719"/>
                <a:gd name="T26" fmla="*/ 1860 w 3719"/>
                <a:gd name="T27" fmla="*/ 1337 h 3719"/>
                <a:gd name="T28" fmla="*/ 1337 w 3719"/>
                <a:gd name="T29" fmla="*/ 1860 h 3719"/>
                <a:gd name="T30" fmla="*/ 1860 w 3719"/>
                <a:gd name="T31" fmla="*/ 2383 h 3719"/>
                <a:gd name="T32" fmla="*/ 2383 w 3719"/>
                <a:gd name="T33" fmla="*/ 1860 h 3719"/>
                <a:gd name="T34" fmla="*/ 2302 w 3719"/>
                <a:gd name="T35" fmla="*/ 1581 h 3719"/>
                <a:gd name="T36" fmla="*/ 2897 w 3719"/>
                <a:gd name="T37" fmla="*/ 986 h 3719"/>
                <a:gd name="T38" fmla="*/ 3226 w 3719"/>
                <a:gd name="T39" fmla="*/ 986 h 3719"/>
                <a:gd name="T40" fmla="*/ 3719 w 3719"/>
                <a:gd name="T41" fmla="*/ 493 h 3719"/>
                <a:gd name="T42" fmla="*/ 3243 w 3719"/>
                <a:gd name="T43" fmla="*/ 476 h 3719"/>
                <a:gd name="T44" fmla="*/ 3226 w 3719"/>
                <a:gd name="T45" fmla="*/ 0 h 3719"/>
                <a:gd name="T46" fmla="*/ 2733 w 3719"/>
                <a:gd name="T47" fmla="*/ 493 h 3719"/>
                <a:gd name="T48" fmla="*/ 2733 w 3719"/>
                <a:gd name="T49" fmla="*/ 822 h 3719"/>
                <a:gd name="T50" fmla="*/ 2138 w 3719"/>
                <a:gd name="T51" fmla="*/ 1417 h 3719"/>
                <a:gd name="T52" fmla="*/ 1860 w 3719"/>
                <a:gd name="T53" fmla="*/ 1337 h 3719"/>
                <a:gd name="T54" fmla="*/ 3228 w 3719"/>
                <a:gd name="T55" fmla="*/ 1219 h 3719"/>
                <a:gd name="T56" fmla="*/ 3371 w 3719"/>
                <a:gd name="T57" fmla="*/ 1860 h 3719"/>
                <a:gd name="T58" fmla="*/ 1860 w 3719"/>
                <a:gd name="T59" fmla="*/ 3371 h 3719"/>
                <a:gd name="T60" fmla="*/ 349 w 3719"/>
                <a:gd name="T61" fmla="*/ 1860 h 3719"/>
                <a:gd name="T62" fmla="*/ 1860 w 3719"/>
                <a:gd name="T63" fmla="*/ 349 h 3719"/>
                <a:gd name="T64" fmla="*/ 2500 w 3719"/>
                <a:gd name="T65" fmla="*/ 491 h 3719"/>
                <a:gd name="T66" fmla="*/ 2568 w 3719"/>
                <a:gd name="T67" fmla="*/ 329 h 3719"/>
                <a:gd name="T68" fmla="*/ 2697 w 3719"/>
                <a:gd name="T69" fmla="*/ 200 h 3719"/>
                <a:gd name="T70" fmla="*/ 1860 w 3719"/>
                <a:gd name="T71" fmla="*/ 0 h 3719"/>
                <a:gd name="T72" fmla="*/ 0 w 3719"/>
                <a:gd name="T73" fmla="*/ 1860 h 3719"/>
                <a:gd name="T74" fmla="*/ 1860 w 3719"/>
                <a:gd name="T75" fmla="*/ 3719 h 3719"/>
                <a:gd name="T76" fmla="*/ 3719 w 3719"/>
                <a:gd name="T77" fmla="*/ 1860 h 3719"/>
                <a:gd name="T78" fmla="*/ 3520 w 3719"/>
                <a:gd name="T79" fmla="*/ 1022 h 3719"/>
                <a:gd name="T80" fmla="*/ 3390 w 3719"/>
                <a:gd name="T81" fmla="*/ 1151 h 3719"/>
                <a:gd name="T82" fmla="*/ 3228 w 3719"/>
                <a:gd name="T83" fmla="*/ 1219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9" h="3719">
                  <a:moveTo>
                    <a:pt x="2702" y="1860"/>
                  </a:moveTo>
                  <a:cubicBezTo>
                    <a:pt x="2702" y="2324"/>
                    <a:pt x="2324" y="2702"/>
                    <a:pt x="1860" y="2702"/>
                  </a:cubicBezTo>
                  <a:cubicBezTo>
                    <a:pt x="1395" y="2702"/>
                    <a:pt x="1017" y="2324"/>
                    <a:pt x="1017" y="1860"/>
                  </a:cubicBezTo>
                  <a:cubicBezTo>
                    <a:pt x="1017" y="1395"/>
                    <a:pt x="1395" y="1017"/>
                    <a:pt x="1860" y="1017"/>
                  </a:cubicBezTo>
                  <a:cubicBezTo>
                    <a:pt x="1964" y="1017"/>
                    <a:pt x="2063" y="1036"/>
                    <a:pt x="2155" y="1071"/>
                  </a:cubicBezTo>
                  <a:lnTo>
                    <a:pt x="2397" y="829"/>
                  </a:lnTo>
                  <a:cubicBezTo>
                    <a:pt x="2236" y="745"/>
                    <a:pt x="2054" y="697"/>
                    <a:pt x="1860" y="697"/>
                  </a:cubicBezTo>
                  <a:cubicBezTo>
                    <a:pt x="1218" y="697"/>
                    <a:pt x="697" y="1218"/>
                    <a:pt x="697" y="1860"/>
                  </a:cubicBezTo>
                  <a:cubicBezTo>
                    <a:pt x="697" y="2501"/>
                    <a:pt x="1218" y="3022"/>
                    <a:pt x="1860" y="3022"/>
                  </a:cubicBezTo>
                  <a:cubicBezTo>
                    <a:pt x="2501" y="3022"/>
                    <a:pt x="3022" y="2501"/>
                    <a:pt x="3022" y="1860"/>
                  </a:cubicBezTo>
                  <a:cubicBezTo>
                    <a:pt x="3022" y="1666"/>
                    <a:pt x="2974" y="1483"/>
                    <a:pt x="2889" y="1322"/>
                  </a:cubicBezTo>
                  <a:lnTo>
                    <a:pt x="2649" y="1564"/>
                  </a:lnTo>
                  <a:cubicBezTo>
                    <a:pt x="2683" y="1656"/>
                    <a:pt x="2702" y="1756"/>
                    <a:pt x="2702" y="1860"/>
                  </a:cubicBezTo>
                  <a:close/>
                  <a:moveTo>
                    <a:pt x="1860" y="1337"/>
                  </a:moveTo>
                  <a:cubicBezTo>
                    <a:pt x="1571" y="1337"/>
                    <a:pt x="1337" y="1571"/>
                    <a:pt x="1337" y="1860"/>
                  </a:cubicBezTo>
                  <a:cubicBezTo>
                    <a:pt x="1337" y="2148"/>
                    <a:pt x="1571" y="2383"/>
                    <a:pt x="1860" y="2383"/>
                  </a:cubicBezTo>
                  <a:cubicBezTo>
                    <a:pt x="2148" y="2383"/>
                    <a:pt x="2383" y="2148"/>
                    <a:pt x="2383" y="1860"/>
                  </a:cubicBezTo>
                  <a:cubicBezTo>
                    <a:pt x="2383" y="1757"/>
                    <a:pt x="2353" y="1662"/>
                    <a:pt x="2302" y="1581"/>
                  </a:cubicBezTo>
                  <a:lnTo>
                    <a:pt x="2897" y="986"/>
                  </a:lnTo>
                  <a:lnTo>
                    <a:pt x="3226" y="986"/>
                  </a:lnTo>
                  <a:lnTo>
                    <a:pt x="3719" y="493"/>
                  </a:lnTo>
                  <a:lnTo>
                    <a:pt x="3243" y="476"/>
                  </a:lnTo>
                  <a:lnTo>
                    <a:pt x="3226" y="0"/>
                  </a:lnTo>
                  <a:lnTo>
                    <a:pt x="2733" y="493"/>
                  </a:lnTo>
                  <a:lnTo>
                    <a:pt x="2733" y="822"/>
                  </a:lnTo>
                  <a:lnTo>
                    <a:pt x="2138" y="1417"/>
                  </a:lnTo>
                  <a:cubicBezTo>
                    <a:pt x="2057" y="1366"/>
                    <a:pt x="1962" y="1337"/>
                    <a:pt x="1860" y="1337"/>
                  </a:cubicBezTo>
                  <a:close/>
                  <a:moveTo>
                    <a:pt x="3228" y="1219"/>
                  </a:moveTo>
                  <a:cubicBezTo>
                    <a:pt x="3319" y="1414"/>
                    <a:pt x="3371" y="1630"/>
                    <a:pt x="3371" y="1860"/>
                  </a:cubicBezTo>
                  <a:cubicBezTo>
                    <a:pt x="3371" y="2693"/>
                    <a:pt x="2693" y="3371"/>
                    <a:pt x="1860" y="3371"/>
                  </a:cubicBezTo>
                  <a:cubicBezTo>
                    <a:pt x="1026" y="3371"/>
                    <a:pt x="349" y="2693"/>
                    <a:pt x="349" y="1860"/>
                  </a:cubicBezTo>
                  <a:cubicBezTo>
                    <a:pt x="349" y="1026"/>
                    <a:pt x="1026" y="349"/>
                    <a:pt x="1860" y="349"/>
                  </a:cubicBezTo>
                  <a:cubicBezTo>
                    <a:pt x="2089" y="349"/>
                    <a:pt x="2306" y="400"/>
                    <a:pt x="2500" y="491"/>
                  </a:cubicBezTo>
                  <a:cubicBezTo>
                    <a:pt x="2501" y="430"/>
                    <a:pt x="2525" y="372"/>
                    <a:pt x="2568" y="329"/>
                  </a:cubicBezTo>
                  <a:lnTo>
                    <a:pt x="2697" y="200"/>
                  </a:lnTo>
                  <a:cubicBezTo>
                    <a:pt x="2446" y="72"/>
                    <a:pt x="2161" y="0"/>
                    <a:pt x="1860" y="0"/>
                  </a:cubicBezTo>
                  <a:cubicBezTo>
                    <a:pt x="832" y="0"/>
                    <a:pt x="0" y="832"/>
                    <a:pt x="0" y="1860"/>
                  </a:cubicBezTo>
                  <a:cubicBezTo>
                    <a:pt x="0" y="2887"/>
                    <a:pt x="832" y="3719"/>
                    <a:pt x="1860" y="3719"/>
                  </a:cubicBezTo>
                  <a:cubicBezTo>
                    <a:pt x="2887" y="3719"/>
                    <a:pt x="3719" y="2887"/>
                    <a:pt x="3719" y="1860"/>
                  </a:cubicBezTo>
                  <a:cubicBezTo>
                    <a:pt x="3719" y="1558"/>
                    <a:pt x="3647" y="1273"/>
                    <a:pt x="3520" y="1022"/>
                  </a:cubicBezTo>
                  <a:lnTo>
                    <a:pt x="3390" y="1151"/>
                  </a:lnTo>
                  <a:cubicBezTo>
                    <a:pt x="3347" y="1194"/>
                    <a:pt x="3289" y="1219"/>
                    <a:pt x="3228" y="1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74991" y="4234164"/>
            <a:ext cx="1145932" cy="1145926"/>
            <a:chOff x="1374991" y="4234164"/>
            <a:chExt cx="1145932" cy="1145926"/>
          </a:xfrm>
        </p:grpSpPr>
        <p:sp>
          <p:nvSpPr>
            <p:cNvPr id="26" name="椭圆 25"/>
            <p:cNvSpPr/>
            <p:nvPr/>
          </p:nvSpPr>
          <p:spPr>
            <a:xfrm flipH="1">
              <a:off x="1374991" y="4234164"/>
              <a:ext cx="1145932" cy="1145926"/>
            </a:xfrm>
            <a:prstGeom prst="ellipse">
              <a:avLst/>
            </a:prstGeom>
            <a:solidFill>
              <a:srgbClr val="CA5572"/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 rot="19556798">
              <a:off x="1526421" y="4646534"/>
              <a:ext cx="850985" cy="425493"/>
            </a:xfrm>
            <a:custGeom>
              <a:avLst/>
              <a:gdLst>
                <a:gd name="T0" fmla="*/ 1008 w 1896"/>
                <a:gd name="T1" fmla="*/ 29 h 948"/>
                <a:gd name="T2" fmla="*/ 1257 w 1896"/>
                <a:gd name="T3" fmla="*/ 172 h 948"/>
                <a:gd name="T4" fmla="*/ 1260 w 1896"/>
                <a:gd name="T5" fmla="*/ 184 h 948"/>
                <a:gd name="T6" fmla="*/ 1491 w 1896"/>
                <a:gd name="T7" fmla="*/ 216 h 948"/>
                <a:gd name="T8" fmla="*/ 1707 w 1896"/>
                <a:gd name="T9" fmla="*/ 90 h 948"/>
                <a:gd name="T10" fmla="*/ 1881 w 1896"/>
                <a:gd name="T11" fmla="*/ 319 h 948"/>
                <a:gd name="T12" fmla="*/ 1652 w 1896"/>
                <a:gd name="T13" fmla="*/ 492 h 948"/>
                <a:gd name="T14" fmla="*/ 1481 w 1896"/>
                <a:gd name="T15" fmla="*/ 335 h 948"/>
                <a:gd name="T16" fmla="*/ 1248 w 1896"/>
                <a:gd name="T17" fmla="*/ 303 h 948"/>
                <a:gd name="T18" fmla="*/ 1114 w 1896"/>
                <a:gd name="T19" fmla="*/ 421 h 948"/>
                <a:gd name="T20" fmla="*/ 1040 w 1896"/>
                <a:gd name="T21" fmla="*/ 427 h 948"/>
                <a:gd name="T22" fmla="*/ 973 w 1896"/>
                <a:gd name="T23" fmla="*/ 582 h 948"/>
                <a:gd name="T24" fmla="*/ 1023 w 1896"/>
                <a:gd name="T25" fmla="*/ 777 h 948"/>
                <a:gd name="T26" fmla="*/ 774 w 1896"/>
                <a:gd name="T27" fmla="*/ 919 h 948"/>
                <a:gd name="T28" fmla="*/ 625 w 1896"/>
                <a:gd name="T29" fmla="*/ 726 h 948"/>
                <a:gd name="T30" fmla="*/ 397 w 1896"/>
                <a:gd name="T31" fmla="*/ 662 h 948"/>
                <a:gd name="T32" fmla="*/ 172 w 1896"/>
                <a:gd name="T33" fmla="*/ 751 h 948"/>
                <a:gd name="T34" fmla="*/ 29 w 1896"/>
                <a:gd name="T35" fmla="*/ 502 h 948"/>
                <a:gd name="T36" fmla="*/ 278 w 1896"/>
                <a:gd name="T37" fmla="*/ 359 h 948"/>
                <a:gd name="T38" fmla="*/ 428 w 1896"/>
                <a:gd name="T39" fmla="*/ 547 h 948"/>
                <a:gd name="T40" fmla="*/ 658 w 1896"/>
                <a:gd name="T41" fmla="*/ 612 h 948"/>
                <a:gd name="T42" fmla="*/ 869 w 1896"/>
                <a:gd name="T43" fmla="*/ 525 h 948"/>
                <a:gd name="T44" fmla="*/ 931 w 1896"/>
                <a:gd name="T45" fmla="*/ 380 h 948"/>
                <a:gd name="T46" fmla="*/ 865 w 1896"/>
                <a:gd name="T47" fmla="*/ 278 h 948"/>
                <a:gd name="T48" fmla="*/ 1008 w 1896"/>
                <a:gd name="T49" fmla="*/ 29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6" h="948">
                  <a:moveTo>
                    <a:pt x="1008" y="29"/>
                  </a:moveTo>
                  <a:cubicBezTo>
                    <a:pt x="1116" y="0"/>
                    <a:pt x="1228" y="64"/>
                    <a:pt x="1257" y="172"/>
                  </a:cubicBezTo>
                  <a:cubicBezTo>
                    <a:pt x="1258" y="176"/>
                    <a:pt x="1259" y="180"/>
                    <a:pt x="1260" y="184"/>
                  </a:cubicBezTo>
                  <a:lnTo>
                    <a:pt x="1491" y="216"/>
                  </a:lnTo>
                  <a:cubicBezTo>
                    <a:pt x="1525" y="132"/>
                    <a:pt x="1613" y="78"/>
                    <a:pt x="1707" y="90"/>
                  </a:cubicBezTo>
                  <a:cubicBezTo>
                    <a:pt x="1818" y="105"/>
                    <a:pt x="1896" y="208"/>
                    <a:pt x="1881" y="319"/>
                  </a:cubicBezTo>
                  <a:cubicBezTo>
                    <a:pt x="1866" y="430"/>
                    <a:pt x="1763" y="508"/>
                    <a:pt x="1652" y="492"/>
                  </a:cubicBezTo>
                  <a:cubicBezTo>
                    <a:pt x="1566" y="481"/>
                    <a:pt x="1499" y="416"/>
                    <a:pt x="1481" y="335"/>
                  </a:cubicBezTo>
                  <a:lnTo>
                    <a:pt x="1248" y="303"/>
                  </a:lnTo>
                  <a:cubicBezTo>
                    <a:pt x="1225" y="359"/>
                    <a:pt x="1177" y="404"/>
                    <a:pt x="1114" y="421"/>
                  </a:cubicBezTo>
                  <a:cubicBezTo>
                    <a:pt x="1089" y="427"/>
                    <a:pt x="1064" y="429"/>
                    <a:pt x="1040" y="427"/>
                  </a:cubicBezTo>
                  <a:lnTo>
                    <a:pt x="973" y="582"/>
                  </a:lnTo>
                  <a:cubicBezTo>
                    <a:pt x="1021" y="632"/>
                    <a:pt x="1043" y="705"/>
                    <a:pt x="1023" y="777"/>
                  </a:cubicBezTo>
                  <a:cubicBezTo>
                    <a:pt x="994" y="885"/>
                    <a:pt x="882" y="948"/>
                    <a:pt x="774" y="919"/>
                  </a:cubicBezTo>
                  <a:cubicBezTo>
                    <a:pt x="685" y="895"/>
                    <a:pt x="626" y="814"/>
                    <a:pt x="625" y="726"/>
                  </a:cubicBezTo>
                  <a:lnTo>
                    <a:pt x="397" y="662"/>
                  </a:lnTo>
                  <a:cubicBezTo>
                    <a:pt x="351" y="736"/>
                    <a:pt x="260" y="775"/>
                    <a:pt x="172" y="751"/>
                  </a:cubicBezTo>
                  <a:cubicBezTo>
                    <a:pt x="64" y="721"/>
                    <a:pt x="0" y="610"/>
                    <a:pt x="29" y="502"/>
                  </a:cubicBezTo>
                  <a:cubicBezTo>
                    <a:pt x="59" y="393"/>
                    <a:pt x="170" y="330"/>
                    <a:pt x="278" y="359"/>
                  </a:cubicBezTo>
                  <a:cubicBezTo>
                    <a:pt x="366" y="383"/>
                    <a:pt x="425" y="461"/>
                    <a:pt x="428" y="547"/>
                  </a:cubicBezTo>
                  <a:lnTo>
                    <a:pt x="658" y="612"/>
                  </a:lnTo>
                  <a:cubicBezTo>
                    <a:pt x="702" y="544"/>
                    <a:pt x="786" y="507"/>
                    <a:pt x="869" y="525"/>
                  </a:cubicBezTo>
                  <a:lnTo>
                    <a:pt x="931" y="380"/>
                  </a:lnTo>
                  <a:cubicBezTo>
                    <a:pt x="900" y="354"/>
                    <a:pt x="877" y="319"/>
                    <a:pt x="865" y="278"/>
                  </a:cubicBezTo>
                  <a:cubicBezTo>
                    <a:pt x="836" y="170"/>
                    <a:pt x="900" y="58"/>
                    <a:pt x="100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35" y="0"/>
            <a:ext cx="4848301" cy="685800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482551" y="1700808"/>
            <a:ext cx="6548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年轻是缺陷，也是资本；</a:t>
            </a:r>
            <a:endParaRPr lang="en-US" altLang="zh-CN" sz="2400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algn="just"/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目前我处在学习与成长阶段，或许与您的期望有差距；</a:t>
            </a:r>
            <a:endParaRPr lang="en-US" altLang="zh-CN" sz="2400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  <a:p>
            <a:pPr algn="just"/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我将以务实勤奋的工作态度、谦虚上进的学习精神，迅速补齐短板，进入工作状态，完成工作目标。</a:t>
            </a:r>
          </a:p>
        </p:txBody>
      </p:sp>
      <p:sp>
        <p:nvSpPr>
          <p:cNvPr id="10" name="矩形 9"/>
          <p:cNvSpPr/>
          <p:nvPr/>
        </p:nvSpPr>
        <p:spPr>
          <a:xfrm>
            <a:off x="483359" y="4509120"/>
            <a:ext cx="590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CA557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请给我一个机会，我会还您一个惊喜！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426767" y="4653136"/>
            <a:ext cx="7488832" cy="86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>
              <a:defRPr/>
            </a:pPr>
            <a:r>
              <a:rPr lang="zh-CN" altLang="en-US" sz="6000" b="1" dirty="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期待加入您的团队</a:t>
            </a:r>
            <a:r>
              <a:rPr lang="en-US" altLang="zh-CN" sz="6000" b="1" dirty="0">
                <a:solidFill>
                  <a:schemeClr val="tx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……</a:t>
            </a:r>
            <a:endParaRPr lang="zh-CN" altLang="en-US" sz="6000" b="1" dirty="0">
              <a:solidFill>
                <a:schemeClr val="tx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6" b="51437"/>
          <a:stretch>
            <a:fillRect/>
          </a:stretch>
        </p:blipFill>
        <p:spPr>
          <a:xfrm>
            <a:off x="914599" y="754321"/>
            <a:ext cx="9423491" cy="3756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第一部分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个人简介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366754" y="276248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1.1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个人简介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5383199" y="1373675"/>
            <a:ext cx="4810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学历</a:t>
            </a: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：硕士、管理学硕士学位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383199" y="1914200"/>
            <a:ext cx="4810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专业</a:t>
            </a: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：北京大学，行政管理</a:t>
            </a: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5383199" y="2454725"/>
            <a:ext cx="4810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籍贯</a:t>
            </a: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：北京市 丰台区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251561" y="6018674"/>
            <a:ext cx="3855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目标岗位：企划主管</a:t>
            </a:r>
            <a:endParaRPr lang="zh-CN" altLang="en-US" sz="20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5383199" y="2995250"/>
            <a:ext cx="4810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出生年月</a:t>
            </a: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：</a:t>
            </a: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19XX</a:t>
            </a: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XX</a:t>
            </a: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月</a:t>
            </a:r>
            <a:r>
              <a:rPr lang="en-US" altLang="zh-CN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XX</a:t>
            </a:r>
            <a:r>
              <a:rPr lang="zh-CN" altLang="en-US" sz="2400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日</a:t>
            </a:r>
          </a:p>
        </p:txBody>
      </p:sp>
      <p:sp>
        <p:nvSpPr>
          <p:cNvPr id="78" name="TextBox 28"/>
          <p:cNvSpPr txBox="1"/>
          <p:nvPr/>
        </p:nvSpPr>
        <p:spPr>
          <a:xfrm>
            <a:off x="2184191" y="5201156"/>
            <a:ext cx="16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办公资源</a:t>
            </a: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98" y="1373675"/>
            <a:ext cx="1976677" cy="3533184"/>
          </a:xfrm>
          <a:prstGeom prst="rect">
            <a:avLst/>
          </a:prstGeom>
          <a:noFill/>
          <a:ln w="1270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组合 2"/>
          <p:cNvGrpSpPr/>
          <p:nvPr/>
        </p:nvGrpSpPr>
        <p:grpSpPr>
          <a:xfrm>
            <a:off x="5373922" y="3934326"/>
            <a:ext cx="1222448" cy="1222446"/>
            <a:chOff x="5373922" y="3934326"/>
            <a:chExt cx="1222448" cy="1222446"/>
          </a:xfrm>
        </p:grpSpPr>
        <p:sp>
          <p:nvSpPr>
            <p:cNvPr id="88" name="椭圆 87"/>
            <p:cNvSpPr/>
            <p:nvPr/>
          </p:nvSpPr>
          <p:spPr bwMode="auto">
            <a:xfrm>
              <a:off x="5373922" y="3934326"/>
              <a:ext cx="1222448" cy="1222446"/>
            </a:xfrm>
            <a:prstGeom prst="ellipse">
              <a:avLst/>
            </a:prstGeom>
            <a:solidFill>
              <a:srgbClr val="CA5572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5579002" y="4139040"/>
              <a:ext cx="799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素质过硬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01450" y="3934326"/>
            <a:ext cx="1222448" cy="1222446"/>
            <a:chOff x="6801450" y="3934326"/>
            <a:chExt cx="1222448" cy="1222446"/>
          </a:xfrm>
        </p:grpSpPr>
        <p:sp>
          <p:nvSpPr>
            <p:cNvPr id="89" name="椭圆 88"/>
            <p:cNvSpPr/>
            <p:nvPr/>
          </p:nvSpPr>
          <p:spPr bwMode="auto">
            <a:xfrm>
              <a:off x="6801450" y="3934326"/>
              <a:ext cx="1222448" cy="1222446"/>
            </a:xfrm>
            <a:prstGeom prst="ellipse">
              <a:avLst/>
            </a:prstGeom>
            <a:solidFill>
              <a:srgbClr val="B3CC3C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960290" y="4139041"/>
              <a:ext cx="9298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渴望进步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70939" y="3934326"/>
            <a:ext cx="1222448" cy="1222446"/>
            <a:chOff x="8170939" y="3934326"/>
            <a:chExt cx="1222448" cy="1222446"/>
          </a:xfrm>
        </p:grpSpPr>
        <p:sp>
          <p:nvSpPr>
            <p:cNvPr id="90" name="椭圆 89"/>
            <p:cNvSpPr/>
            <p:nvPr/>
          </p:nvSpPr>
          <p:spPr bwMode="auto">
            <a:xfrm>
              <a:off x="8170939" y="3934326"/>
              <a:ext cx="1222448" cy="1222446"/>
            </a:xfrm>
            <a:prstGeom prst="ellipse">
              <a:avLst/>
            </a:prstGeom>
            <a:solidFill>
              <a:srgbClr val="1F98C3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8263145" y="4130050"/>
              <a:ext cx="10736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行动力强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48582" y="3934326"/>
            <a:ext cx="1222448" cy="1222446"/>
            <a:chOff x="9548582" y="3934326"/>
            <a:chExt cx="1222448" cy="1222446"/>
          </a:xfrm>
        </p:grpSpPr>
        <p:sp>
          <p:nvSpPr>
            <p:cNvPr id="91" name="椭圆 90"/>
            <p:cNvSpPr/>
            <p:nvPr/>
          </p:nvSpPr>
          <p:spPr bwMode="auto">
            <a:xfrm>
              <a:off x="9548582" y="3934326"/>
              <a:ext cx="1222448" cy="1222446"/>
            </a:xfrm>
            <a:prstGeom prst="ellipse">
              <a:avLst/>
            </a:prstGeom>
            <a:solidFill>
              <a:srgbClr val="8EBED4"/>
            </a:solidFill>
            <a:ln w="38100" cap="flat">
              <a:solidFill>
                <a:schemeClr val="accent2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>
                <a:solidFill>
                  <a:schemeClr val="tx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9651162" y="4139041"/>
              <a:ext cx="10287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善于学习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111" y="260648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1.2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教育经历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192641" y="2072057"/>
            <a:ext cx="1057275" cy="2078037"/>
            <a:chOff x="4192641" y="2072057"/>
            <a:chExt cx="1057275" cy="2078037"/>
          </a:xfrm>
        </p:grpSpPr>
        <p:sp>
          <p:nvSpPr>
            <p:cNvPr id="38" name="Freeform 6"/>
            <p:cNvSpPr/>
            <p:nvPr/>
          </p:nvSpPr>
          <p:spPr bwMode="auto">
            <a:xfrm>
              <a:off x="4192641" y="2072057"/>
              <a:ext cx="1057275" cy="1319213"/>
            </a:xfrm>
            <a:custGeom>
              <a:avLst/>
              <a:gdLst>
                <a:gd name="T0" fmla="*/ 657 w 1315"/>
                <a:gd name="T1" fmla="*/ 0 h 1635"/>
                <a:gd name="T2" fmla="*/ 1315 w 1315"/>
                <a:gd name="T3" fmla="*/ 657 h 1635"/>
                <a:gd name="T4" fmla="*/ 657 w 1315"/>
                <a:gd name="T5" fmla="*/ 1635 h 1635"/>
                <a:gd name="T6" fmla="*/ 0 w 1315"/>
                <a:gd name="T7" fmla="*/ 657 h 1635"/>
                <a:gd name="T8" fmla="*/ 657 w 1315"/>
                <a:gd name="T9" fmla="*/ 0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5" h="1635">
                  <a:moveTo>
                    <a:pt x="657" y="0"/>
                  </a:moveTo>
                  <a:cubicBezTo>
                    <a:pt x="1020" y="0"/>
                    <a:pt x="1315" y="294"/>
                    <a:pt x="1315" y="657"/>
                  </a:cubicBezTo>
                  <a:cubicBezTo>
                    <a:pt x="1315" y="1020"/>
                    <a:pt x="805" y="1635"/>
                    <a:pt x="657" y="1635"/>
                  </a:cubicBezTo>
                  <a:cubicBezTo>
                    <a:pt x="510" y="1635"/>
                    <a:pt x="0" y="1020"/>
                    <a:pt x="0" y="657"/>
                  </a:cubicBezTo>
                  <a:cubicBezTo>
                    <a:pt x="0" y="294"/>
                    <a:pt x="294" y="0"/>
                    <a:pt x="657" y="0"/>
                  </a:cubicBezTo>
                  <a:close/>
                </a:path>
              </a:pathLst>
            </a:custGeom>
            <a:solidFill>
              <a:srgbClr val="1F98C3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4726041" y="3394444"/>
              <a:ext cx="0" cy="755650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380843" y="2395805"/>
              <a:ext cx="628486" cy="524078"/>
            </a:xfrm>
            <a:custGeom>
              <a:avLst/>
              <a:gdLst>
                <a:gd name="T0" fmla="*/ 578 w 606"/>
                <a:gd name="T1" fmla="*/ 85 h 503"/>
                <a:gd name="T2" fmla="*/ 586 w 606"/>
                <a:gd name="T3" fmla="*/ 10 h 503"/>
                <a:gd name="T4" fmla="*/ 587 w 606"/>
                <a:gd name="T5" fmla="*/ 0 h 503"/>
                <a:gd name="T6" fmla="*/ 494 w 606"/>
                <a:gd name="T7" fmla="*/ 35 h 503"/>
                <a:gd name="T8" fmla="*/ 492 w 606"/>
                <a:gd name="T9" fmla="*/ 26 h 503"/>
                <a:gd name="T10" fmla="*/ 490 w 606"/>
                <a:gd name="T11" fmla="*/ 19 h 503"/>
                <a:gd name="T12" fmla="*/ 98 w 606"/>
                <a:gd name="T13" fmla="*/ 174 h 503"/>
                <a:gd name="T14" fmla="*/ 117 w 606"/>
                <a:gd name="T15" fmla="*/ 196 h 503"/>
                <a:gd name="T16" fmla="*/ 33 w 606"/>
                <a:gd name="T17" fmla="*/ 229 h 503"/>
                <a:gd name="T18" fmla="*/ 68 w 606"/>
                <a:gd name="T19" fmla="*/ 267 h 503"/>
                <a:gd name="T20" fmla="*/ 0 w 606"/>
                <a:gd name="T21" fmla="*/ 294 h 503"/>
                <a:gd name="T22" fmla="*/ 38 w 606"/>
                <a:gd name="T23" fmla="*/ 330 h 503"/>
                <a:gd name="T24" fmla="*/ 12 w 606"/>
                <a:gd name="T25" fmla="*/ 340 h 503"/>
                <a:gd name="T26" fmla="*/ 190 w 606"/>
                <a:gd name="T27" fmla="*/ 503 h 503"/>
                <a:gd name="T28" fmla="*/ 565 w 606"/>
                <a:gd name="T29" fmla="*/ 356 h 503"/>
                <a:gd name="T30" fmla="*/ 387 w 606"/>
                <a:gd name="T31" fmla="*/ 192 h 503"/>
                <a:gd name="T32" fmla="*/ 51 w 606"/>
                <a:gd name="T33" fmla="*/ 324 h 503"/>
                <a:gd name="T34" fmla="*/ 24 w 606"/>
                <a:gd name="T35" fmla="*/ 298 h 503"/>
                <a:gd name="T36" fmla="*/ 386 w 606"/>
                <a:gd name="T37" fmla="*/ 156 h 503"/>
                <a:gd name="T38" fmla="*/ 411 w 606"/>
                <a:gd name="T39" fmla="*/ 181 h 503"/>
                <a:gd name="T40" fmla="*/ 440 w 606"/>
                <a:gd name="T41" fmla="*/ 209 h 503"/>
                <a:gd name="T42" fmla="*/ 469 w 606"/>
                <a:gd name="T43" fmla="*/ 237 h 503"/>
                <a:gd name="T44" fmla="*/ 499 w 606"/>
                <a:gd name="T45" fmla="*/ 264 h 503"/>
                <a:gd name="T46" fmla="*/ 473 w 606"/>
                <a:gd name="T47" fmla="*/ 234 h 503"/>
                <a:gd name="T48" fmla="*/ 446 w 606"/>
                <a:gd name="T49" fmla="*/ 203 h 503"/>
                <a:gd name="T50" fmla="*/ 419 w 606"/>
                <a:gd name="T51" fmla="*/ 173 h 503"/>
                <a:gd name="T52" fmla="*/ 392 w 606"/>
                <a:gd name="T53" fmla="*/ 144 h 503"/>
                <a:gd name="T54" fmla="*/ 389 w 606"/>
                <a:gd name="T55" fmla="*/ 141 h 503"/>
                <a:gd name="T56" fmla="*/ 82 w 606"/>
                <a:gd name="T57" fmla="*/ 262 h 503"/>
                <a:gd name="T58" fmla="*/ 57 w 606"/>
                <a:gd name="T59" fmla="*/ 234 h 503"/>
                <a:gd name="T60" fmla="*/ 418 w 606"/>
                <a:gd name="T61" fmla="*/ 91 h 503"/>
                <a:gd name="T62" fmla="*/ 435 w 606"/>
                <a:gd name="T63" fmla="*/ 117 h 503"/>
                <a:gd name="T64" fmla="*/ 456 w 606"/>
                <a:gd name="T65" fmla="*/ 147 h 503"/>
                <a:gd name="T66" fmla="*/ 477 w 606"/>
                <a:gd name="T67" fmla="*/ 177 h 503"/>
                <a:gd name="T68" fmla="*/ 499 w 606"/>
                <a:gd name="T69" fmla="*/ 207 h 503"/>
                <a:gd name="T70" fmla="*/ 481 w 606"/>
                <a:gd name="T71" fmla="*/ 175 h 503"/>
                <a:gd name="T72" fmla="*/ 463 w 606"/>
                <a:gd name="T73" fmla="*/ 143 h 503"/>
                <a:gd name="T74" fmla="*/ 444 w 606"/>
                <a:gd name="T75" fmla="*/ 111 h 503"/>
                <a:gd name="T76" fmla="*/ 425 w 606"/>
                <a:gd name="T77" fmla="*/ 80 h 503"/>
                <a:gd name="T78" fmla="*/ 423 w 606"/>
                <a:gd name="T79" fmla="*/ 76 h 503"/>
                <a:gd name="T80" fmla="*/ 131 w 606"/>
                <a:gd name="T81" fmla="*/ 191 h 503"/>
                <a:gd name="T82" fmla="*/ 122 w 606"/>
                <a:gd name="T83" fmla="*/ 178 h 503"/>
                <a:gd name="T84" fmla="*/ 482 w 606"/>
                <a:gd name="T85" fmla="*/ 36 h 503"/>
                <a:gd name="T86" fmla="*/ 492 w 606"/>
                <a:gd name="T87" fmla="*/ 70 h 503"/>
                <a:gd name="T88" fmla="*/ 505 w 606"/>
                <a:gd name="T89" fmla="*/ 111 h 503"/>
                <a:gd name="T90" fmla="*/ 518 w 606"/>
                <a:gd name="T91" fmla="*/ 151 h 503"/>
                <a:gd name="T92" fmla="*/ 531 w 606"/>
                <a:gd name="T93" fmla="*/ 192 h 503"/>
                <a:gd name="T94" fmla="*/ 522 w 606"/>
                <a:gd name="T95" fmla="*/ 150 h 503"/>
                <a:gd name="T96" fmla="*/ 512 w 606"/>
                <a:gd name="T97" fmla="*/ 109 h 503"/>
                <a:gd name="T98" fmla="*/ 502 w 606"/>
                <a:gd name="T99" fmla="*/ 67 h 503"/>
                <a:gd name="T100" fmla="*/ 498 w 606"/>
                <a:gd name="T101" fmla="*/ 50 h 503"/>
                <a:gd name="T102" fmla="*/ 573 w 606"/>
                <a:gd name="T103" fmla="*/ 19 h 503"/>
                <a:gd name="T104" fmla="*/ 553 w 606"/>
                <a:gd name="T105" fmla="*/ 290 h 503"/>
                <a:gd name="T106" fmla="*/ 549 w 606"/>
                <a:gd name="T107" fmla="*/ 341 h 503"/>
                <a:gd name="T108" fmla="*/ 565 w 606"/>
                <a:gd name="T109" fmla="*/ 356 h 503"/>
                <a:gd name="T110" fmla="*/ 606 w 606"/>
                <a:gd name="T111" fmla="*/ 71 h 503"/>
                <a:gd name="T112" fmla="*/ 578 w 606"/>
                <a:gd name="T113" fmla="*/ 8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6" h="503">
                  <a:moveTo>
                    <a:pt x="578" y="85"/>
                  </a:moveTo>
                  <a:lnTo>
                    <a:pt x="586" y="10"/>
                  </a:lnTo>
                  <a:lnTo>
                    <a:pt x="587" y="0"/>
                  </a:lnTo>
                  <a:lnTo>
                    <a:pt x="494" y="35"/>
                  </a:lnTo>
                  <a:lnTo>
                    <a:pt x="492" y="26"/>
                  </a:lnTo>
                  <a:lnTo>
                    <a:pt x="490" y="19"/>
                  </a:lnTo>
                  <a:lnTo>
                    <a:pt x="98" y="174"/>
                  </a:lnTo>
                  <a:lnTo>
                    <a:pt x="117" y="196"/>
                  </a:lnTo>
                  <a:lnTo>
                    <a:pt x="33" y="229"/>
                  </a:lnTo>
                  <a:lnTo>
                    <a:pt x="68" y="267"/>
                  </a:lnTo>
                  <a:lnTo>
                    <a:pt x="0" y="294"/>
                  </a:lnTo>
                  <a:lnTo>
                    <a:pt x="38" y="330"/>
                  </a:lnTo>
                  <a:lnTo>
                    <a:pt x="12" y="340"/>
                  </a:lnTo>
                  <a:lnTo>
                    <a:pt x="190" y="503"/>
                  </a:lnTo>
                  <a:lnTo>
                    <a:pt x="565" y="356"/>
                  </a:lnTo>
                  <a:lnTo>
                    <a:pt x="387" y="192"/>
                  </a:lnTo>
                  <a:lnTo>
                    <a:pt x="51" y="324"/>
                  </a:lnTo>
                  <a:lnTo>
                    <a:pt x="24" y="298"/>
                  </a:lnTo>
                  <a:lnTo>
                    <a:pt x="386" y="156"/>
                  </a:lnTo>
                  <a:lnTo>
                    <a:pt x="411" y="181"/>
                  </a:lnTo>
                  <a:lnTo>
                    <a:pt x="440" y="209"/>
                  </a:lnTo>
                  <a:lnTo>
                    <a:pt x="469" y="237"/>
                  </a:lnTo>
                  <a:cubicBezTo>
                    <a:pt x="479" y="246"/>
                    <a:pt x="489" y="255"/>
                    <a:pt x="499" y="264"/>
                  </a:cubicBezTo>
                  <a:cubicBezTo>
                    <a:pt x="490" y="254"/>
                    <a:pt x="481" y="244"/>
                    <a:pt x="473" y="234"/>
                  </a:cubicBezTo>
                  <a:lnTo>
                    <a:pt x="446" y="203"/>
                  </a:lnTo>
                  <a:lnTo>
                    <a:pt x="419" y="173"/>
                  </a:lnTo>
                  <a:lnTo>
                    <a:pt x="392" y="144"/>
                  </a:lnTo>
                  <a:lnTo>
                    <a:pt x="389" y="141"/>
                  </a:lnTo>
                  <a:lnTo>
                    <a:pt x="82" y="262"/>
                  </a:lnTo>
                  <a:lnTo>
                    <a:pt x="57" y="234"/>
                  </a:lnTo>
                  <a:lnTo>
                    <a:pt x="418" y="91"/>
                  </a:lnTo>
                  <a:lnTo>
                    <a:pt x="435" y="117"/>
                  </a:lnTo>
                  <a:lnTo>
                    <a:pt x="456" y="147"/>
                  </a:lnTo>
                  <a:lnTo>
                    <a:pt x="477" y="177"/>
                  </a:lnTo>
                  <a:cubicBezTo>
                    <a:pt x="484" y="187"/>
                    <a:pt x="491" y="197"/>
                    <a:pt x="499" y="207"/>
                  </a:cubicBezTo>
                  <a:cubicBezTo>
                    <a:pt x="493" y="196"/>
                    <a:pt x="487" y="185"/>
                    <a:pt x="481" y="175"/>
                  </a:cubicBezTo>
                  <a:lnTo>
                    <a:pt x="463" y="143"/>
                  </a:lnTo>
                  <a:lnTo>
                    <a:pt x="444" y="111"/>
                  </a:lnTo>
                  <a:lnTo>
                    <a:pt x="425" y="80"/>
                  </a:lnTo>
                  <a:lnTo>
                    <a:pt x="423" y="76"/>
                  </a:lnTo>
                  <a:lnTo>
                    <a:pt x="131" y="191"/>
                  </a:lnTo>
                  <a:lnTo>
                    <a:pt x="122" y="178"/>
                  </a:lnTo>
                  <a:lnTo>
                    <a:pt x="482" y="36"/>
                  </a:lnTo>
                  <a:lnTo>
                    <a:pt x="492" y="70"/>
                  </a:lnTo>
                  <a:lnTo>
                    <a:pt x="505" y="111"/>
                  </a:lnTo>
                  <a:lnTo>
                    <a:pt x="518" y="151"/>
                  </a:lnTo>
                  <a:cubicBezTo>
                    <a:pt x="522" y="165"/>
                    <a:pt x="527" y="178"/>
                    <a:pt x="531" y="192"/>
                  </a:cubicBezTo>
                  <a:cubicBezTo>
                    <a:pt x="528" y="178"/>
                    <a:pt x="525" y="164"/>
                    <a:pt x="522" y="150"/>
                  </a:cubicBezTo>
                  <a:lnTo>
                    <a:pt x="512" y="109"/>
                  </a:lnTo>
                  <a:lnTo>
                    <a:pt x="502" y="67"/>
                  </a:lnTo>
                  <a:lnTo>
                    <a:pt x="498" y="50"/>
                  </a:lnTo>
                  <a:cubicBezTo>
                    <a:pt x="523" y="40"/>
                    <a:pt x="548" y="30"/>
                    <a:pt x="573" y="19"/>
                  </a:cubicBezTo>
                  <a:lnTo>
                    <a:pt x="553" y="290"/>
                  </a:lnTo>
                  <a:lnTo>
                    <a:pt x="549" y="341"/>
                  </a:lnTo>
                  <a:lnTo>
                    <a:pt x="565" y="356"/>
                  </a:lnTo>
                  <a:lnTo>
                    <a:pt x="606" y="71"/>
                  </a:lnTo>
                  <a:lnTo>
                    <a:pt x="578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04275" y="2424482"/>
            <a:ext cx="1057275" cy="1727200"/>
            <a:chOff x="1704275" y="2424482"/>
            <a:chExt cx="1057275" cy="1727200"/>
          </a:xfrm>
        </p:grpSpPr>
        <p:sp>
          <p:nvSpPr>
            <p:cNvPr id="37" name="Freeform 5"/>
            <p:cNvSpPr/>
            <p:nvPr/>
          </p:nvSpPr>
          <p:spPr bwMode="auto">
            <a:xfrm>
              <a:off x="1704275" y="2424482"/>
              <a:ext cx="1057275" cy="1319213"/>
            </a:xfrm>
            <a:custGeom>
              <a:avLst/>
              <a:gdLst>
                <a:gd name="T0" fmla="*/ 657 w 1315"/>
                <a:gd name="T1" fmla="*/ 0 h 1635"/>
                <a:gd name="T2" fmla="*/ 1315 w 1315"/>
                <a:gd name="T3" fmla="*/ 657 h 1635"/>
                <a:gd name="T4" fmla="*/ 657 w 1315"/>
                <a:gd name="T5" fmla="*/ 1635 h 1635"/>
                <a:gd name="T6" fmla="*/ 0 w 1315"/>
                <a:gd name="T7" fmla="*/ 657 h 1635"/>
                <a:gd name="T8" fmla="*/ 657 w 1315"/>
                <a:gd name="T9" fmla="*/ 0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5" h="1635">
                  <a:moveTo>
                    <a:pt x="657" y="0"/>
                  </a:moveTo>
                  <a:cubicBezTo>
                    <a:pt x="1021" y="0"/>
                    <a:pt x="1315" y="294"/>
                    <a:pt x="1315" y="657"/>
                  </a:cubicBezTo>
                  <a:cubicBezTo>
                    <a:pt x="1315" y="1020"/>
                    <a:pt x="805" y="1635"/>
                    <a:pt x="657" y="1635"/>
                  </a:cubicBezTo>
                  <a:cubicBezTo>
                    <a:pt x="510" y="1635"/>
                    <a:pt x="0" y="1020"/>
                    <a:pt x="0" y="657"/>
                  </a:cubicBezTo>
                  <a:cubicBezTo>
                    <a:pt x="0" y="294"/>
                    <a:pt x="294" y="0"/>
                    <a:pt x="657" y="0"/>
                  </a:cubicBezTo>
                  <a:close/>
                </a:path>
              </a:pathLst>
            </a:custGeom>
            <a:solidFill>
              <a:srgbClr val="8EBED4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2232913" y="3748457"/>
              <a:ext cx="0" cy="403225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1840982" y="2750823"/>
              <a:ext cx="790212" cy="458568"/>
            </a:xfrm>
            <a:custGeom>
              <a:avLst/>
              <a:gdLst>
                <a:gd name="T0" fmla="*/ 567 w 763"/>
                <a:gd name="T1" fmla="*/ 246 h 439"/>
                <a:gd name="T2" fmla="*/ 554 w 763"/>
                <a:gd name="T3" fmla="*/ 244 h 439"/>
                <a:gd name="T4" fmla="*/ 367 w 763"/>
                <a:gd name="T5" fmla="*/ 306 h 439"/>
                <a:gd name="T6" fmla="*/ 186 w 763"/>
                <a:gd name="T7" fmla="*/ 246 h 439"/>
                <a:gd name="T8" fmla="*/ 174 w 763"/>
                <a:gd name="T9" fmla="*/ 248 h 439"/>
                <a:gd name="T10" fmla="*/ 168 w 763"/>
                <a:gd name="T11" fmla="*/ 259 h 439"/>
                <a:gd name="T12" fmla="*/ 168 w 763"/>
                <a:gd name="T13" fmla="*/ 409 h 439"/>
                <a:gd name="T14" fmla="*/ 179 w 763"/>
                <a:gd name="T15" fmla="*/ 423 h 439"/>
                <a:gd name="T16" fmla="*/ 370 w 763"/>
                <a:gd name="T17" fmla="*/ 439 h 439"/>
                <a:gd name="T18" fmla="*/ 561 w 763"/>
                <a:gd name="T19" fmla="*/ 423 h 439"/>
                <a:gd name="T20" fmla="*/ 572 w 763"/>
                <a:gd name="T21" fmla="*/ 409 h 439"/>
                <a:gd name="T22" fmla="*/ 572 w 763"/>
                <a:gd name="T23" fmla="*/ 257 h 439"/>
                <a:gd name="T24" fmla="*/ 567 w 763"/>
                <a:gd name="T25" fmla="*/ 246 h 439"/>
                <a:gd name="T26" fmla="*/ 761 w 763"/>
                <a:gd name="T27" fmla="*/ 336 h 439"/>
                <a:gd name="T28" fmla="*/ 750 w 763"/>
                <a:gd name="T29" fmla="*/ 295 h 439"/>
                <a:gd name="T30" fmla="*/ 748 w 763"/>
                <a:gd name="T31" fmla="*/ 293 h 439"/>
                <a:gd name="T32" fmla="*/ 752 w 763"/>
                <a:gd name="T33" fmla="*/ 276 h 439"/>
                <a:gd name="T34" fmla="*/ 727 w 763"/>
                <a:gd name="T35" fmla="*/ 240 h 439"/>
                <a:gd name="T36" fmla="*/ 727 w 763"/>
                <a:gd name="T37" fmla="*/ 149 h 439"/>
                <a:gd name="T38" fmla="*/ 729 w 763"/>
                <a:gd name="T39" fmla="*/ 140 h 439"/>
                <a:gd name="T40" fmla="*/ 710 w 763"/>
                <a:gd name="T41" fmla="*/ 114 h 439"/>
                <a:gd name="T42" fmla="*/ 371 w 763"/>
                <a:gd name="T43" fmla="*/ 1 h 439"/>
                <a:gd name="T44" fmla="*/ 362 w 763"/>
                <a:gd name="T45" fmla="*/ 0 h 439"/>
                <a:gd name="T46" fmla="*/ 353 w 763"/>
                <a:gd name="T47" fmla="*/ 1 h 439"/>
                <a:gd name="T48" fmla="*/ 19 w 763"/>
                <a:gd name="T49" fmla="*/ 112 h 439"/>
                <a:gd name="T50" fmla="*/ 0 w 763"/>
                <a:gd name="T51" fmla="*/ 138 h 439"/>
                <a:gd name="T52" fmla="*/ 19 w 763"/>
                <a:gd name="T53" fmla="*/ 164 h 439"/>
                <a:gd name="T54" fmla="*/ 358 w 763"/>
                <a:gd name="T55" fmla="*/ 277 h 439"/>
                <a:gd name="T56" fmla="*/ 367 w 763"/>
                <a:gd name="T57" fmla="*/ 278 h 439"/>
                <a:gd name="T58" fmla="*/ 376 w 763"/>
                <a:gd name="T59" fmla="*/ 277 h 439"/>
                <a:gd name="T60" fmla="*/ 700 w 763"/>
                <a:gd name="T61" fmla="*/ 169 h 439"/>
                <a:gd name="T62" fmla="*/ 700 w 763"/>
                <a:gd name="T63" fmla="*/ 240 h 439"/>
                <a:gd name="T64" fmla="*/ 675 w 763"/>
                <a:gd name="T65" fmla="*/ 276 h 439"/>
                <a:gd name="T66" fmla="*/ 679 w 763"/>
                <a:gd name="T67" fmla="*/ 293 h 439"/>
                <a:gd name="T68" fmla="*/ 678 w 763"/>
                <a:gd name="T69" fmla="*/ 295 h 439"/>
                <a:gd name="T70" fmla="*/ 666 w 763"/>
                <a:gd name="T71" fmla="*/ 336 h 439"/>
                <a:gd name="T72" fmla="*/ 676 w 763"/>
                <a:gd name="T73" fmla="*/ 353 h 439"/>
                <a:gd name="T74" fmla="*/ 679 w 763"/>
                <a:gd name="T75" fmla="*/ 353 h 439"/>
                <a:gd name="T76" fmla="*/ 692 w 763"/>
                <a:gd name="T77" fmla="*/ 343 h 439"/>
                <a:gd name="T78" fmla="*/ 700 w 763"/>
                <a:gd name="T79" fmla="*/ 316 h 439"/>
                <a:gd name="T80" fmla="*/ 700 w 763"/>
                <a:gd name="T81" fmla="*/ 339 h 439"/>
                <a:gd name="T82" fmla="*/ 714 w 763"/>
                <a:gd name="T83" fmla="*/ 353 h 439"/>
                <a:gd name="T84" fmla="*/ 727 w 763"/>
                <a:gd name="T85" fmla="*/ 339 h 439"/>
                <a:gd name="T86" fmla="*/ 727 w 763"/>
                <a:gd name="T87" fmla="*/ 316 h 439"/>
                <a:gd name="T88" fmla="*/ 735 w 763"/>
                <a:gd name="T89" fmla="*/ 343 h 439"/>
                <a:gd name="T90" fmla="*/ 748 w 763"/>
                <a:gd name="T91" fmla="*/ 353 h 439"/>
                <a:gd name="T92" fmla="*/ 751 w 763"/>
                <a:gd name="T93" fmla="*/ 353 h 439"/>
                <a:gd name="T94" fmla="*/ 761 w 763"/>
                <a:gd name="T95" fmla="*/ 33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3" h="439">
                  <a:moveTo>
                    <a:pt x="567" y="246"/>
                  </a:moveTo>
                  <a:cubicBezTo>
                    <a:pt x="563" y="243"/>
                    <a:pt x="559" y="242"/>
                    <a:pt x="554" y="244"/>
                  </a:cubicBezTo>
                  <a:lnTo>
                    <a:pt x="367" y="306"/>
                  </a:lnTo>
                  <a:lnTo>
                    <a:pt x="186" y="246"/>
                  </a:lnTo>
                  <a:cubicBezTo>
                    <a:pt x="182" y="245"/>
                    <a:pt x="178" y="246"/>
                    <a:pt x="174" y="248"/>
                  </a:cubicBezTo>
                  <a:cubicBezTo>
                    <a:pt x="170" y="251"/>
                    <a:pt x="168" y="255"/>
                    <a:pt x="168" y="259"/>
                  </a:cubicBezTo>
                  <a:lnTo>
                    <a:pt x="168" y="409"/>
                  </a:lnTo>
                  <a:cubicBezTo>
                    <a:pt x="168" y="416"/>
                    <a:pt x="173" y="421"/>
                    <a:pt x="179" y="423"/>
                  </a:cubicBezTo>
                  <a:cubicBezTo>
                    <a:pt x="232" y="433"/>
                    <a:pt x="300" y="439"/>
                    <a:pt x="370" y="439"/>
                  </a:cubicBezTo>
                  <a:cubicBezTo>
                    <a:pt x="441" y="439"/>
                    <a:pt x="508" y="433"/>
                    <a:pt x="561" y="423"/>
                  </a:cubicBezTo>
                  <a:cubicBezTo>
                    <a:pt x="568" y="421"/>
                    <a:pt x="572" y="416"/>
                    <a:pt x="572" y="409"/>
                  </a:cubicBezTo>
                  <a:lnTo>
                    <a:pt x="572" y="257"/>
                  </a:lnTo>
                  <a:cubicBezTo>
                    <a:pt x="572" y="252"/>
                    <a:pt x="570" y="248"/>
                    <a:pt x="567" y="246"/>
                  </a:cubicBezTo>
                  <a:close/>
                  <a:moveTo>
                    <a:pt x="761" y="336"/>
                  </a:moveTo>
                  <a:lnTo>
                    <a:pt x="750" y="295"/>
                  </a:lnTo>
                  <a:cubicBezTo>
                    <a:pt x="749" y="294"/>
                    <a:pt x="749" y="293"/>
                    <a:pt x="748" y="293"/>
                  </a:cubicBezTo>
                  <a:cubicBezTo>
                    <a:pt x="751" y="288"/>
                    <a:pt x="752" y="282"/>
                    <a:pt x="752" y="276"/>
                  </a:cubicBezTo>
                  <a:cubicBezTo>
                    <a:pt x="752" y="259"/>
                    <a:pt x="742" y="245"/>
                    <a:pt x="727" y="240"/>
                  </a:cubicBezTo>
                  <a:lnTo>
                    <a:pt x="727" y="149"/>
                  </a:lnTo>
                  <a:cubicBezTo>
                    <a:pt x="728" y="146"/>
                    <a:pt x="729" y="143"/>
                    <a:pt x="729" y="140"/>
                  </a:cubicBezTo>
                  <a:cubicBezTo>
                    <a:pt x="729" y="128"/>
                    <a:pt x="722" y="118"/>
                    <a:pt x="710" y="114"/>
                  </a:cubicBezTo>
                  <a:lnTo>
                    <a:pt x="371" y="1"/>
                  </a:lnTo>
                  <a:cubicBezTo>
                    <a:pt x="368" y="0"/>
                    <a:pt x="365" y="0"/>
                    <a:pt x="362" y="0"/>
                  </a:cubicBezTo>
                  <a:cubicBezTo>
                    <a:pt x="359" y="0"/>
                    <a:pt x="356" y="0"/>
                    <a:pt x="353" y="1"/>
                  </a:cubicBezTo>
                  <a:lnTo>
                    <a:pt x="19" y="112"/>
                  </a:lnTo>
                  <a:cubicBezTo>
                    <a:pt x="8" y="116"/>
                    <a:pt x="0" y="126"/>
                    <a:pt x="0" y="138"/>
                  </a:cubicBezTo>
                  <a:cubicBezTo>
                    <a:pt x="0" y="150"/>
                    <a:pt x="8" y="160"/>
                    <a:pt x="19" y="164"/>
                  </a:cubicBezTo>
                  <a:lnTo>
                    <a:pt x="358" y="277"/>
                  </a:lnTo>
                  <a:cubicBezTo>
                    <a:pt x="361" y="278"/>
                    <a:pt x="364" y="278"/>
                    <a:pt x="367" y="278"/>
                  </a:cubicBezTo>
                  <a:cubicBezTo>
                    <a:pt x="370" y="278"/>
                    <a:pt x="373" y="278"/>
                    <a:pt x="376" y="277"/>
                  </a:cubicBezTo>
                  <a:lnTo>
                    <a:pt x="700" y="169"/>
                  </a:lnTo>
                  <a:lnTo>
                    <a:pt x="700" y="240"/>
                  </a:lnTo>
                  <a:cubicBezTo>
                    <a:pt x="685" y="245"/>
                    <a:pt x="675" y="259"/>
                    <a:pt x="675" y="276"/>
                  </a:cubicBezTo>
                  <a:cubicBezTo>
                    <a:pt x="675" y="282"/>
                    <a:pt x="676" y="288"/>
                    <a:pt x="679" y="293"/>
                  </a:cubicBezTo>
                  <a:cubicBezTo>
                    <a:pt x="678" y="293"/>
                    <a:pt x="678" y="294"/>
                    <a:pt x="678" y="295"/>
                  </a:cubicBezTo>
                  <a:lnTo>
                    <a:pt x="666" y="336"/>
                  </a:lnTo>
                  <a:cubicBezTo>
                    <a:pt x="664" y="343"/>
                    <a:pt x="668" y="351"/>
                    <a:pt x="676" y="353"/>
                  </a:cubicBezTo>
                  <a:cubicBezTo>
                    <a:pt x="677" y="353"/>
                    <a:pt x="678" y="353"/>
                    <a:pt x="679" y="353"/>
                  </a:cubicBezTo>
                  <a:cubicBezTo>
                    <a:pt x="685" y="353"/>
                    <a:pt x="691" y="349"/>
                    <a:pt x="692" y="343"/>
                  </a:cubicBezTo>
                  <a:lnTo>
                    <a:pt x="700" y="316"/>
                  </a:lnTo>
                  <a:lnTo>
                    <a:pt x="700" y="339"/>
                  </a:lnTo>
                  <a:cubicBezTo>
                    <a:pt x="700" y="347"/>
                    <a:pt x="706" y="353"/>
                    <a:pt x="714" y="353"/>
                  </a:cubicBezTo>
                  <a:cubicBezTo>
                    <a:pt x="721" y="353"/>
                    <a:pt x="727" y="347"/>
                    <a:pt x="727" y="339"/>
                  </a:cubicBezTo>
                  <a:lnTo>
                    <a:pt x="727" y="316"/>
                  </a:lnTo>
                  <a:lnTo>
                    <a:pt x="735" y="343"/>
                  </a:lnTo>
                  <a:cubicBezTo>
                    <a:pt x="736" y="349"/>
                    <a:pt x="742" y="353"/>
                    <a:pt x="748" y="353"/>
                  </a:cubicBezTo>
                  <a:cubicBezTo>
                    <a:pt x="749" y="353"/>
                    <a:pt x="750" y="353"/>
                    <a:pt x="751" y="353"/>
                  </a:cubicBezTo>
                  <a:cubicBezTo>
                    <a:pt x="759" y="351"/>
                    <a:pt x="763" y="343"/>
                    <a:pt x="761" y="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59097" y="1362444"/>
            <a:ext cx="1057275" cy="2792413"/>
            <a:chOff x="9259097" y="1362444"/>
            <a:chExt cx="1057275" cy="2792413"/>
          </a:xfrm>
        </p:grpSpPr>
        <p:sp>
          <p:nvSpPr>
            <p:cNvPr id="40" name="Freeform 8"/>
            <p:cNvSpPr/>
            <p:nvPr/>
          </p:nvSpPr>
          <p:spPr bwMode="auto">
            <a:xfrm>
              <a:off x="9259097" y="1362444"/>
              <a:ext cx="1057275" cy="1319213"/>
            </a:xfrm>
            <a:custGeom>
              <a:avLst/>
              <a:gdLst>
                <a:gd name="T0" fmla="*/ 657 w 1315"/>
                <a:gd name="T1" fmla="*/ 0 h 1635"/>
                <a:gd name="T2" fmla="*/ 1315 w 1315"/>
                <a:gd name="T3" fmla="*/ 657 h 1635"/>
                <a:gd name="T4" fmla="*/ 657 w 1315"/>
                <a:gd name="T5" fmla="*/ 1635 h 1635"/>
                <a:gd name="T6" fmla="*/ 0 w 1315"/>
                <a:gd name="T7" fmla="*/ 657 h 1635"/>
                <a:gd name="T8" fmla="*/ 657 w 1315"/>
                <a:gd name="T9" fmla="*/ 0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5" h="1635">
                  <a:moveTo>
                    <a:pt x="657" y="0"/>
                  </a:moveTo>
                  <a:cubicBezTo>
                    <a:pt x="1020" y="0"/>
                    <a:pt x="1315" y="294"/>
                    <a:pt x="1315" y="657"/>
                  </a:cubicBezTo>
                  <a:cubicBezTo>
                    <a:pt x="1315" y="1021"/>
                    <a:pt x="805" y="1635"/>
                    <a:pt x="657" y="1635"/>
                  </a:cubicBezTo>
                  <a:cubicBezTo>
                    <a:pt x="510" y="1635"/>
                    <a:pt x="0" y="1021"/>
                    <a:pt x="0" y="657"/>
                  </a:cubicBezTo>
                  <a:cubicBezTo>
                    <a:pt x="0" y="294"/>
                    <a:pt x="294" y="0"/>
                    <a:pt x="657" y="0"/>
                  </a:cubicBezTo>
                  <a:close/>
                </a:path>
              </a:pathLst>
            </a:custGeom>
            <a:solidFill>
              <a:srgbClr val="CA5572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9784559" y="2683244"/>
              <a:ext cx="0" cy="1471613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9525588" y="1603578"/>
              <a:ext cx="595732" cy="567070"/>
            </a:xfrm>
            <a:custGeom>
              <a:avLst/>
              <a:gdLst>
                <a:gd name="T0" fmla="*/ 472 w 576"/>
                <a:gd name="T1" fmla="*/ 53 h 544"/>
                <a:gd name="T2" fmla="*/ 470 w 576"/>
                <a:gd name="T3" fmla="*/ 168 h 544"/>
                <a:gd name="T4" fmla="*/ 271 w 576"/>
                <a:gd name="T5" fmla="*/ 168 h 544"/>
                <a:gd name="T6" fmla="*/ 269 w 576"/>
                <a:gd name="T7" fmla="*/ 116 h 544"/>
                <a:gd name="T8" fmla="*/ 269 w 576"/>
                <a:gd name="T9" fmla="*/ 107 h 544"/>
                <a:gd name="T10" fmla="*/ 271 w 576"/>
                <a:gd name="T11" fmla="*/ 49 h 544"/>
                <a:gd name="T12" fmla="*/ 275 w 576"/>
                <a:gd name="T13" fmla="*/ 24 h 544"/>
                <a:gd name="T14" fmla="*/ 246 w 576"/>
                <a:gd name="T15" fmla="*/ 53 h 544"/>
                <a:gd name="T16" fmla="*/ 237 w 576"/>
                <a:gd name="T17" fmla="*/ 102 h 544"/>
                <a:gd name="T18" fmla="*/ 100 w 576"/>
                <a:gd name="T19" fmla="*/ 84 h 544"/>
                <a:gd name="T20" fmla="*/ 101 w 576"/>
                <a:gd name="T21" fmla="*/ 187 h 544"/>
                <a:gd name="T22" fmla="*/ 105 w 576"/>
                <a:gd name="T23" fmla="*/ 187 h 544"/>
                <a:gd name="T24" fmla="*/ 133 w 576"/>
                <a:gd name="T25" fmla="*/ 306 h 544"/>
                <a:gd name="T26" fmla="*/ 139 w 576"/>
                <a:gd name="T27" fmla="*/ 306 h 544"/>
                <a:gd name="T28" fmla="*/ 167 w 576"/>
                <a:gd name="T29" fmla="*/ 201 h 544"/>
                <a:gd name="T30" fmla="*/ 167 w 576"/>
                <a:gd name="T31" fmla="*/ 114 h 544"/>
                <a:gd name="T32" fmla="*/ 237 w 576"/>
                <a:gd name="T33" fmla="*/ 123 h 544"/>
                <a:gd name="T34" fmla="*/ 255 w 576"/>
                <a:gd name="T35" fmla="*/ 184 h 544"/>
                <a:gd name="T36" fmla="*/ 275 w 576"/>
                <a:gd name="T37" fmla="*/ 193 h 544"/>
                <a:gd name="T38" fmla="*/ 487 w 576"/>
                <a:gd name="T39" fmla="*/ 184 h 544"/>
                <a:gd name="T40" fmla="*/ 487 w 576"/>
                <a:gd name="T41" fmla="*/ 32 h 544"/>
                <a:gd name="T42" fmla="*/ 470 w 576"/>
                <a:gd name="T43" fmla="*/ 199 h 544"/>
                <a:gd name="T44" fmla="*/ 472 w 576"/>
                <a:gd name="T45" fmla="*/ 308 h 544"/>
                <a:gd name="T46" fmla="*/ 331 w 576"/>
                <a:gd name="T47" fmla="*/ 225 h 544"/>
                <a:gd name="T48" fmla="*/ 301 w 576"/>
                <a:gd name="T49" fmla="*/ 225 h 544"/>
                <a:gd name="T50" fmla="*/ 470 w 576"/>
                <a:gd name="T51" fmla="*/ 199 h 544"/>
                <a:gd name="T52" fmla="*/ 142 w 576"/>
                <a:gd name="T53" fmla="*/ 395 h 544"/>
                <a:gd name="T54" fmla="*/ 102 w 576"/>
                <a:gd name="T55" fmla="*/ 337 h 544"/>
                <a:gd name="T56" fmla="*/ 326 w 576"/>
                <a:gd name="T57" fmla="*/ 395 h 544"/>
                <a:gd name="T58" fmla="*/ 285 w 576"/>
                <a:gd name="T59" fmla="*/ 337 h 544"/>
                <a:gd name="T60" fmla="*/ 512 w 576"/>
                <a:gd name="T61" fmla="*/ 395 h 544"/>
                <a:gd name="T62" fmla="*/ 471 w 576"/>
                <a:gd name="T63" fmla="*/ 337 h 544"/>
                <a:gd name="T64" fmla="*/ 180 w 576"/>
                <a:gd name="T65" fmla="*/ 440 h 544"/>
                <a:gd name="T66" fmla="*/ 200 w 576"/>
                <a:gd name="T67" fmla="*/ 476 h 544"/>
                <a:gd name="T68" fmla="*/ 239 w 576"/>
                <a:gd name="T69" fmla="*/ 405 h 544"/>
                <a:gd name="T70" fmla="*/ 363 w 576"/>
                <a:gd name="T71" fmla="*/ 476 h 544"/>
                <a:gd name="T72" fmla="*/ 391 w 576"/>
                <a:gd name="T73" fmla="*/ 476 h 544"/>
                <a:gd name="T74" fmla="*/ 515 w 576"/>
                <a:gd name="T75" fmla="*/ 405 h 544"/>
                <a:gd name="T76" fmla="*/ 555 w 576"/>
                <a:gd name="T77" fmla="*/ 476 h 544"/>
                <a:gd name="T78" fmla="*/ 576 w 576"/>
                <a:gd name="T79" fmla="*/ 496 h 544"/>
                <a:gd name="T80" fmla="*/ 549 w 576"/>
                <a:gd name="T81" fmla="*/ 496 h 544"/>
                <a:gd name="T82" fmla="*/ 391 w 576"/>
                <a:gd name="T83" fmla="*/ 496 h 544"/>
                <a:gd name="T84" fmla="*/ 363 w 576"/>
                <a:gd name="T85" fmla="*/ 496 h 544"/>
                <a:gd name="T86" fmla="*/ 205 w 576"/>
                <a:gd name="T87" fmla="*/ 496 h 544"/>
                <a:gd name="T88" fmla="*/ 180 w 576"/>
                <a:gd name="T89" fmla="*/ 496 h 544"/>
                <a:gd name="T90" fmla="*/ 21 w 576"/>
                <a:gd name="T91" fmla="*/ 496 h 544"/>
                <a:gd name="T92" fmla="*/ 21 w 576"/>
                <a:gd name="T93" fmla="*/ 476 h 544"/>
                <a:gd name="T94" fmla="*/ 137 w 576"/>
                <a:gd name="T95" fmla="*/ 0 h 544"/>
                <a:gd name="T96" fmla="*/ 97 w 576"/>
                <a:gd name="T97" fmla="*/ 4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" h="544">
                  <a:moveTo>
                    <a:pt x="466" y="47"/>
                  </a:moveTo>
                  <a:cubicBezTo>
                    <a:pt x="467" y="47"/>
                    <a:pt x="469" y="48"/>
                    <a:pt x="470" y="49"/>
                  </a:cubicBezTo>
                  <a:cubicBezTo>
                    <a:pt x="471" y="50"/>
                    <a:pt x="472" y="51"/>
                    <a:pt x="472" y="53"/>
                  </a:cubicBezTo>
                  <a:lnTo>
                    <a:pt x="472" y="163"/>
                  </a:lnTo>
                  <a:cubicBezTo>
                    <a:pt x="472" y="165"/>
                    <a:pt x="471" y="166"/>
                    <a:pt x="470" y="168"/>
                  </a:cubicBezTo>
                  <a:lnTo>
                    <a:pt x="470" y="168"/>
                  </a:lnTo>
                  <a:cubicBezTo>
                    <a:pt x="469" y="169"/>
                    <a:pt x="467" y="169"/>
                    <a:pt x="466" y="169"/>
                  </a:cubicBezTo>
                  <a:lnTo>
                    <a:pt x="275" y="169"/>
                  </a:lnTo>
                  <a:cubicBezTo>
                    <a:pt x="274" y="169"/>
                    <a:pt x="272" y="169"/>
                    <a:pt x="271" y="168"/>
                  </a:cubicBezTo>
                  <a:lnTo>
                    <a:pt x="271" y="168"/>
                  </a:lnTo>
                  <a:cubicBezTo>
                    <a:pt x="270" y="166"/>
                    <a:pt x="269" y="165"/>
                    <a:pt x="269" y="163"/>
                  </a:cubicBezTo>
                  <a:lnTo>
                    <a:pt x="269" y="116"/>
                  </a:lnTo>
                  <a:lnTo>
                    <a:pt x="364" y="97"/>
                  </a:lnTo>
                  <a:lnTo>
                    <a:pt x="364" y="95"/>
                  </a:lnTo>
                  <a:lnTo>
                    <a:pt x="269" y="107"/>
                  </a:lnTo>
                  <a:lnTo>
                    <a:pt x="269" y="53"/>
                  </a:lnTo>
                  <a:cubicBezTo>
                    <a:pt x="269" y="51"/>
                    <a:pt x="270" y="50"/>
                    <a:pt x="271" y="49"/>
                  </a:cubicBezTo>
                  <a:lnTo>
                    <a:pt x="271" y="49"/>
                  </a:lnTo>
                  <a:cubicBezTo>
                    <a:pt x="272" y="48"/>
                    <a:pt x="274" y="47"/>
                    <a:pt x="275" y="47"/>
                  </a:cubicBezTo>
                  <a:lnTo>
                    <a:pt x="466" y="47"/>
                  </a:lnTo>
                  <a:close/>
                  <a:moveTo>
                    <a:pt x="275" y="24"/>
                  </a:moveTo>
                  <a:cubicBezTo>
                    <a:pt x="267" y="24"/>
                    <a:pt x="260" y="27"/>
                    <a:pt x="255" y="32"/>
                  </a:cubicBezTo>
                  <a:lnTo>
                    <a:pt x="255" y="32"/>
                  </a:lnTo>
                  <a:cubicBezTo>
                    <a:pt x="249" y="38"/>
                    <a:pt x="246" y="45"/>
                    <a:pt x="246" y="53"/>
                  </a:cubicBezTo>
                  <a:lnTo>
                    <a:pt x="246" y="110"/>
                  </a:lnTo>
                  <a:lnTo>
                    <a:pt x="237" y="111"/>
                  </a:lnTo>
                  <a:lnTo>
                    <a:pt x="237" y="102"/>
                  </a:lnTo>
                  <a:lnTo>
                    <a:pt x="196" y="102"/>
                  </a:lnTo>
                  <a:lnTo>
                    <a:pt x="167" y="84"/>
                  </a:lnTo>
                  <a:lnTo>
                    <a:pt x="100" y="84"/>
                  </a:lnTo>
                  <a:cubicBezTo>
                    <a:pt x="87" y="84"/>
                    <a:pt x="75" y="95"/>
                    <a:pt x="75" y="109"/>
                  </a:cubicBezTo>
                  <a:lnTo>
                    <a:pt x="75" y="187"/>
                  </a:lnTo>
                  <a:lnTo>
                    <a:pt x="101" y="187"/>
                  </a:lnTo>
                  <a:lnTo>
                    <a:pt x="101" y="130"/>
                  </a:lnTo>
                  <a:lnTo>
                    <a:pt x="105" y="130"/>
                  </a:lnTo>
                  <a:lnTo>
                    <a:pt x="105" y="187"/>
                  </a:lnTo>
                  <a:lnTo>
                    <a:pt x="105" y="201"/>
                  </a:lnTo>
                  <a:lnTo>
                    <a:pt x="105" y="306"/>
                  </a:lnTo>
                  <a:lnTo>
                    <a:pt x="133" y="306"/>
                  </a:lnTo>
                  <a:lnTo>
                    <a:pt x="133" y="219"/>
                  </a:lnTo>
                  <a:lnTo>
                    <a:pt x="139" y="219"/>
                  </a:lnTo>
                  <a:lnTo>
                    <a:pt x="139" y="306"/>
                  </a:lnTo>
                  <a:lnTo>
                    <a:pt x="167" y="306"/>
                  </a:lnTo>
                  <a:lnTo>
                    <a:pt x="167" y="290"/>
                  </a:lnTo>
                  <a:lnTo>
                    <a:pt x="167" y="201"/>
                  </a:lnTo>
                  <a:lnTo>
                    <a:pt x="167" y="187"/>
                  </a:lnTo>
                  <a:lnTo>
                    <a:pt x="167" y="130"/>
                  </a:lnTo>
                  <a:lnTo>
                    <a:pt x="167" y="114"/>
                  </a:lnTo>
                  <a:lnTo>
                    <a:pt x="196" y="130"/>
                  </a:lnTo>
                  <a:lnTo>
                    <a:pt x="237" y="130"/>
                  </a:lnTo>
                  <a:lnTo>
                    <a:pt x="237" y="123"/>
                  </a:lnTo>
                  <a:lnTo>
                    <a:pt x="246" y="121"/>
                  </a:lnTo>
                  <a:lnTo>
                    <a:pt x="246" y="163"/>
                  </a:lnTo>
                  <a:cubicBezTo>
                    <a:pt x="246" y="171"/>
                    <a:pt x="249" y="179"/>
                    <a:pt x="255" y="184"/>
                  </a:cubicBezTo>
                  <a:lnTo>
                    <a:pt x="255" y="184"/>
                  </a:lnTo>
                  <a:lnTo>
                    <a:pt x="255" y="184"/>
                  </a:lnTo>
                  <a:cubicBezTo>
                    <a:pt x="260" y="190"/>
                    <a:pt x="267" y="193"/>
                    <a:pt x="275" y="193"/>
                  </a:cubicBezTo>
                  <a:lnTo>
                    <a:pt x="466" y="193"/>
                  </a:lnTo>
                  <a:cubicBezTo>
                    <a:pt x="474" y="193"/>
                    <a:pt x="481" y="190"/>
                    <a:pt x="487" y="184"/>
                  </a:cubicBezTo>
                  <a:lnTo>
                    <a:pt x="487" y="184"/>
                  </a:lnTo>
                  <a:cubicBezTo>
                    <a:pt x="492" y="179"/>
                    <a:pt x="495" y="171"/>
                    <a:pt x="495" y="163"/>
                  </a:cubicBezTo>
                  <a:lnTo>
                    <a:pt x="495" y="53"/>
                  </a:lnTo>
                  <a:cubicBezTo>
                    <a:pt x="495" y="45"/>
                    <a:pt x="492" y="38"/>
                    <a:pt x="487" y="32"/>
                  </a:cubicBezTo>
                  <a:cubicBezTo>
                    <a:pt x="481" y="27"/>
                    <a:pt x="474" y="24"/>
                    <a:pt x="466" y="24"/>
                  </a:cubicBezTo>
                  <a:lnTo>
                    <a:pt x="275" y="24"/>
                  </a:lnTo>
                  <a:close/>
                  <a:moveTo>
                    <a:pt x="470" y="199"/>
                  </a:moveTo>
                  <a:lnTo>
                    <a:pt x="470" y="225"/>
                  </a:lnTo>
                  <a:lnTo>
                    <a:pt x="449" y="225"/>
                  </a:lnTo>
                  <a:lnTo>
                    <a:pt x="472" y="308"/>
                  </a:lnTo>
                  <a:lnTo>
                    <a:pt x="442" y="308"/>
                  </a:lnTo>
                  <a:lnTo>
                    <a:pt x="419" y="225"/>
                  </a:lnTo>
                  <a:lnTo>
                    <a:pt x="331" y="225"/>
                  </a:lnTo>
                  <a:lnTo>
                    <a:pt x="308" y="308"/>
                  </a:lnTo>
                  <a:lnTo>
                    <a:pt x="278" y="308"/>
                  </a:lnTo>
                  <a:lnTo>
                    <a:pt x="301" y="225"/>
                  </a:lnTo>
                  <a:lnTo>
                    <a:pt x="276" y="225"/>
                  </a:lnTo>
                  <a:lnTo>
                    <a:pt x="276" y="199"/>
                  </a:lnTo>
                  <a:lnTo>
                    <a:pt x="470" y="199"/>
                  </a:lnTo>
                  <a:close/>
                  <a:moveTo>
                    <a:pt x="102" y="337"/>
                  </a:moveTo>
                  <a:cubicBezTo>
                    <a:pt x="126" y="337"/>
                    <a:pt x="145" y="356"/>
                    <a:pt x="145" y="380"/>
                  </a:cubicBezTo>
                  <a:cubicBezTo>
                    <a:pt x="145" y="385"/>
                    <a:pt x="144" y="391"/>
                    <a:pt x="142" y="395"/>
                  </a:cubicBezTo>
                  <a:lnTo>
                    <a:pt x="61" y="395"/>
                  </a:lnTo>
                  <a:cubicBezTo>
                    <a:pt x="59" y="391"/>
                    <a:pt x="58" y="385"/>
                    <a:pt x="58" y="380"/>
                  </a:cubicBezTo>
                  <a:cubicBezTo>
                    <a:pt x="58" y="356"/>
                    <a:pt x="78" y="337"/>
                    <a:pt x="102" y="337"/>
                  </a:cubicBezTo>
                  <a:close/>
                  <a:moveTo>
                    <a:pt x="285" y="337"/>
                  </a:moveTo>
                  <a:cubicBezTo>
                    <a:pt x="309" y="337"/>
                    <a:pt x="329" y="356"/>
                    <a:pt x="329" y="380"/>
                  </a:cubicBezTo>
                  <a:cubicBezTo>
                    <a:pt x="329" y="385"/>
                    <a:pt x="328" y="391"/>
                    <a:pt x="326" y="395"/>
                  </a:cubicBezTo>
                  <a:lnTo>
                    <a:pt x="245" y="395"/>
                  </a:lnTo>
                  <a:cubicBezTo>
                    <a:pt x="243" y="391"/>
                    <a:pt x="242" y="385"/>
                    <a:pt x="242" y="380"/>
                  </a:cubicBezTo>
                  <a:cubicBezTo>
                    <a:pt x="242" y="356"/>
                    <a:pt x="261" y="337"/>
                    <a:pt x="285" y="337"/>
                  </a:cubicBezTo>
                  <a:close/>
                  <a:moveTo>
                    <a:pt x="471" y="337"/>
                  </a:moveTo>
                  <a:cubicBezTo>
                    <a:pt x="495" y="337"/>
                    <a:pt x="515" y="356"/>
                    <a:pt x="515" y="380"/>
                  </a:cubicBezTo>
                  <a:cubicBezTo>
                    <a:pt x="515" y="385"/>
                    <a:pt x="514" y="391"/>
                    <a:pt x="512" y="395"/>
                  </a:cubicBezTo>
                  <a:lnTo>
                    <a:pt x="431" y="395"/>
                  </a:lnTo>
                  <a:cubicBezTo>
                    <a:pt x="429" y="391"/>
                    <a:pt x="428" y="385"/>
                    <a:pt x="428" y="380"/>
                  </a:cubicBezTo>
                  <a:cubicBezTo>
                    <a:pt x="428" y="356"/>
                    <a:pt x="447" y="337"/>
                    <a:pt x="471" y="337"/>
                  </a:cubicBezTo>
                  <a:close/>
                  <a:moveTo>
                    <a:pt x="56" y="405"/>
                  </a:moveTo>
                  <a:lnTo>
                    <a:pt x="145" y="405"/>
                  </a:lnTo>
                  <a:cubicBezTo>
                    <a:pt x="164" y="405"/>
                    <a:pt x="180" y="420"/>
                    <a:pt x="180" y="440"/>
                  </a:cubicBezTo>
                  <a:lnTo>
                    <a:pt x="180" y="476"/>
                  </a:lnTo>
                  <a:lnTo>
                    <a:pt x="183" y="476"/>
                  </a:lnTo>
                  <a:lnTo>
                    <a:pt x="200" y="476"/>
                  </a:lnTo>
                  <a:lnTo>
                    <a:pt x="205" y="476"/>
                  </a:lnTo>
                  <a:lnTo>
                    <a:pt x="205" y="440"/>
                  </a:lnTo>
                  <a:cubicBezTo>
                    <a:pt x="205" y="420"/>
                    <a:pt x="220" y="405"/>
                    <a:pt x="239" y="405"/>
                  </a:cubicBezTo>
                  <a:lnTo>
                    <a:pt x="329" y="405"/>
                  </a:lnTo>
                  <a:cubicBezTo>
                    <a:pt x="348" y="405"/>
                    <a:pt x="363" y="420"/>
                    <a:pt x="363" y="440"/>
                  </a:cubicBezTo>
                  <a:lnTo>
                    <a:pt x="363" y="476"/>
                  </a:lnTo>
                  <a:lnTo>
                    <a:pt x="369" y="476"/>
                  </a:lnTo>
                  <a:lnTo>
                    <a:pt x="383" y="476"/>
                  </a:lnTo>
                  <a:lnTo>
                    <a:pt x="391" y="476"/>
                  </a:lnTo>
                  <a:lnTo>
                    <a:pt x="391" y="440"/>
                  </a:lnTo>
                  <a:cubicBezTo>
                    <a:pt x="391" y="420"/>
                    <a:pt x="406" y="405"/>
                    <a:pt x="425" y="405"/>
                  </a:cubicBezTo>
                  <a:lnTo>
                    <a:pt x="515" y="405"/>
                  </a:lnTo>
                  <a:cubicBezTo>
                    <a:pt x="534" y="405"/>
                    <a:pt x="549" y="420"/>
                    <a:pt x="549" y="440"/>
                  </a:cubicBezTo>
                  <a:lnTo>
                    <a:pt x="549" y="476"/>
                  </a:lnTo>
                  <a:lnTo>
                    <a:pt x="555" y="476"/>
                  </a:lnTo>
                  <a:lnTo>
                    <a:pt x="569" y="476"/>
                  </a:lnTo>
                  <a:lnTo>
                    <a:pt x="576" y="476"/>
                  </a:lnTo>
                  <a:lnTo>
                    <a:pt x="576" y="496"/>
                  </a:lnTo>
                  <a:lnTo>
                    <a:pt x="569" y="496"/>
                  </a:lnTo>
                  <a:lnTo>
                    <a:pt x="555" y="496"/>
                  </a:lnTo>
                  <a:lnTo>
                    <a:pt x="549" y="496"/>
                  </a:lnTo>
                  <a:lnTo>
                    <a:pt x="549" y="544"/>
                  </a:lnTo>
                  <a:lnTo>
                    <a:pt x="391" y="544"/>
                  </a:lnTo>
                  <a:lnTo>
                    <a:pt x="391" y="496"/>
                  </a:lnTo>
                  <a:lnTo>
                    <a:pt x="383" y="496"/>
                  </a:lnTo>
                  <a:lnTo>
                    <a:pt x="369" y="496"/>
                  </a:lnTo>
                  <a:lnTo>
                    <a:pt x="363" y="496"/>
                  </a:lnTo>
                  <a:lnTo>
                    <a:pt x="363" y="544"/>
                  </a:lnTo>
                  <a:lnTo>
                    <a:pt x="205" y="544"/>
                  </a:lnTo>
                  <a:lnTo>
                    <a:pt x="205" y="496"/>
                  </a:lnTo>
                  <a:lnTo>
                    <a:pt x="200" y="496"/>
                  </a:lnTo>
                  <a:lnTo>
                    <a:pt x="183" y="496"/>
                  </a:lnTo>
                  <a:lnTo>
                    <a:pt x="180" y="496"/>
                  </a:lnTo>
                  <a:lnTo>
                    <a:pt x="180" y="544"/>
                  </a:lnTo>
                  <a:lnTo>
                    <a:pt x="21" y="544"/>
                  </a:lnTo>
                  <a:lnTo>
                    <a:pt x="21" y="496"/>
                  </a:lnTo>
                  <a:lnTo>
                    <a:pt x="0" y="496"/>
                  </a:lnTo>
                  <a:lnTo>
                    <a:pt x="0" y="476"/>
                  </a:lnTo>
                  <a:lnTo>
                    <a:pt x="21" y="476"/>
                  </a:lnTo>
                  <a:lnTo>
                    <a:pt x="21" y="440"/>
                  </a:lnTo>
                  <a:cubicBezTo>
                    <a:pt x="21" y="420"/>
                    <a:pt x="37" y="405"/>
                    <a:pt x="56" y="405"/>
                  </a:cubicBezTo>
                  <a:close/>
                  <a:moveTo>
                    <a:pt x="137" y="0"/>
                  </a:moveTo>
                  <a:cubicBezTo>
                    <a:pt x="159" y="0"/>
                    <a:pt x="176" y="18"/>
                    <a:pt x="176" y="40"/>
                  </a:cubicBezTo>
                  <a:cubicBezTo>
                    <a:pt x="176" y="61"/>
                    <a:pt x="159" y="79"/>
                    <a:pt x="137" y="79"/>
                  </a:cubicBezTo>
                  <a:cubicBezTo>
                    <a:pt x="115" y="79"/>
                    <a:pt x="97" y="61"/>
                    <a:pt x="97" y="40"/>
                  </a:cubicBezTo>
                  <a:cubicBezTo>
                    <a:pt x="97" y="18"/>
                    <a:pt x="115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66793" y="1708519"/>
            <a:ext cx="1057275" cy="2443163"/>
            <a:chOff x="6666793" y="1708519"/>
            <a:chExt cx="1057275" cy="2443163"/>
          </a:xfrm>
        </p:grpSpPr>
        <p:sp>
          <p:nvSpPr>
            <p:cNvPr id="39" name="Freeform 7"/>
            <p:cNvSpPr/>
            <p:nvPr/>
          </p:nvSpPr>
          <p:spPr bwMode="auto">
            <a:xfrm>
              <a:off x="6666793" y="1708519"/>
              <a:ext cx="1057275" cy="1319213"/>
            </a:xfrm>
            <a:custGeom>
              <a:avLst/>
              <a:gdLst>
                <a:gd name="T0" fmla="*/ 657 w 1315"/>
                <a:gd name="T1" fmla="*/ 0 h 1635"/>
                <a:gd name="T2" fmla="*/ 1315 w 1315"/>
                <a:gd name="T3" fmla="*/ 657 h 1635"/>
                <a:gd name="T4" fmla="*/ 657 w 1315"/>
                <a:gd name="T5" fmla="*/ 1635 h 1635"/>
                <a:gd name="T6" fmla="*/ 0 w 1315"/>
                <a:gd name="T7" fmla="*/ 657 h 1635"/>
                <a:gd name="T8" fmla="*/ 657 w 1315"/>
                <a:gd name="T9" fmla="*/ 0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5" h="1635">
                  <a:moveTo>
                    <a:pt x="657" y="0"/>
                  </a:moveTo>
                  <a:cubicBezTo>
                    <a:pt x="1020" y="0"/>
                    <a:pt x="1315" y="294"/>
                    <a:pt x="1315" y="657"/>
                  </a:cubicBezTo>
                  <a:cubicBezTo>
                    <a:pt x="1315" y="1020"/>
                    <a:pt x="805" y="1635"/>
                    <a:pt x="657" y="1635"/>
                  </a:cubicBezTo>
                  <a:cubicBezTo>
                    <a:pt x="510" y="1635"/>
                    <a:pt x="0" y="1020"/>
                    <a:pt x="0" y="657"/>
                  </a:cubicBezTo>
                  <a:cubicBezTo>
                    <a:pt x="0" y="294"/>
                    <a:pt x="294" y="0"/>
                    <a:pt x="657" y="0"/>
                  </a:cubicBezTo>
                  <a:close/>
                </a:path>
              </a:pathLst>
            </a:custGeom>
            <a:solidFill>
              <a:srgbClr val="B3CC3C"/>
            </a:solidFill>
            <a:ln w="1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7190668" y="3026144"/>
              <a:ext cx="0" cy="1125538"/>
            </a:xfrm>
            <a:prstGeom prst="line">
              <a:avLst/>
            </a:prstGeom>
            <a:noFill/>
            <a:ln w="9525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6848954" y="1943513"/>
              <a:ext cx="724704" cy="579352"/>
            </a:xfrm>
            <a:custGeom>
              <a:avLst/>
              <a:gdLst>
                <a:gd name="T0" fmla="*/ 540 w 699"/>
                <a:gd name="T1" fmla="*/ 534 h 557"/>
                <a:gd name="T2" fmla="*/ 0 w 699"/>
                <a:gd name="T3" fmla="*/ 534 h 557"/>
                <a:gd name="T4" fmla="*/ 280 w 699"/>
                <a:gd name="T5" fmla="*/ 206 h 557"/>
                <a:gd name="T6" fmla="*/ 270 w 699"/>
                <a:gd name="T7" fmla="*/ 196 h 557"/>
                <a:gd name="T8" fmla="*/ 510 w 699"/>
                <a:gd name="T9" fmla="*/ 230 h 557"/>
                <a:gd name="T10" fmla="*/ 30 w 699"/>
                <a:gd name="T11" fmla="*/ 188 h 557"/>
                <a:gd name="T12" fmla="*/ 192 w 699"/>
                <a:gd name="T13" fmla="*/ 403 h 557"/>
                <a:gd name="T14" fmla="*/ 92 w 699"/>
                <a:gd name="T15" fmla="*/ 339 h 557"/>
                <a:gd name="T16" fmla="*/ 92 w 699"/>
                <a:gd name="T17" fmla="*/ 361 h 557"/>
                <a:gd name="T18" fmla="*/ 293 w 699"/>
                <a:gd name="T19" fmla="*/ 297 h 557"/>
                <a:gd name="T20" fmla="*/ 92 w 699"/>
                <a:gd name="T21" fmla="*/ 297 h 557"/>
                <a:gd name="T22" fmla="*/ 293 w 699"/>
                <a:gd name="T23" fmla="*/ 277 h 557"/>
                <a:gd name="T24" fmla="*/ 518 w 699"/>
                <a:gd name="T25" fmla="*/ 233 h 557"/>
                <a:gd name="T26" fmla="*/ 518 w 699"/>
                <a:gd name="T27" fmla="*/ 233 h 557"/>
                <a:gd name="T28" fmla="*/ 518 w 699"/>
                <a:gd name="T29" fmla="*/ 35 h 557"/>
                <a:gd name="T30" fmla="*/ 318 w 699"/>
                <a:gd name="T31" fmla="*/ 125 h 557"/>
                <a:gd name="T32" fmla="*/ 547 w 699"/>
                <a:gd name="T33" fmla="*/ 138 h 557"/>
                <a:gd name="T34" fmla="*/ 351 w 699"/>
                <a:gd name="T35" fmla="*/ 96 h 557"/>
                <a:gd name="T36" fmla="*/ 554 w 699"/>
                <a:gd name="T37" fmla="*/ 242 h 557"/>
                <a:gd name="T38" fmla="*/ 634 w 699"/>
                <a:gd name="T39" fmla="*/ 145 h 557"/>
                <a:gd name="T40" fmla="*/ 655 w 699"/>
                <a:gd name="T41" fmla="*/ 167 h 557"/>
                <a:gd name="T42" fmla="*/ 643 w 699"/>
                <a:gd name="T43" fmla="*/ 142 h 557"/>
                <a:gd name="T44" fmla="*/ 639 w 699"/>
                <a:gd name="T45" fmla="*/ 272 h 557"/>
                <a:gd name="T46" fmla="*/ 638 w 699"/>
                <a:gd name="T47" fmla="*/ 299 h 557"/>
                <a:gd name="T48" fmla="*/ 660 w 699"/>
                <a:gd name="T49" fmla="*/ 299 h 557"/>
                <a:gd name="T50" fmla="*/ 659 w 699"/>
                <a:gd name="T51" fmla="*/ 272 h 557"/>
                <a:gd name="T52" fmla="*/ 655 w 699"/>
                <a:gd name="T53" fmla="*/ 214 h 557"/>
                <a:gd name="T54" fmla="*/ 323 w 699"/>
                <a:gd name="T55" fmla="*/ 300 h 557"/>
                <a:gd name="T56" fmla="*/ 353 w 699"/>
                <a:gd name="T57" fmla="*/ 419 h 557"/>
                <a:gd name="T58" fmla="*/ 365 w 699"/>
                <a:gd name="T59" fmla="*/ 409 h 557"/>
                <a:gd name="T60" fmla="*/ 369 w 699"/>
                <a:gd name="T61" fmla="*/ 394 h 557"/>
                <a:gd name="T62" fmla="*/ 384 w 699"/>
                <a:gd name="T63" fmla="*/ 403 h 557"/>
                <a:gd name="T64" fmla="*/ 395 w 699"/>
                <a:gd name="T65" fmla="*/ 426 h 557"/>
                <a:gd name="T66" fmla="*/ 407 w 699"/>
                <a:gd name="T67" fmla="*/ 436 h 557"/>
                <a:gd name="T68" fmla="*/ 428 w 699"/>
                <a:gd name="T69" fmla="*/ 433 h 557"/>
                <a:gd name="T70" fmla="*/ 424 w 699"/>
                <a:gd name="T71" fmla="*/ 421 h 557"/>
                <a:gd name="T72" fmla="*/ 413 w 699"/>
                <a:gd name="T73" fmla="*/ 399 h 557"/>
                <a:gd name="T74" fmla="*/ 399 w 699"/>
                <a:gd name="T75" fmla="*/ 389 h 557"/>
                <a:gd name="T76" fmla="*/ 435 w 699"/>
                <a:gd name="T77" fmla="*/ 370 h 557"/>
                <a:gd name="T78" fmla="*/ 420 w 699"/>
                <a:gd name="T79" fmla="*/ 366 h 557"/>
                <a:gd name="T80" fmla="*/ 411 w 699"/>
                <a:gd name="T81" fmla="*/ 353 h 557"/>
                <a:gd name="T82" fmla="*/ 396 w 699"/>
                <a:gd name="T83" fmla="*/ 349 h 557"/>
                <a:gd name="T84" fmla="*/ 386 w 699"/>
                <a:gd name="T85" fmla="*/ 337 h 557"/>
                <a:gd name="T86" fmla="*/ 371 w 699"/>
                <a:gd name="T87" fmla="*/ 333 h 557"/>
                <a:gd name="T88" fmla="*/ 362 w 699"/>
                <a:gd name="T89" fmla="*/ 320 h 557"/>
                <a:gd name="T90" fmla="*/ 347 w 699"/>
                <a:gd name="T91" fmla="*/ 316 h 557"/>
                <a:gd name="T92" fmla="*/ 337 w 699"/>
                <a:gd name="T93" fmla="*/ 304 h 557"/>
                <a:gd name="T94" fmla="*/ 65 w 699"/>
                <a:gd name="T95" fmla="*/ 224 h 557"/>
                <a:gd name="T96" fmla="*/ 65 w 699"/>
                <a:gd name="T97" fmla="*/ 46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9" h="557">
                  <a:moveTo>
                    <a:pt x="0" y="515"/>
                  </a:moveTo>
                  <a:lnTo>
                    <a:pt x="540" y="515"/>
                  </a:lnTo>
                  <a:lnTo>
                    <a:pt x="540" y="534"/>
                  </a:lnTo>
                  <a:cubicBezTo>
                    <a:pt x="540" y="546"/>
                    <a:pt x="530" y="557"/>
                    <a:pt x="517" y="557"/>
                  </a:cubicBezTo>
                  <a:lnTo>
                    <a:pt x="23" y="557"/>
                  </a:lnTo>
                  <a:cubicBezTo>
                    <a:pt x="11" y="557"/>
                    <a:pt x="0" y="546"/>
                    <a:pt x="0" y="534"/>
                  </a:cubicBezTo>
                  <a:lnTo>
                    <a:pt x="0" y="515"/>
                  </a:lnTo>
                  <a:close/>
                  <a:moveTo>
                    <a:pt x="270" y="196"/>
                  </a:moveTo>
                  <a:cubicBezTo>
                    <a:pt x="276" y="196"/>
                    <a:pt x="280" y="200"/>
                    <a:pt x="280" y="206"/>
                  </a:cubicBezTo>
                  <a:cubicBezTo>
                    <a:pt x="280" y="211"/>
                    <a:pt x="276" y="216"/>
                    <a:pt x="270" y="216"/>
                  </a:cubicBezTo>
                  <a:cubicBezTo>
                    <a:pt x="265" y="216"/>
                    <a:pt x="260" y="211"/>
                    <a:pt x="260" y="206"/>
                  </a:cubicBezTo>
                  <a:cubicBezTo>
                    <a:pt x="260" y="200"/>
                    <a:pt x="265" y="196"/>
                    <a:pt x="270" y="196"/>
                  </a:cubicBezTo>
                  <a:close/>
                  <a:moveTo>
                    <a:pt x="30" y="188"/>
                  </a:moveTo>
                  <a:lnTo>
                    <a:pt x="333" y="188"/>
                  </a:lnTo>
                  <a:cubicBezTo>
                    <a:pt x="395" y="192"/>
                    <a:pt x="454" y="204"/>
                    <a:pt x="510" y="230"/>
                  </a:cubicBezTo>
                  <a:lnTo>
                    <a:pt x="510" y="502"/>
                  </a:lnTo>
                  <a:lnTo>
                    <a:pt x="30" y="502"/>
                  </a:lnTo>
                  <a:lnTo>
                    <a:pt x="30" y="188"/>
                  </a:lnTo>
                  <a:close/>
                  <a:moveTo>
                    <a:pt x="92" y="381"/>
                  </a:moveTo>
                  <a:lnTo>
                    <a:pt x="192" y="381"/>
                  </a:lnTo>
                  <a:lnTo>
                    <a:pt x="192" y="403"/>
                  </a:lnTo>
                  <a:lnTo>
                    <a:pt x="92" y="403"/>
                  </a:lnTo>
                  <a:lnTo>
                    <a:pt x="92" y="381"/>
                  </a:lnTo>
                  <a:close/>
                  <a:moveTo>
                    <a:pt x="92" y="339"/>
                  </a:moveTo>
                  <a:lnTo>
                    <a:pt x="293" y="339"/>
                  </a:lnTo>
                  <a:lnTo>
                    <a:pt x="293" y="361"/>
                  </a:lnTo>
                  <a:lnTo>
                    <a:pt x="92" y="361"/>
                  </a:lnTo>
                  <a:lnTo>
                    <a:pt x="92" y="339"/>
                  </a:lnTo>
                  <a:close/>
                  <a:moveTo>
                    <a:pt x="92" y="297"/>
                  </a:moveTo>
                  <a:lnTo>
                    <a:pt x="293" y="297"/>
                  </a:lnTo>
                  <a:lnTo>
                    <a:pt x="293" y="319"/>
                  </a:lnTo>
                  <a:lnTo>
                    <a:pt x="92" y="319"/>
                  </a:lnTo>
                  <a:lnTo>
                    <a:pt x="92" y="297"/>
                  </a:lnTo>
                  <a:close/>
                  <a:moveTo>
                    <a:pt x="92" y="255"/>
                  </a:moveTo>
                  <a:lnTo>
                    <a:pt x="293" y="255"/>
                  </a:lnTo>
                  <a:lnTo>
                    <a:pt x="293" y="277"/>
                  </a:lnTo>
                  <a:lnTo>
                    <a:pt x="92" y="277"/>
                  </a:lnTo>
                  <a:lnTo>
                    <a:pt x="92" y="255"/>
                  </a:lnTo>
                  <a:close/>
                  <a:moveTo>
                    <a:pt x="518" y="233"/>
                  </a:moveTo>
                  <a:cubicBezTo>
                    <a:pt x="526" y="237"/>
                    <a:pt x="544" y="245"/>
                    <a:pt x="548" y="248"/>
                  </a:cubicBezTo>
                  <a:cubicBezTo>
                    <a:pt x="561" y="257"/>
                    <a:pt x="529" y="261"/>
                    <a:pt x="518" y="263"/>
                  </a:cubicBezTo>
                  <a:lnTo>
                    <a:pt x="518" y="233"/>
                  </a:lnTo>
                  <a:close/>
                  <a:moveTo>
                    <a:pt x="634" y="145"/>
                  </a:moveTo>
                  <a:cubicBezTo>
                    <a:pt x="604" y="112"/>
                    <a:pt x="575" y="80"/>
                    <a:pt x="546" y="47"/>
                  </a:cubicBezTo>
                  <a:cubicBezTo>
                    <a:pt x="536" y="36"/>
                    <a:pt x="531" y="36"/>
                    <a:pt x="518" y="35"/>
                  </a:cubicBezTo>
                  <a:lnTo>
                    <a:pt x="214" y="1"/>
                  </a:lnTo>
                  <a:cubicBezTo>
                    <a:pt x="207" y="0"/>
                    <a:pt x="205" y="4"/>
                    <a:pt x="209" y="8"/>
                  </a:cubicBezTo>
                  <a:lnTo>
                    <a:pt x="318" y="125"/>
                  </a:lnTo>
                  <a:cubicBezTo>
                    <a:pt x="335" y="91"/>
                    <a:pt x="347" y="73"/>
                    <a:pt x="403" y="79"/>
                  </a:cubicBezTo>
                  <a:cubicBezTo>
                    <a:pt x="440" y="84"/>
                    <a:pt x="468" y="91"/>
                    <a:pt x="503" y="105"/>
                  </a:cubicBezTo>
                  <a:cubicBezTo>
                    <a:pt x="525" y="114"/>
                    <a:pt x="537" y="121"/>
                    <a:pt x="547" y="138"/>
                  </a:cubicBezTo>
                  <a:cubicBezTo>
                    <a:pt x="538" y="127"/>
                    <a:pt x="524" y="120"/>
                    <a:pt x="508" y="113"/>
                  </a:cubicBezTo>
                  <a:cubicBezTo>
                    <a:pt x="475" y="100"/>
                    <a:pt x="441" y="92"/>
                    <a:pt x="406" y="87"/>
                  </a:cubicBezTo>
                  <a:cubicBezTo>
                    <a:pt x="385" y="85"/>
                    <a:pt x="365" y="85"/>
                    <a:pt x="351" y="96"/>
                  </a:cubicBezTo>
                  <a:cubicBezTo>
                    <a:pt x="338" y="106"/>
                    <a:pt x="319" y="148"/>
                    <a:pt x="311" y="164"/>
                  </a:cubicBezTo>
                  <a:cubicBezTo>
                    <a:pt x="306" y="175"/>
                    <a:pt x="312" y="179"/>
                    <a:pt x="321" y="179"/>
                  </a:cubicBezTo>
                  <a:cubicBezTo>
                    <a:pt x="403" y="183"/>
                    <a:pt x="482" y="204"/>
                    <a:pt x="554" y="242"/>
                  </a:cubicBezTo>
                  <a:lnTo>
                    <a:pt x="555" y="200"/>
                  </a:lnTo>
                  <a:cubicBezTo>
                    <a:pt x="581" y="204"/>
                    <a:pt x="608" y="208"/>
                    <a:pt x="634" y="211"/>
                  </a:cubicBezTo>
                  <a:lnTo>
                    <a:pt x="634" y="145"/>
                  </a:lnTo>
                  <a:close/>
                  <a:moveTo>
                    <a:pt x="693" y="219"/>
                  </a:moveTo>
                  <a:cubicBezTo>
                    <a:pt x="697" y="220"/>
                    <a:pt x="699" y="216"/>
                    <a:pt x="696" y="212"/>
                  </a:cubicBezTo>
                  <a:cubicBezTo>
                    <a:pt x="682" y="197"/>
                    <a:pt x="668" y="182"/>
                    <a:pt x="655" y="167"/>
                  </a:cubicBezTo>
                  <a:lnTo>
                    <a:pt x="655" y="148"/>
                  </a:lnTo>
                  <a:cubicBezTo>
                    <a:pt x="655" y="145"/>
                    <a:pt x="652" y="142"/>
                    <a:pt x="649" y="142"/>
                  </a:cubicBezTo>
                  <a:lnTo>
                    <a:pt x="643" y="142"/>
                  </a:lnTo>
                  <a:lnTo>
                    <a:pt x="643" y="260"/>
                  </a:lnTo>
                  <a:cubicBezTo>
                    <a:pt x="641" y="260"/>
                    <a:pt x="640" y="262"/>
                    <a:pt x="640" y="264"/>
                  </a:cubicBezTo>
                  <a:lnTo>
                    <a:pt x="639" y="272"/>
                  </a:lnTo>
                  <a:cubicBezTo>
                    <a:pt x="639" y="277"/>
                    <a:pt x="641" y="277"/>
                    <a:pt x="641" y="281"/>
                  </a:cubicBezTo>
                  <a:lnTo>
                    <a:pt x="640" y="291"/>
                  </a:lnTo>
                  <a:cubicBezTo>
                    <a:pt x="640" y="294"/>
                    <a:pt x="638" y="295"/>
                    <a:pt x="638" y="299"/>
                  </a:cubicBezTo>
                  <a:lnTo>
                    <a:pt x="630" y="368"/>
                  </a:lnTo>
                  <a:cubicBezTo>
                    <a:pt x="634" y="376"/>
                    <a:pt x="663" y="376"/>
                    <a:pt x="668" y="368"/>
                  </a:cubicBezTo>
                  <a:lnTo>
                    <a:pt x="660" y="299"/>
                  </a:lnTo>
                  <a:cubicBezTo>
                    <a:pt x="660" y="295"/>
                    <a:pt x="658" y="294"/>
                    <a:pt x="657" y="291"/>
                  </a:cubicBezTo>
                  <a:lnTo>
                    <a:pt x="657" y="281"/>
                  </a:lnTo>
                  <a:cubicBezTo>
                    <a:pt x="657" y="277"/>
                    <a:pt x="659" y="277"/>
                    <a:pt x="659" y="272"/>
                  </a:cubicBezTo>
                  <a:lnTo>
                    <a:pt x="658" y="264"/>
                  </a:lnTo>
                  <a:cubicBezTo>
                    <a:pt x="658" y="262"/>
                    <a:pt x="657" y="260"/>
                    <a:pt x="655" y="260"/>
                  </a:cubicBezTo>
                  <a:lnTo>
                    <a:pt x="655" y="214"/>
                  </a:lnTo>
                  <a:cubicBezTo>
                    <a:pt x="667" y="216"/>
                    <a:pt x="680" y="218"/>
                    <a:pt x="693" y="219"/>
                  </a:cubicBezTo>
                  <a:close/>
                  <a:moveTo>
                    <a:pt x="330" y="298"/>
                  </a:moveTo>
                  <a:lnTo>
                    <a:pt x="323" y="300"/>
                  </a:lnTo>
                  <a:lnTo>
                    <a:pt x="347" y="426"/>
                  </a:lnTo>
                  <a:lnTo>
                    <a:pt x="354" y="425"/>
                  </a:lnTo>
                  <a:lnTo>
                    <a:pt x="353" y="419"/>
                  </a:lnTo>
                  <a:lnTo>
                    <a:pt x="360" y="417"/>
                  </a:lnTo>
                  <a:lnTo>
                    <a:pt x="358" y="410"/>
                  </a:lnTo>
                  <a:lnTo>
                    <a:pt x="365" y="409"/>
                  </a:lnTo>
                  <a:lnTo>
                    <a:pt x="364" y="402"/>
                  </a:lnTo>
                  <a:lnTo>
                    <a:pt x="371" y="401"/>
                  </a:lnTo>
                  <a:lnTo>
                    <a:pt x="369" y="394"/>
                  </a:lnTo>
                  <a:lnTo>
                    <a:pt x="376" y="393"/>
                  </a:lnTo>
                  <a:lnTo>
                    <a:pt x="378" y="405"/>
                  </a:lnTo>
                  <a:lnTo>
                    <a:pt x="384" y="403"/>
                  </a:lnTo>
                  <a:lnTo>
                    <a:pt x="386" y="415"/>
                  </a:lnTo>
                  <a:lnTo>
                    <a:pt x="392" y="414"/>
                  </a:lnTo>
                  <a:lnTo>
                    <a:pt x="395" y="426"/>
                  </a:lnTo>
                  <a:lnTo>
                    <a:pt x="400" y="425"/>
                  </a:lnTo>
                  <a:lnTo>
                    <a:pt x="403" y="437"/>
                  </a:lnTo>
                  <a:lnTo>
                    <a:pt x="407" y="436"/>
                  </a:lnTo>
                  <a:lnTo>
                    <a:pt x="409" y="443"/>
                  </a:lnTo>
                  <a:lnTo>
                    <a:pt x="429" y="439"/>
                  </a:lnTo>
                  <a:lnTo>
                    <a:pt x="428" y="433"/>
                  </a:lnTo>
                  <a:lnTo>
                    <a:pt x="432" y="432"/>
                  </a:lnTo>
                  <a:lnTo>
                    <a:pt x="430" y="420"/>
                  </a:lnTo>
                  <a:lnTo>
                    <a:pt x="424" y="421"/>
                  </a:lnTo>
                  <a:lnTo>
                    <a:pt x="421" y="410"/>
                  </a:lnTo>
                  <a:lnTo>
                    <a:pt x="416" y="411"/>
                  </a:lnTo>
                  <a:lnTo>
                    <a:pt x="413" y="399"/>
                  </a:lnTo>
                  <a:lnTo>
                    <a:pt x="407" y="400"/>
                  </a:lnTo>
                  <a:lnTo>
                    <a:pt x="405" y="388"/>
                  </a:lnTo>
                  <a:lnTo>
                    <a:pt x="399" y="389"/>
                  </a:lnTo>
                  <a:lnTo>
                    <a:pt x="398" y="383"/>
                  </a:lnTo>
                  <a:lnTo>
                    <a:pt x="436" y="376"/>
                  </a:lnTo>
                  <a:lnTo>
                    <a:pt x="435" y="370"/>
                  </a:lnTo>
                  <a:lnTo>
                    <a:pt x="429" y="371"/>
                  </a:lnTo>
                  <a:lnTo>
                    <a:pt x="427" y="364"/>
                  </a:lnTo>
                  <a:lnTo>
                    <a:pt x="420" y="366"/>
                  </a:lnTo>
                  <a:lnTo>
                    <a:pt x="419" y="359"/>
                  </a:lnTo>
                  <a:lnTo>
                    <a:pt x="412" y="360"/>
                  </a:lnTo>
                  <a:lnTo>
                    <a:pt x="411" y="353"/>
                  </a:lnTo>
                  <a:lnTo>
                    <a:pt x="404" y="355"/>
                  </a:lnTo>
                  <a:lnTo>
                    <a:pt x="403" y="348"/>
                  </a:lnTo>
                  <a:lnTo>
                    <a:pt x="396" y="349"/>
                  </a:lnTo>
                  <a:lnTo>
                    <a:pt x="394" y="342"/>
                  </a:lnTo>
                  <a:lnTo>
                    <a:pt x="388" y="344"/>
                  </a:lnTo>
                  <a:lnTo>
                    <a:pt x="386" y="337"/>
                  </a:lnTo>
                  <a:lnTo>
                    <a:pt x="379" y="338"/>
                  </a:lnTo>
                  <a:lnTo>
                    <a:pt x="378" y="331"/>
                  </a:lnTo>
                  <a:lnTo>
                    <a:pt x="371" y="333"/>
                  </a:lnTo>
                  <a:lnTo>
                    <a:pt x="370" y="326"/>
                  </a:lnTo>
                  <a:lnTo>
                    <a:pt x="363" y="327"/>
                  </a:lnTo>
                  <a:lnTo>
                    <a:pt x="362" y="320"/>
                  </a:lnTo>
                  <a:lnTo>
                    <a:pt x="355" y="322"/>
                  </a:lnTo>
                  <a:lnTo>
                    <a:pt x="354" y="315"/>
                  </a:lnTo>
                  <a:lnTo>
                    <a:pt x="347" y="316"/>
                  </a:lnTo>
                  <a:lnTo>
                    <a:pt x="345" y="309"/>
                  </a:lnTo>
                  <a:lnTo>
                    <a:pt x="338" y="311"/>
                  </a:lnTo>
                  <a:lnTo>
                    <a:pt x="337" y="304"/>
                  </a:lnTo>
                  <a:lnTo>
                    <a:pt x="331" y="305"/>
                  </a:lnTo>
                  <a:lnTo>
                    <a:pt x="330" y="298"/>
                  </a:lnTo>
                  <a:close/>
                  <a:moveTo>
                    <a:pt x="65" y="224"/>
                  </a:moveTo>
                  <a:lnTo>
                    <a:pt x="475" y="224"/>
                  </a:lnTo>
                  <a:lnTo>
                    <a:pt x="475" y="466"/>
                  </a:lnTo>
                  <a:lnTo>
                    <a:pt x="65" y="466"/>
                  </a:lnTo>
                  <a:lnTo>
                    <a:pt x="65" y="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21893" y="4920379"/>
            <a:ext cx="2028387" cy="861774"/>
            <a:chOff x="1221893" y="4920379"/>
            <a:chExt cx="2028387" cy="861774"/>
          </a:xfrm>
        </p:grpSpPr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221893" y="5258933"/>
              <a:ext cx="20283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湖北科技学院经济管理学院，市场营销专业</a:t>
              </a:r>
            </a:p>
          </p:txBody>
        </p:sp>
        <p:sp>
          <p:nvSpPr>
            <p:cNvPr id="51" name="Text Box 18"/>
            <p:cNvSpPr txBox="1">
              <a:spLocks noChangeArrowheads="1"/>
            </p:cNvSpPr>
            <p:nvPr/>
          </p:nvSpPr>
          <p:spPr bwMode="auto">
            <a:xfrm>
              <a:off x="1432812" y="4920379"/>
              <a:ext cx="16957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年</a:t>
              </a:r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-200X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年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69190" y="4157656"/>
            <a:ext cx="1933794" cy="714198"/>
            <a:chOff x="1269190" y="4157656"/>
            <a:chExt cx="1933794" cy="714198"/>
          </a:xfrm>
        </p:grpSpPr>
        <p:sp>
          <p:nvSpPr>
            <p:cNvPr id="36" name="圆角矩形 31"/>
            <p:cNvSpPr/>
            <p:nvPr/>
          </p:nvSpPr>
          <p:spPr bwMode="auto">
            <a:xfrm>
              <a:off x="1269190" y="4157656"/>
              <a:ext cx="1933794" cy="714198"/>
            </a:xfrm>
            <a:prstGeom prst="roundRect">
              <a:avLst>
                <a:gd name="adj" fmla="val 6433"/>
              </a:avLst>
            </a:prstGeom>
            <a:solidFill>
              <a:srgbClr val="8EBED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1379549" y="4330089"/>
              <a:ext cx="1713076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大学本科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54381" y="4157656"/>
            <a:ext cx="1933794" cy="714198"/>
            <a:chOff x="3754381" y="4157656"/>
            <a:chExt cx="1933794" cy="714198"/>
          </a:xfrm>
        </p:grpSpPr>
        <p:sp>
          <p:nvSpPr>
            <p:cNvPr id="35" name="圆角矩形 30"/>
            <p:cNvSpPr/>
            <p:nvPr/>
          </p:nvSpPr>
          <p:spPr bwMode="auto">
            <a:xfrm>
              <a:off x="3754381" y="4157656"/>
              <a:ext cx="1933794" cy="714198"/>
            </a:xfrm>
            <a:prstGeom prst="roundRect">
              <a:avLst>
                <a:gd name="adj" fmla="val 6433"/>
              </a:avLst>
            </a:prstGeom>
            <a:solidFill>
              <a:srgbClr val="1F98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3888209" y="4327967"/>
              <a:ext cx="1675664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在职研究生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44409" y="4157656"/>
            <a:ext cx="1933794" cy="714198"/>
            <a:chOff x="6244409" y="4157656"/>
            <a:chExt cx="1933794" cy="714198"/>
          </a:xfrm>
        </p:grpSpPr>
        <p:sp>
          <p:nvSpPr>
            <p:cNvPr id="34" name="圆角矩形 29"/>
            <p:cNvSpPr/>
            <p:nvPr/>
          </p:nvSpPr>
          <p:spPr bwMode="auto">
            <a:xfrm>
              <a:off x="6244409" y="4157656"/>
              <a:ext cx="1933794" cy="714198"/>
            </a:xfrm>
            <a:prstGeom prst="roundRect">
              <a:avLst>
                <a:gd name="adj" fmla="val 6433"/>
              </a:avLst>
            </a:prstGeom>
            <a:solidFill>
              <a:srgbClr val="B3CC3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6307471" y="4189467"/>
              <a:ext cx="1804278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高级营销员职业资格证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00911" y="4157656"/>
            <a:ext cx="1933794" cy="714198"/>
            <a:chOff x="8800911" y="4157656"/>
            <a:chExt cx="1933794" cy="714198"/>
          </a:xfrm>
        </p:grpSpPr>
        <p:sp>
          <p:nvSpPr>
            <p:cNvPr id="33" name="圆角矩形 28"/>
            <p:cNvSpPr/>
            <p:nvPr/>
          </p:nvSpPr>
          <p:spPr bwMode="auto">
            <a:xfrm>
              <a:off x="8800911" y="4157656"/>
              <a:ext cx="1933794" cy="714198"/>
            </a:xfrm>
            <a:prstGeom prst="roundRect">
              <a:avLst>
                <a:gd name="adj" fmla="val 6433"/>
              </a:avLst>
            </a:prstGeom>
            <a:solidFill>
              <a:srgbClr val="CA557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8948767" y="4201361"/>
              <a:ext cx="1695788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b="1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某某公司组织的学习交流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691319" y="4920379"/>
            <a:ext cx="2028387" cy="861774"/>
            <a:chOff x="3691319" y="4920379"/>
            <a:chExt cx="2028387" cy="861774"/>
          </a:xfrm>
        </p:grpSpPr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3691319" y="5258933"/>
              <a:ext cx="20283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武汉大学行政管理学院，行政管理专业</a:t>
              </a: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3902238" y="4920379"/>
              <a:ext cx="16957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200X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年</a:t>
              </a:r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-201X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年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81346" y="4920379"/>
            <a:ext cx="2028387" cy="646331"/>
            <a:chOff x="6181346" y="4920379"/>
            <a:chExt cx="2028387" cy="646331"/>
          </a:xfrm>
        </p:grpSpPr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6181346" y="5258933"/>
              <a:ext cx="202838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工商学院某培训机构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6270585" y="4920379"/>
              <a:ext cx="19391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201X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年</a:t>
              </a:r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XX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月</a:t>
              </a:r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-XX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37848" y="4920379"/>
            <a:ext cx="2028387" cy="861774"/>
            <a:chOff x="8737848" y="4920379"/>
            <a:chExt cx="2028387" cy="861774"/>
          </a:xfrm>
        </p:grpSpPr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8737848" y="5258933"/>
              <a:ext cx="202838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某知名世界</a:t>
              </a:r>
              <a:r>
                <a:rPr lang="en-US" altLang="zh-CN" sz="14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500</a:t>
              </a:r>
              <a:r>
                <a:rPr lang="zh-CN" altLang="en-US" sz="14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强企业举行的某学习交流活动。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8948767" y="4920379"/>
              <a:ext cx="16957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201X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年</a:t>
              </a:r>
              <a:r>
                <a:rPr lang="en-US" altLang="zh-CN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XX</a:t>
              </a:r>
              <a:r>
                <a:rPr lang="zh-CN" altLang="en-US" sz="1600" dirty="0">
                  <a:solidFill>
                    <a:schemeClr val="accent1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111" y="260648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1.3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个人荣誉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3667" y="1394588"/>
            <a:ext cx="1288316" cy="1288308"/>
            <a:chOff x="1593667" y="1394588"/>
            <a:chExt cx="1288316" cy="1288308"/>
          </a:xfrm>
        </p:grpSpPr>
        <p:sp>
          <p:nvSpPr>
            <p:cNvPr id="5" name="椭圆 4"/>
            <p:cNvSpPr/>
            <p:nvPr/>
          </p:nvSpPr>
          <p:spPr>
            <a:xfrm flipH="1">
              <a:off x="1593667" y="1394588"/>
              <a:ext cx="1288316" cy="1288308"/>
            </a:xfrm>
            <a:prstGeom prst="ellipse">
              <a:avLst/>
            </a:prstGeom>
            <a:solidFill>
              <a:srgbClr val="CA5572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862085" y="1792137"/>
              <a:ext cx="721123" cy="651957"/>
            </a:xfrm>
            <a:custGeom>
              <a:avLst/>
              <a:gdLst>
                <a:gd name="T0" fmla="*/ 249 w 689"/>
                <a:gd name="T1" fmla="*/ 402 h 600"/>
                <a:gd name="T2" fmla="*/ 249 w 689"/>
                <a:gd name="T3" fmla="*/ 460 h 600"/>
                <a:gd name="T4" fmla="*/ 250 w 689"/>
                <a:gd name="T5" fmla="*/ 460 h 600"/>
                <a:gd name="T6" fmla="*/ 439 w 689"/>
                <a:gd name="T7" fmla="*/ 460 h 600"/>
                <a:gd name="T8" fmla="*/ 440 w 689"/>
                <a:gd name="T9" fmla="*/ 460 h 600"/>
                <a:gd name="T10" fmla="*/ 440 w 689"/>
                <a:gd name="T11" fmla="*/ 402 h 600"/>
                <a:gd name="T12" fmla="*/ 249 w 689"/>
                <a:gd name="T13" fmla="*/ 402 h 600"/>
                <a:gd name="T14" fmla="*/ 539 w 689"/>
                <a:gd name="T15" fmla="*/ 69 h 600"/>
                <a:gd name="T16" fmla="*/ 537 w 689"/>
                <a:gd name="T17" fmla="*/ 40 h 600"/>
                <a:gd name="T18" fmla="*/ 533 w 689"/>
                <a:gd name="T19" fmla="*/ 0 h 600"/>
                <a:gd name="T20" fmla="*/ 157 w 689"/>
                <a:gd name="T21" fmla="*/ 0 h 600"/>
                <a:gd name="T22" fmla="*/ 150 w 689"/>
                <a:gd name="T23" fmla="*/ 72 h 600"/>
                <a:gd name="T24" fmla="*/ 275 w 689"/>
                <a:gd name="T25" fmla="*/ 382 h 600"/>
                <a:gd name="T26" fmla="*/ 413 w 689"/>
                <a:gd name="T27" fmla="*/ 382 h 600"/>
                <a:gd name="T28" fmla="*/ 470 w 689"/>
                <a:gd name="T29" fmla="*/ 320 h 600"/>
                <a:gd name="T30" fmla="*/ 493 w 689"/>
                <a:gd name="T31" fmla="*/ 278 h 600"/>
                <a:gd name="T32" fmla="*/ 539 w 689"/>
                <a:gd name="T33" fmla="*/ 72 h 600"/>
                <a:gd name="T34" fmla="*/ 539 w 689"/>
                <a:gd name="T35" fmla="*/ 69 h 600"/>
                <a:gd name="T36" fmla="*/ 0 w 689"/>
                <a:gd name="T37" fmla="*/ 52 h 600"/>
                <a:gd name="T38" fmla="*/ 2 w 689"/>
                <a:gd name="T39" fmla="*/ 40 h 600"/>
                <a:gd name="T40" fmla="*/ 130 w 689"/>
                <a:gd name="T41" fmla="*/ 40 h 600"/>
                <a:gd name="T42" fmla="*/ 129 w 689"/>
                <a:gd name="T43" fmla="*/ 69 h 600"/>
                <a:gd name="T44" fmla="*/ 38 w 689"/>
                <a:gd name="T45" fmla="*/ 69 h 600"/>
                <a:gd name="T46" fmla="*/ 179 w 689"/>
                <a:gd name="T47" fmla="*/ 278 h 600"/>
                <a:gd name="T48" fmla="*/ 205 w 689"/>
                <a:gd name="T49" fmla="*/ 320 h 600"/>
                <a:gd name="T50" fmla="*/ 0 w 689"/>
                <a:gd name="T51" fmla="*/ 52 h 600"/>
                <a:gd name="T52" fmla="*/ 689 w 689"/>
                <a:gd name="T53" fmla="*/ 52 h 600"/>
                <a:gd name="T54" fmla="*/ 687 w 689"/>
                <a:gd name="T55" fmla="*/ 40 h 600"/>
                <a:gd name="T56" fmla="*/ 559 w 689"/>
                <a:gd name="T57" fmla="*/ 40 h 600"/>
                <a:gd name="T58" fmla="*/ 560 w 689"/>
                <a:gd name="T59" fmla="*/ 69 h 600"/>
                <a:gd name="T60" fmla="*/ 651 w 689"/>
                <a:gd name="T61" fmla="*/ 69 h 600"/>
                <a:gd name="T62" fmla="*/ 510 w 689"/>
                <a:gd name="T63" fmla="*/ 278 h 600"/>
                <a:gd name="T64" fmla="*/ 484 w 689"/>
                <a:gd name="T65" fmla="*/ 320 h 600"/>
                <a:gd name="T66" fmla="*/ 689 w 689"/>
                <a:gd name="T67" fmla="*/ 52 h 600"/>
                <a:gd name="T68" fmla="*/ 439 w 689"/>
                <a:gd name="T69" fmla="*/ 479 h 600"/>
                <a:gd name="T70" fmla="*/ 250 w 689"/>
                <a:gd name="T71" fmla="*/ 479 h 600"/>
                <a:gd name="T72" fmla="*/ 188 w 689"/>
                <a:gd name="T73" fmla="*/ 600 h 600"/>
                <a:gd name="T74" fmla="*/ 501 w 689"/>
                <a:gd name="T75" fmla="*/ 600 h 600"/>
                <a:gd name="T76" fmla="*/ 439 w 689"/>
                <a:gd name="T77" fmla="*/ 479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9" h="600">
                  <a:moveTo>
                    <a:pt x="249" y="402"/>
                  </a:moveTo>
                  <a:lnTo>
                    <a:pt x="249" y="460"/>
                  </a:lnTo>
                  <a:lnTo>
                    <a:pt x="250" y="460"/>
                  </a:lnTo>
                  <a:lnTo>
                    <a:pt x="439" y="460"/>
                  </a:lnTo>
                  <a:lnTo>
                    <a:pt x="440" y="460"/>
                  </a:lnTo>
                  <a:lnTo>
                    <a:pt x="440" y="402"/>
                  </a:lnTo>
                  <a:lnTo>
                    <a:pt x="249" y="402"/>
                  </a:lnTo>
                  <a:close/>
                  <a:moveTo>
                    <a:pt x="539" y="69"/>
                  </a:moveTo>
                  <a:cubicBezTo>
                    <a:pt x="539" y="60"/>
                    <a:pt x="538" y="50"/>
                    <a:pt x="537" y="40"/>
                  </a:cubicBezTo>
                  <a:cubicBezTo>
                    <a:pt x="536" y="25"/>
                    <a:pt x="535" y="11"/>
                    <a:pt x="533" y="0"/>
                  </a:cubicBezTo>
                  <a:lnTo>
                    <a:pt x="157" y="0"/>
                  </a:lnTo>
                  <a:cubicBezTo>
                    <a:pt x="153" y="20"/>
                    <a:pt x="150" y="50"/>
                    <a:pt x="150" y="72"/>
                  </a:cubicBezTo>
                  <a:cubicBezTo>
                    <a:pt x="150" y="182"/>
                    <a:pt x="193" y="327"/>
                    <a:pt x="275" y="382"/>
                  </a:cubicBezTo>
                  <a:lnTo>
                    <a:pt x="413" y="382"/>
                  </a:lnTo>
                  <a:cubicBezTo>
                    <a:pt x="435" y="367"/>
                    <a:pt x="454" y="346"/>
                    <a:pt x="470" y="320"/>
                  </a:cubicBezTo>
                  <a:cubicBezTo>
                    <a:pt x="479" y="307"/>
                    <a:pt x="486" y="293"/>
                    <a:pt x="493" y="278"/>
                  </a:cubicBezTo>
                  <a:cubicBezTo>
                    <a:pt x="523" y="215"/>
                    <a:pt x="539" y="137"/>
                    <a:pt x="539" y="72"/>
                  </a:cubicBezTo>
                  <a:cubicBezTo>
                    <a:pt x="539" y="71"/>
                    <a:pt x="539" y="70"/>
                    <a:pt x="539" y="69"/>
                  </a:cubicBezTo>
                  <a:close/>
                  <a:moveTo>
                    <a:pt x="0" y="52"/>
                  </a:moveTo>
                  <a:lnTo>
                    <a:pt x="2" y="40"/>
                  </a:lnTo>
                  <a:lnTo>
                    <a:pt x="130" y="40"/>
                  </a:lnTo>
                  <a:cubicBezTo>
                    <a:pt x="129" y="50"/>
                    <a:pt x="129" y="60"/>
                    <a:pt x="129" y="69"/>
                  </a:cubicBezTo>
                  <a:lnTo>
                    <a:pt x="38" y="69"/>
                  </a:lnTo>
                  <a:cubicBezTo>
                    <a:pt x="36" y="109"/>
                    <a:pt x="77" y="227"/>
                    <a:pt x="179" y="278"/>
                  </a:cubicBezTo>
                  <a:cubicBezTo>
                    <a:pt x="187" y="293"/>
                    <a:pt x="196" y="307"/>
                    <a:pt x="205" y="320"/>
                  </a:cubicBezTo>
                  <a:cubicBezTo>
                    <a:pt x="22" y="266"/>
                    <a:pt x="0" y="54"/>
                    <a:pt x="0" y="52"/>
                  </a:cubicBezTo>
                  <a:close/>
                  <a:moveTo>
                    <a:pt x="689" y="52"/>
                  </a:moveTo>
                  <a:lnTo>
                    <a:pt x="687" y="40"/>
                  </a:lnTo>
                  <a:lnTo>
                    <a:pt x="559" y="40"/>
                  </a:lnTo>
                  <a:cubicBezTo>
                    <a:pt x="560" y="50"/>
                    <a:pt x="560" y="60"/>
                    <a:pt x="560" y="69"/>
                  </a:cubicBezTo>
                  <a:lnTo>
                    <a:pt x="651" y="69"/>
                  </a:lnTo>
                  <a:cubicBezTo>
                    <a:pt x="653" y="109"/>
                    <a:pt x="612" y="227"/>
                    <a:pt x="510" y="278"/>
                  </a:cubicBezTo>
                  <a:cubicBezTo>
                    <a:pt x="502" y="293"/>
                    <a:pt x="493" y="307"/>
                    <a:pt x="484" y="320"/>
                  </a:cubicBezTo>
                  <a:cubicBezTo>
                    <a:pt x="667" y="266"/>
                    <a:pt x="689" y="54"/>
                    <a:pt x="689" y="52"/>
                  </a:cubicBezTo>
                  <a:close/>
                  <a:moveTo>
                    <a:pt x="439" y="479"/>
                  </a:moveTo>
                  <a:lnTo>
                    <a:pt x="250" y="479"/>
                  </a:lnTo>
                  <a:cubicBezTo>
                    <a:pt x="216" y="508"/>
                    <a:pt x="193" y="551"/>
                    <a:pt x="188" y="600"/>
                  </a:cubicBezTo>
                  <a:lnTo>
                    <a:pt x="501" y="600"/>
                  </a:lnTo>
                  <a:cubicBezTo>
                    <a:pt x="496" y="551"/>
                    <a:pt x="473" y="508"/>
                    <a:pt x="439" y="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08377" y="4368275"/>
            <a:ext cx="1287372" cy="1287372"/>
            <a:chOff x="1608377" y="4368275"/>
            <a:chExt cx="1287372" cy="1287372"/>
          </a:xfrm>
        </p:grpSpPr>
        <p:sp>
          <p:nvSpPr>
            <p:cNvPr id="9" name="椭圆 8"/>
            <p:cNvSpPr/>
            <p:nvPr/>
          </p:nvSpPr>
          <p:spPr>
            <a:xfrm flipH="1">
              <a:off x="1608377" y="4368275"/>
              <a:ext cx="1287372" cy="1287372"/>
            </a:xfrm>
            <a:prstGeom prst="ellipse">
              <a:avLst/>
            </a:prstGeom>
            <a:solidFill>
              <a:srgbClr val="1F98C3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865528" y="4762422"/>
              <a:ext cx="717680" cy="541202"/>
            </a:xfrm>
            <a:custGeom>
              <a:avLst/>
              <a:gdLst>
                <a:gd name="T0" fmla="*/ 408 w 746"/>
                <a:gd name="T1" fmla="*/ 405 h 543"/>
                <a:gd name="T2" fmla="*/ 397 w 746"/>
                <a:gd name="T3" fmla="*/ 415 h 543"/>
                <a:gd name="T4" fmla="*/ 162 w 746"/>
                <a:gd name="T5" fmla="*/ 415 h 543"/>
                <a:gd name="T6" fmla="*/ 151 w 746"/>
                <a:gd name="T7" fmla="*/ 405 h 543"/>
                <a:gd name="T8" fmla="*/ 162 w 746"/>
                <a:gd name="T9" fmla="*/ 394 h 543"/>
                <a:gd name="T10" fmla="*/ 397 w 746"/>
                <a:gd name="T11" fmla="*/ 394 h 543"/>
                <a:gd name="T12" fmla="*/ 408 w 746"/>
                <a:gd name="T13" fmla="*/ 405 h 543"/>
                <a:gd name="T14" fmla="*/ 408 w 746"/>
                <a:gd name="T15" fmla="*/ 326 h 543"/>
                <a:gd name="T16" fmla="*/ 397 w 746"/>
                <a:gd name="T17" fmla="*/ 337 h 543"/>
                <a:gd name="T18" fmla="*/ 162 w 746"/>
                <a:gd name="T19" fmla="*/ 337 h 543"/>
                <a:gd name="T20" fmla="*/ 151 w 746"/>
                <a:gd name="T21" fmla="*/ 326 h 543"/>
                <a:gd name="T22" fmla="*/ 162 w 746"/>
                <a:gd name="T23" fmla="*/ 316 h 543"/>
                <a:gd name="T24" fmla="*/ 397 w 746"/>
                <a:gd name="T25" fmla="*/ 316 h 543"/>
                <a:gd name="T26" fmla="*/ 408 w 746"/>
                <a:gd name="T27" fmla="*/ 326 h 543"/>
                <a:gd name="T28" fmla="*/ 557 w 746"/>
                <a:gd name="T29" fmla="*/ 204 h 543"/>
                <a:gd name="T30" fmla="*/ 144 w 746"/>
                <a:gd name="T31" fmla="*/ 204 h 543"/>
                <a:gd name="T32" fmla="*/ 133 w 746"/>
                <a:gd name="T33" fmla="*/ 193 h 543"/>
                <a:gd name="T34" fmla="*/ 144 w 746"/>
                <a:gd name="T35" fmla="*/ 182 h 543"/>
                <a:gd name="T36" fmla="*/ 557 w 746"/>
                <a:gd name="T37" fmla="*/ 182 h 543"/>
                <a:gd name="T38" fmla="*/ 568 w 746"/>
                <a:gd name="T39" fmla="*/ 193 h 543"/>
                <a:gd name="T40" fmla="*/ 557 w 746"/>
                <a:gd name="T41" fmla="*/ 204 h 543"/>
                <a:gd name="T42" fmla="*/ 84 w 746"/>
                <a:gd name="T43" fmla="*/ 113 h 543"/>
                <a:gd name="T44" fmla="*/ 94 w 746"/>
                <a:gd name="T45" fmla="*/ 102 h 543"/>
                <a:gd name="T46" fmla="*/ 637 w 746"/>
                <a:gd name="T47" fmla="*/ 102 h 543"/>
                <a:gd name="T48" fmla="*/ 647 w 746"/>
                <a:gd name="T49" fmla="*/ 113 h 543"/>
                <a:gd name="T50" fmla="*/ 637 w 746"/>
                <a:gd name="T51" fmla="*/ 123 h 543"/>
                <a:gd name="T52" fmla="*/ 94 w 746"/>
                <a:gd name="T53" fmla="*/ 123 h 543"/>
                <a:gd name="T54" fmla="*/ 84 w 746"/>
                <a:gd name="T55" fmla="*/ 113 h 543"/>
                <a:gd name="T56" fmla="*/ 643 w 746"/>
                <a:gd name="T57" fmla="*/ 320 h 543"/>
                <a:gd name="T58" fmla="*/ 609 w 746"/>
                <a:gd name="T59" fmla="*/ 378 h 543"/>
                <a:gd name="T60" fmla="*/ 609 w 746"/>
                <a:gd name="T61" fmla="*/ 379 h 543"/>
                <a:gd name="T62" fmla="*/ 609 w 746"/>
                <a:gd name="T63" fmla="*/ 481 h 543"/>
                <a:gd name="T64" fmla="*/ 576 w 746"/>
                <a:gd name="T65" fmla="*/ 436 h 543"/>
                <a:gd name="T66" fmla="*/ 543 w 746"/>
                <a:gd name="T67" fmla="*/ 481 h 543"/>
                <a:gd name="T68" fmla="*/ 543 w 746"/>
                <a:gd name="T69" fmla="*/ 379 h 543"/>
                <a:gd name="T70" fmla="*/ 543 w 746"/>
                <a:gd name="T71" fmla="*/ 378 h 543"/>
                <a:gd name="T72" fmla="*/ 509 w 746"/>
                <a:gd name="T73" fmla="*/ 320 h 543"/>
                <a:gd name="T74" fmla="*/ 576 w 746"/>
                <a:gd name="T75" fmla="*/ 253 h 543"/>
                <a:gd name="T76" fmla="*/ 643 w 746"/>
                <a:gd name="T77" fmla="*/ 320 h 543"/>
                <a:gd name="T78" fmla="*/ 715 w 746"/>
                <a:gd name="T79" fmla="*/ 512 h 543"/>
                <a:gd name="T80" fmla="*/ 31 w 746"/>
                <a:gd name="T81" fmla="*/ 512 h 543"/>
                <a:gd name="T82" fmla="*/ 31 w 746"/>
                <a:gd name="T83" fmla="*/ 30 h 543"/>
                <a:gd name="T84" fmla="*/ 715 w 746"/>
                <a:gd name="T85" fmla="*/ 30 h 543"/>
                <a:gd name="T86" fmla="*/ 715 w 746"/>
                <a:gd name="T87" fmla="*/ 512 h 543"/>
                <a:gd name="T88" fmla="*/ 0 w 746"/>
                <a:gd name="T89" fmla="*/ 543 h 543"/>
                <a:gd name="T90" fmla="*/ 746 w 746"/>
                <a:gd name="T91" fmla="*/ 543 h 543"/>
                <a:gd name="T92" fmla="*/ 746 w 746"/>
                <a:gd name="T93" fmla="*/ 0 h 543"/>
                <a:gd name="T94" fmla="*/ 0 w 746"/>
                <a:gd name="T95" fmla="*/ 0 h 543"/>
                <a:gd name="T96" fmla="*/ 0 w 746"/>
                <a:gd name="T97" fmla="*/ 543 h 543"/>
                <a:gd name="T98" fmla="*/ 0 w 746"/>
                <a:gd name="T99" fmla="*/ 0 h 543"/>
                <a:gd name="T100" fmla="*/ 0 w 746"/>
                <a:gd name="T101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6" h="543">
                  <a:moveTo>
                    <a:pt x="408" y="405"/>
                  </a:moveTo>
                  <a:cubicBezTo>
                    <a:pt x="408" y="410"/>
                    <a:pt x="403" y="415"/>
                    <a:pt x="397" y="415"/>
                  </a:cubicBezTo>
                  <a:lnTo>
                    <a:pt x="162" y="415"/>
                  </a:lnTo>
                  <a:cubicBezTo>
                    <a:pt x="156" y="415"/>
                    <a:pt x="151" y="410"/>
                    <a:pt x="151" y="405"/>
                  </a:cubicBezTo>
                  <a:cubicBezTo>
                    <a:pt x="151" y="399"/>
                    <a:pt x="156" y="394"/>
                    <a:pt x="162" y="394"/>
                  </a:cubicBezTo>
                  <a:lnTo>
                    <a:pt x="397" y="394"/>
                  </a:lnTo>
                  <a:cubicBezTo>
                    <a:pt x="403" y="394"/>
                    <a:pt x="408" y="399"/>
                    <a:pt x="408" y="405"/>
                  </a:cubicBezTo>
                  <a:close/>
                  <a:moveTo>
                    <a:pt x="408" y="326"/>
                  </a:moveTo>
                  <a:cubicBezTo>
                    <a:pt x="408" y="332"/>
                    <a:pt x="403" y="337"/>
                    <a:pt x="397" y="337"/>
                  </a:cubicBezTo>
                  <a:lnTo>
                    <a:pt x="162" y="337"/>
                  </a:lnTo>
                  <a:cubicBezTo>
                    <a:pt x="156" y="337"/>
                    <a:pt x="151" y="332"/>
                    <a:pt x="151" y="326"/>
                  </a:cubicBezTo>
                  <a:cubicBezTo>
                    <a:pt x="151" y="320"/>
                    <a:pt x="156" y="316"/>
                    <a:pt x="162" y="316"/>
                  </a:cubicBezTo>
                  <a:lnTo>
                    <a:pt x="397" y="316"/>
                  </a:lnTo>
                  <a:cubicBezTo>
                    <a:pt x="403" y="316"/>
                    <a:pt x="408" y="320"/>
                    <a:pt x="408" y="326"/>
                  </a:cubicBezTo>
                  <a:close/>
                  <a:moveTo>
                    <a:pt x="557" y="204"/>
                  </a:moveTo>
                  <a:lnTo>
                    <a:pt x="144" y="204"/>
                  </a:lnTo>
                  <a:cubicBezTo>
                    <a:pt x="138" y="204"/>
                    <a:pt x="133" y="199"/>
                    <a:pt x="133" y="193"/>
                  </a:cubicBezTo>
                  <a:cubicBezTo>
                    <a:pt x="133" y="187"/>
                    <a:pt x="138" y="182"/>
                    <a:pt x="144" y="182"/>
                  </a:cubicBezTo>
                  <a:lnTo>
                    <a:pt x="557" y="182"/>
                  </a:lnTo>
                  <a:cubicBezTo>
                    <a:pt x="563" y="182"/>
                    <a:pt x="568" y="187"/>
                    <a:pt x="568" y="193"/>
                  </a:cubicBezTo>
                  <a:cubicBezTo>
                    <a:pt x="568" y="199"/>
                    <a:pt x="563" y="204"/>
                    <a:pt x="557" y="204"/>
                  </a:cubicBezTo>
                  <a:close/>
                  <a:moveTo>
                    <a:pt x="84" y="113"/>
                  </a:moveTo>
                  <a:cubicBezTo>
                    <a:pt x="84" y="107"/>
                    <a:pt x="88" y="102"/>
                    <a:pt x="94" y="102"/>
                  </a:cubicBezTo>
                  <a:lnTo>
                    <a:pt x="637" y="102"/>
                  </a:lnTo>
                  <a:cubicBezTo>
                    <a:pt x="643" y="102"/>
                    <a:pt x="647" y="107"/>
                    <a:pt x="647" y="113"/>
                  </a:cubicBezTo>
                  <a:cubicBezTo>
                    <a:pt x="647" y="119"/>
                    <a:pt x="643" y="123"/>
                    <a:pt x="637" y="123"/>
                  </a:cubicBezTo>
                  <a:lnTo>
                    <a:pt x="94" y="123"/>
                  </a:lnTo>
                  <a:cubicBezTo>
                    <a:pt x="88" y="123"/>
                    <a:pt x="84" y="119"/>
                    <a:pt x="84" y="113"/>
                  </a:cubicBezTo>
                  <a:close/>
                  <a:moveTo>
                    <a:pt x="643" y="320"/>
                  </a:moveTo>
                  <a:cubicBezTo>
                    <a:pt x="643" y="345"/>
                    <a:pt x="629" y="366"/>
                    <a:pt x="609" y="378"/>
                  </a:cubicBezTo>
                  <a:cubicBezTo>
                    <a:pt x="609" y="378"/>
                    <a:pt x="609" y="378"/>
                    <a:pt x="609" y="379"/>
                  </a:cubicBezTo>
                  <a:cubicBezTo>
                    <a:pt x="609" y="379"/>
                    <a:pt x="609" y="481"/>
                    <a:pt x="609" y="481"/>
                  </a:cubicBezTo>
                  <a:lnTo>
                    <a:pt x="576" y="436"/>
                  </a:lnTo>
                  <a:lnTo>
                    <a:pt x="543" y="481"/>
                  </a:lnTo>
                  <a:lnTo>
                    <a:pt x="543" y="379"/>
                  </a:lnTo>
                  <a:cubicBezTo>
                    <a:pt x="543" y="378"/>
                    <a:pt x="543" y="378"/>
                    <a:pt x="543" y="378"/>
                  </a:cubicBezTo>
                  <a:cubicBezTo>
                    <a:pt x="523" y="366"/>
                    <a:pt x="509" y="345"/>
                    <a:pt x="509" y="320"/>
                  </a:cubicBezTo>
                  <a:cubicBezTo>
                    <a:pt x="509" y="283"/>
                    <a:pt x="539" y="253"/>
                    <a:pt x="576" y="253"/>
                  </a:cubicBezTo>
                  <a:cubicBezTo>
                    <a:pt x="613" y="253"/>
                    <a:pt x="643" y="283"/>
                    <a:pt x="643" y="320"/>
                  </a:cubicBezTo>
                  <a:close/>
                  <a:moveTo>
                    <a:pt x="715" y="512"/>
                  </a:moveTo>
                  <a:lnTo>
                    <a:pt x="31" y="512"/>
                  </a:lnTo>
                  <a:lnTo>
                    <a:pt x="31" y="30"/>
                  </a:lnTo>
                  <a:lnTo>
                    <a:pt x="715" y="30"/>
                  </a:lnTo>
                  <a:lnTo>
                    <a:pt x="715" y="512"/>
                  </a:lnTo>
                  <a:close/>
                  <a:moveTo>
                    <a:pt x="0" y="543"/>
                  </a:moveTo>
                  <a:lnTo>
                    <a:pt x="746" y="543"/>
                  </a:lnTo>
                  <a:lnTo>
                    <a:pt x="746" y="0"/>
                  </a:lnTo>
                  <a:lnTo>
                    <a:pt x="0" y="0"/>
                  </a:lnTo>
                  <a:lnTo>
                    <a:pt x="0" y="543"/>
                  </a:lnTo>
                  <a:close/>
                  <a:moveTo>
                    <a:pt x="0" y="0"/>
                  </a:moveTo>
                  <a:lnTo>
                    <a:pt x="0" y="5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34" y="2693945"/>
            <a:ext cx="4202257" cy="4164055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498266" y="5811722"/>
            <a:ext cx="13627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所持证书</a:t>
            </a:r>
            <a:endParaRPr lang="zh-CN" altLang="en-US" sz="20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98266" y="2836627"/>
            <a:ext cx="13603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所获荣誉</a:t>
            </a:r>
            <a:endParaRPr lang="zh-CN" altLang="en-US" sz="2000" dirty="0"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134244" y="1407416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200X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zh-CN" altLang="de-DE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荣获</a:t>
            </a: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A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公司</a:t>
            </a:r>
            <a:r>
              <a:rPr lang="zh-CN" altLang="de-DE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“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年度杰出贡献员工</a:t>
            </a:r>
            <a:r>
              <a:rPr lang="zh-CN" altLang="de-DE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”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称号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134244" y="174319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201X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zh-CN" altLang="de-DE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荣获</a:t>
            </a: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A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公司</a:t>
            </a:r>
            <a:r>
              <a:rPr lang="zh-CN" altLang="de-DE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“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卓越贡献奖</a:t>
            </a:r>
            <a:r>
              <a:rPr lang="zh-CN" altLang="de-DE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”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34244" y="207896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201X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年参与的“某某项目”获得公司明星项目奖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134244" y="241473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201X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年获得</a:t>
            </a: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B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公司“个人业绩突出奖”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134244" y="2750512"/>
            <a:ext cx="552311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201X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年获得</a:t>
            </a: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B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公司“最佳策划师”称号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34244" y="4460060"/>
            <a:ext cx="38466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英语四级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134244" y="4798614"/>
            <a:ext cx="38466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会计从业资格证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134244" y="5137725"/>
            <a:ext cx="38466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高级营销员职业资格证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134244" y="5476279"/>
            <a:ext cx="384668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● 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教师资格证</a:t>
            </a:r>
            <a:endParaRPr lang="zh-CN" altLang="de-DE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1"/>
          <p:cNvSpPr txBox="1"/>
          <p:nvPr/>
        </p:nvSpPr>
        <p:spPr>
          <a:xfrm>
            <a:off x="1402298" y="276354"/>
            <a:ext cx="2641238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Impact" panose="020B0806030902050204" pitchFamily="34" charset="0"/>
                <a:ea typeface="汉仪中秀体简" panose="00020600040101010101" pitchFamily="18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sym typeface="Impact" panose="020B0806030902050204" pitchFamily="34" charset="0"/>
              </a:rPr>
              <a:t>1.4 </a:t>
            </a:r>
            <a:r>
              <a:rPr lang="zh-CN" altLang="en-US" dirty="0">
                <a:sym typeface="Impact" panose="020B0806030902050204" pitchFamily="34" charset="0"/>
              </a:rPr>
              <a:t>自我分析</a:t>
            </a:r>
            <a:endParaRPr lang="en-US" altLang="zh-CN" dirty="0">
              <a:sym typeface="Impact" panose="020B080603090205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38" y="2609664"/>
            <a:ext cx="2240082" cy="4140290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2212212" y="1585529"/>
            <a:ext cx="5473860" cy="867112"/>
          </a:xfrm>
          <a:prstGeom prst="rect">
            <a:avLst/>
          </a:prstGeom>
          <a:noFill/>
        </p:spPr>
        <p:txBody>
          <a:bodyPr wrap="square" lIns="121617" tIns="60809" rIns="121617" bIns="60809" rtlCol="0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1296472" y="1680376"/>
            <a:ext cx="672037" cy="672000"/>
          </a:xfrm>
          <a:prstGeom prst="teardrop">
            <a:avLst/>
          </a:prstGeom>
          <a:solidFill>
            <a:srgbClr val="CA5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809" rIns="0" bIns="60809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20" b="1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01</a:t>
            </a:r>
            <a:endParaRPr lang="zh-CN" altLang="en-US" sz="1420" b="1" dirty="0">
              <a:solidFill>
                <a:srgbClr val="FFFFF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212212" y="2724078"/>
            <a:ext cx="5473860" cy="867112"/>
          </a:xfrm>
          <a:prstGeom prst="rect">
            <a:avLst/>
          </a:prstGeom>
          <a:noFill/>
        </p:spPr>
        <p:txBody>
          <a:bodyPr wrap="square" lIns="121617" tIns="60809" rIns="121617" bIns="60809" rtlCol="0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1296472" y="2818928"/>
            <a:ext cx="672037" cy="672000"/>
          </a:xfrm>
          <a:prstGeom prst="teardrop">
            <a:avLst/>
          </a:prstGeom>
          <a:solidFill>
            <a:srgbClr val="1F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809" rIns="0" bIns="60809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20" b="1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02</a:t>
            </a:r>
            <a:endParaRPr lang="zh-CN" altLang="en-US" sz="1420" b="1" dirty="0">
              <a:solidFill>
                <a:srgbClr val="FFFFF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212212" y="3862631"/>
            <a:ext cx="5473860" cy="867112"/>
          </a:xfrm>
          <a:prstGeom prst="rect">
            <a:avLst/>
          </a:prstGeom>
          <a:noFill/>
        </p:spPr>
        <p:txBody>
          <a:bodyPr wrap="square" lIns="121617" tIns="60809" rIns="121617" bIns="60809" rtlCol="0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1296472" y="3957478"/>
            <a:ext cx="672037" cy="672000"/>
          </a:xfrm>
          <a:prstGeom prst="teardrop">
            <a:avLst/>
          </a:prstGeom>
          <a:solidFill>
            <a:srgbClr val="8E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809" rIns="0" bIns="60809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20" b="1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03</a:t>
            </a:r>
            <a:endParaRPr lang="zh-CN" altLang="en-US" sz="1420" b="1" dirty="0">
              <a:solidFill>
                <a:srgbClr val="FFFFF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212212" y="5001183"/>
            <a:ext cx="5473860" cy="867112"/>
          </a:xfrm>
          <a:prstGeom prst="rect">
            <a:avLst/>
          </a:prstGeom>
          <a:noFill/>
        </p:spPr>
        <p:txBody>
          <a:bodyPr wrap="square" lIns="121617" tIns="60809" rIns="121617" bIns="60809" rtlCol="0">
            <a:spAutoFit/>
          </a:bodyPr>
          <a:lstStyle/>
          <a:p>
            <a:pPr defTabSz="91249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10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1296472" y="5096031"/>
            <a:ext cx="672037" cy="672000"/>
          </a:xfrm>
          <a:prstGeom prst="teardrop">
            <a:avLst/>
          </a:prstGeom>
          <a:solidFill>
            <a:srgbClr val="B3C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809" rIns="0" bIns="60809" rtlCol="0" anchor="ctr"/>
          <a:lstStyle/>
          <a:p>
            <a:pPr algn="ctr" defTabSz="912495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20" b="1" dirty="0">
                <a:solidFill>
                  <a:srgbClr val="FFFFFF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04</a:t>
            </a:r>
            <a:endParaRPr lang="zh-CN" altLang="en-US" sz="1420" b="1" dirty="0">
              <a:solidFill>
                <a:srgbClr val="FFFFFF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第二部分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Impact" panose="020B0806030902050204" pitchFamily="34" charset="0"/>
                <a:sym typeface="Impact" panose="020B0806030902050204" pitchFamily="34" charset="0"/>
              </a:rPr>
              <a:t>竞岗优势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259111" y="261809"/>
            <a:ext cx="3649369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en-US" altLang="zh-CN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2.1 </a:t>
            </a:r>
            <a:r>
              <a:rPr lang="zh-CN" altLang="en-US" dirty="0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工作经历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3868202" y="1552832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月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3873051" y="1920373"/>
            <a:ext cx="256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某某公司实习三个月，岗位是网站运营</a:t>
            </a:r>
          </a:p>
        </p:txBody>
      </p:sp>
      <p:sp>
        <p:nvSpPr>
          <p:cNvPr id="35" name="TextBox 27"/>
          <p:cNvSpPr txBox="1"/>
          <p:nvPr/>
        </p:nvSpPr>
        <p:spPr>
          <a:xfrm>
            <a:off x="8615128" y="1039056"/>
            <a:ext cx="204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月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6" name="TextBox 28"/>
          <p:cNvSpPr txBox="1"/>
          <p:nvPr/>
        </p:nvSpPr>
        <p:spPr>
          <a:xfrm>
            <a:off x="8638078" y="1369020"/>
            <a:ext cx="266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B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公司华中大区经理助理</a:t>
            </a:r>
          </a:p>
        </p:txBody>
      </p:sp>
      <p:sp>
        <p:nvSpPr>
          <p:cNvPr id="37" name="TextBox 29"/>
          <p:cNvSpPr txBox="1"/>
          <p:nvPr/>
        </p:nvSpPr>
        <p:spPr>
          <a:xfrm>
            <a:off x="7166260" y="5518608"/>
            <a:ext cx="191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月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7173168" y="5848572"/>
            <a:ext cx="286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提升为企划部副经理，协助经理工作分管某某工作。</a:t>
            </a:r>
          </a:p>
        </p:txBody>
      </p:sp>
      <p:sp>
        <p:nvSpPr>
          <p:cNvPr id="39" name="TextBox 31"/>
          <p:cNvSpPr txBox="1"/>
          <p:nvPr/>
        </p:nvSpPr>
        <p:spPr>
          <a:xfrm>
            <a:off x="3905651" y="3627875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月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3887251" y="3973595"/>
            <a:ext cx="257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获得</a:t>
            </a: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A</a:t>
            </a:r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公司第一份工作，任企划部助理策划。</a:t>
            </a:r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>
            <a:off x="8332388" y="1483711"/>
            <a:ext cx="0" cy="2189163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6932213" y="1480536"/>
            <a:ext cx="1400175" cy="3175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6932213" y="1502761"/>
            <a:ext cx="0" cy="4632325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3639745" y="6135086"/>
            <a:ext cx="3292468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3639744" y="2080611"/>
            <a:ext cx="0" cy="4054475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2151041" y="2080611"/>
            <a:ext cx="1488704" cy="0"/>
          </a:xfrm>
          <a:prstGeom prst="line">
            <a:avLst/>
          </a:prstGeom>
          <a:noFill/>
          <a:ln w="12700" cap="flat">
            <a:solidFill>
              <a:schemeClr val="accent3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448914" y="1962329"/>
            <a:ext cx="475591" cy="476250"/>
            <a:chOff x="3175215" y="1856773"/>
            <a:chExt cx="475591" cy="476250"/>
          </a:xfrm>
          <a:solidFill>
            <a:schemeClr val="tx1"/>
          </a:solidFill>
          <a:effectLst/>
        </p:grpSpPr>
        <p:sp>
          <p:nvSpPr>
            <p:cNvPr id="49" name="Oval 13"/>
            <p:cNvSpPr>
              <a:spLocks noChangeArrowheads="1"/>
            </p:cNvSpPr>
            <p:nvPr/>
          </p:nvSpPr>
          <p:spPr bwMode="auto">
            <a:xfrm>
              <a:off x="3176143" y="1856773"/>
              <a:ext cx="474663" cy="476250"/>
            </a:xfrm>
            <a:prstGeom prst="ellipse">
              <a:avLst/>
            </a:prstGeom>
            <a:solidFill>
              <a:srgbClr val="1F98C3"/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175215" y="1915641"/>
              <a:ext cx="459028" cy="400110"/>
            </a:xfrm>
            <a:prstGeom prst="rect">
              <a:avLst/>
            </a:prstGeom>
            <a:noFill/>
            <a:ln w="762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</a:lstStyle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01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51" name="TextBox 27"/>
          <p:cNvSpPr txBox="1"/>
          <p:nvPr/>
        </p:nvSpPr>
        <p:spPr>
          <a:xfrm>
            <a:off x="8823675" y="3154459"/>
            <a:ext cx="204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200X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年</a:t>
            </a:r>
            <a:r>
              <a:rPr lang="en-US" altLang="zh-CN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XX</a:t>
            </a:r>
            <a:r>
              <a:rPr lang="zh-CN" altLang="en-US" sz="2000" b="1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月</a:t>
            </a:r>
            <a:endParaRPr lang="en-US" altLang="zh-CN" sz="2000" b="1" dirty="0">
              <a:solidFill>
                <a:schemeClr val="accent1"/>
              </a:solidFill>
              <a:latin typeface="Impact" panose="020B0806030902050204" pitchFamily="34" charset="0"/>
              <a:ea typeface="汉仪中秀体简" panose="00020600040101010101" pitchFamily="18" charset="-122"/>
              <a:sym typeface="Impact" panose="020B0806030902050204" pitchFamily="34" charset="0"/>
            </a:endParaRPr>
          </a:p>
        </p:txBody>
      </p:sp>
      <p:sp>
        <p:nvSpPr>
          <p:cNvPr id="52" name="TextBox 28"/>
          <p:cNvSpPr txBox="1"/>
          <p:nvPr/>
        </p:nvSpPr>
        <p:spPr>
          <a:xfrm>
            <a:off x="8638078" y="3484423"/>
            <a:ext cx="260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rPr>
              <a:t>回到公司总部，协助部门经理负责营销工作。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387352" y="3717658"/>
            <a:ext cx="477817" cy="476250"/>
            <a:chOff x="3172989" y="1856773"/>
            <a:chExt cx="477817" cy="476250"/>
          </a:xfrm>
          <a:solidFill>
            <a:schemeClr val="tx1"/>
          </a:solidFill>
          <a:effectLst/>
        </p:grpSpPr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3176143" y="1856773"/>
              <a:ext cx="474663" cy="476250"/>
            </a:xfrm>
            <a:prstGeom prst="ellipse">
              <a:avLst/>
            </a:prstGeom>
            <a:solidFill>
              <a:srgbClr val="B3CC3C"/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72989" y="1889845"/>
              <a:ext cx="465192" cy="400110"/>
            </a:xfrm>
            <a:prstGeom prst="rect">
              <a:avLst/>
            </a:prstGeom>
            <a:noFill/>
            <a:ln w="762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</a:lstStyle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02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88240" y="5829230"/>
            <a:ext cx="474663" cy="476250"/>
            <a:chOff x="3176143" y="1856773"/>
            <a:chExt cx="474663" cy="476250"/>
          </a:xfrm>
          <a:solidFill>
            <a:schemeClr val="tx1"/>
          </a:solidFill>
          <a:effectLst/>
        </p:grpSpPr>
        <p:sp>
          <p:nvSpPr>
            <p:cNvPr id="57" name="Oval 13"/>
            <p:cNvSpPr>
              <a:spLocks noChangeArrowheads="1"/>
            </p:cNvSpPr>
            <p:nvPr/>
          </p:nvSpPr>
          <p:spPr bwMode="auto">
            <a:xfrm>
              <a:off x="3176143" y="1856773"/>
              <a:ext cx="474663" cy="476250"/>
            </a:xfrm>
            <a:prstGeom prst="ellipse">
              <a:avLst/>
            </a:prstGeom>
            <a:solidFill>
              <a:srgbClr val="8EBED4"/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3180046" y="1894843"/>
              <a:ext cx="466795" cy="400110"/>
            </a:xfrm>
            <a:prstGeom prst="rect">
              <a:avLst/>
            </a:prstGeom>
            <a:noFill/>
            <a:ln w="762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</a:lstStyle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03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115892" y="1295300"/>
            <a:ext cx="474758" cy="476250"/>
            <a:chOff x="3176048" y="1856773"/>
            <a:chExt cx="474758" cy="476250"/>
          </a:xfrm>
          <a:solidFill>
            <a:schemeClr val="tx1"/>
          </a:solidFill>
          <a:effectLst/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3176143" y="1856773"/>
              <a:ext cx="474663" cy="476250"/>
            </a:xfrm>
            <a:prstGeom prst="ellipse">
              <a:avLst/>
            </a:prstGeom>
            <a:solidFill>
              <a:srgbClr val="1F98C3"/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176048" y="1894843"/>
              <a:ext cx="471604" cy="400110"/>
            </a:xfrm>
            <a:prstGeom prst="rect">
              <a:avLst/>
            </a:prstGeom>
            <a:noFill/>
            <a:ln w="762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</a:lstStyle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04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115987" y="3444942"/>
            <a:ext cx="474663" cy="476250"/>
            <a:chOff x="3176143" y="1856773"/>
            <a:chExt cx="474663" cy="476250"/>
          </a:xfrm>
          <a:solidFill>
            <a:schemeClr val="tx1"/>
          </a:solidFill>
          <a:effectLst/>
        </p:grpSpPr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3176143" y="1856773"/>
              <a:ext cx="474663" cy="476250"/>
            </a:xfrm>
            <a:prstGeom prst="ellipse">
              <a:avLst/>
            </a:prstGeom>
            <a:solidFill>
              <a:srgbClr val="B3CC3C"/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204916" y="1889983"/>
              <a:ext cx="442736" cy="400110"/>
            </a:xfrm>
            <a:prstGeom prst="rect">
              <a:avLst/>
            </a:prstGeom>
            <a:noFill/>
            <a:ln w="762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</a:lstStyle>
            <a:p>
              <a:pPr algn="ctr"/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汉仪中秀体简" panose="00020600040101010101" pitchFamily="18" charset="-122"/>
                  <a:sym typeface="Impact" panose="020B0806030902050204" pitchFamily="34" charset="0"/>
                </a:rPr>
                <a:t>05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47702" y="1451961"/>
            <a:ext cx="1303338" cy="1306513"/>
            <a:chOff x="2605955" y="1451961"/>
            <a:chExt cx="1303338" cy="1306513"/>
          </a:xfrm>
        </p:grpSpPr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2605955" y="1451961"/>
              <a:ext cx="1303338" cy="1306513"/>
            </a:xfrm>
            <a:prstGeom prst="ellipse">
              <a:avLst/>
            </a:prstGeom>
            <a:solidFill>
              <a:srgbClr val="CA5572"/>
            </a:solidFill>
            <a:ln w="1270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  <p:sp>
          <p:nvSpPr>
            <p:cNvPr id="67" name="Freeform 20"/>
            <p:cNvSpPr>
              <a:spLocks noEditPoints="1"/>
            </p:cNvSpPr>
            <p:nvPr/>
          </p:nvSpPr>
          <p:spPr bwMode="auto">
            <a:xfrm>
              <a:off x="2827950" y="1672390"/>
              <a:ext cx="832572" cy="835336"/>
            </a:xfrm>
            <a:custGeom>
              <a:avLst/>
              <a:gdLst>
                <a:gd name="T0" fmla="*/ 554 w 781"/>
                <a:gd name="T1" fmla="*/ 391 h 782"/>
                <a:gd name="T2" fmla="*/ 416 w 781"/>
                <a:gd name="T3" fmla="*/ 303 h 782"/>
                <a:gd name="T4" fmla="*/ 233 w 781"/>
                <a:gd name="T5" fmla="*/ 347 h 782"/>
                <a:gd name="T6" fmla="*/ 460 w 781"/>
                <a:gd name="T7" fmla="*/ 538 h 782"/>
                <a:gd name="T8" fmla="*/ 695 w 781"/>
                <a:gd name="T9" fmla="*/ 616 h 782"/>
                <a:gd name="T10" fmla="*/ 679 w 781"/>
                <a:gd name="T11" fmla="*/ 318 h 782"/>
                <a:gd name="T12" fmla="*/ 636 w 781"/>
                <a:gd name="T13" fmla="*/ 270 h 782"/>
                <a:gd name="T14" fmla="*/ 655 w 781"/>
                <a:gd name="T15" fmla="*/ 231 h 782"/>
                <a:gd name="T16" fmla="*/ 684 w 781"/>
                <a:gd name="T17" fmla="*/ 131 h 782"/>
                <a:gd name="T18" fmla="*/ 570 w 781"/>
                <a:gd name="T19" fmla="*/ 109 h 782"/>
                <a:gd name="T20" fmla="*/ 493 w 781"/>
                <a:gd name="T21" fmla="*/ 142 h 782"/>
                <a:gd name="T22" fmla="*/ 465 w 781"/>
                <a:gd name="T23" fmla="*/ 91 h 782"/>
                <a:gd name="T24" fmla="*/ 414 w 781"/>
                <a:gd name="T25" fmla="*/ 0 h 782"/>
                <a:gd name="T26" fmla="*/ 318 w 781"/>
                <a:gd name="T27" fmla="*/ 65 h 782"/>
                <a:gd name="T28" fmla="*/ 318 w 781"/>
                <a:gd name="T29" fmla="*/ 102 h 782"/>
                <a:gd name="T30" fmla="*/ 317 w 781"/>
                <a:gd name="T31" fmla="*/ 107 h 782"/>
                <a:gd name="T32" fmla="*/ 315 w 781"/>
                <a:gd name="T33" fmla="*/ 115 h 782"/>
                <a:gd name="T34" fmla="*/ 313 w 781"/>
                <a:gd name="T35" fmla="*/ 119 h 782"/>
                <a:gd name="T36" fmla="*/ 239 w 781"/>
                <a:gd name="T37" fmla="*/ 135 h 782"/>
                <a:gd name="T38" fmla="*/ 202 w 781"/>
                <a:gd name="T39" fmla="*/ 97 h 782"/>
                <a:gd name="T40" fmla="*/ 98 w 781"/>
                <a:gd name="T41" fmla="*/ 200 h 782"/>
                <a:gd name="T42" fmla="*/ 136 w 781"/>
                <a:gd name="T43" fmla="*/ 240 h 782"/>
                <a:gd name="T44" fmla="*/ 140 w 781"/>
                <a:gd name="T45" fmla="*/ 245 h 782"/>
                <a:gd name="T46" fmla="*/ 143 w 781"/>
                <a:gd name="T47" fmla="*/ 252 h 782"/>
                <a:gd name="T48" fmla="*/ 144 w 781"/>
                <a:gd name="T49" fmla="*/ 258 h 782"/>
                <a:gd name="T50" fmla="*/ 131 w 781"/>
                <a:gd name="T51" fmla="*/ 303 h 782"/>
                <a:gd name="T52" fmla="*/ 65 w 781"/>
                <a:gd name="T53" fmla="*/ 317 h 782"/>
                <a:gd name="T54" fmla="*/ 0 w 781"/>
                <a:gd name="T55" fmla="*/ 413 h 782"/>
                <a:gd name="T56" fmla="*/ 102 w 781"/>
                <a:gd name="T57" fmla="*/ 463 h 782"/>
                <a:gd name="T58" fmla="*/ 110 w 781"/>
                <a:gd name="T59" fmla="*/ 465 h 782"/>
                <a:gd name="T60" fmla="*/ 134 w 781"/>
                <a:gd name="T61" fmla="*/ 542 h 782"/>
                <a:gd name="T62" fmla="*/ 108 w 781"/>
                <a:gd name="T63" fmla="*/ 569 h 782"/>
                <a:gd name="T64" fmla="*/ 130 w 781"/>
                <a:gd name="T65" fmla="*/ 683 h 782"/>
                <a:gd name="T66" fmla="*/ 237 w 781"/>
                <a:gd name="T67" fmla="*/ 646 h 782"/>
                <a:gd name="T68" fmla="*/ 241 w 781"/>
                <a:gd name="T69" fmla="*/ 644 h 782"/>
                <a:gd name="T70" fmla="*/ 248 w 781"/>
                <a:gd name="T71" fmla="*/ 640 h 782"/>
                <a:gd name="T72" fmla="*/ 253 w 781"/>
                <a:gd name="T73" fmla="*/ 638 h 782"/>
                <a:gd name="T74" fmla="*/ 258 w 781"/>
                <a:gd name="T75" fmla="*/ 637 h 782"/>
                <a:gd name="T76" fmla="*/ 265 w 781"/>
                <a:gd name="T77" fmla="*/ 636 h 782"/>
                <a:gd name="T78" fmla="*/ 316 w 781"/>
                <a:gd name="T79" fmla="*/ 691 h 782"/>
                <a:gd name="T80" fmla="*/ 367 w 781"/>
                <a:gd name="T81" fmla="*/ 782 h 782"/>
                <a:gd name="T82" fmla="*/ 463 w 781"/>
                <a:gd name="T83" fmla="*/ 717 h 782"/>
                <a:gd name="T84" fmla="*/ 463 w 781"/>
                <a:gd name="T85" fmla="*/ 680 h 782"/>
                <a:gd name="T86" fmla="*/ 476 w 781"/>
                <a:gd name="T87" fmla="*/ 652 h 782"/>
                <a:gd name="T88" fmla="*/ 489 w 781"/>
                <a:gd name="T89" fmla="*/ 642 h 782"/>
                <a:gd name="T90" fmla="*/ 493 w 781"/>
                <a:gd name="T91" fmla="*/ 640 h 782"/>
                <a:gd name="T92" fmla="*/ 176 w 781"/>
                <a:gd name="T93" fmla="*/ 390 h 782"/>
                <a:gd name="T94" fmla="*/ 596 w 781"/>
                <a:gd name="T95" fmla="*/ 450 h 782"/>
                <a:gd name="T96" fmla="*/ 666 w 781"/>
                <a:gd name="T97" fmla="*/ 468 h 782"/>
                <a:gd name="T98" fmla="*/ 716 w 781"/>
                <a:gd name="T99" fmla="*/ 465 h 782"/>
                <a:gd name="T100" fmla="*/ 781 w 781"/>
                <a:gd name="T101" fmla="*/ 369 h 782"/>
                <a:gd name="T102" fmla="*/ 653 w 781"/>
                <a:gd name="T103" fmla="*/ 679 h 782"/>
                <a:gd name="T104" fmla="*/ 680 w 781"/>
                <a:gd name="T105" fmla="*/ 65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1" h="782">
                  <a:moveTo>
                    <a:pt x="695" y="616"/>
                  </a:moveTo>
                  <a:lnTo>
                    <a:pt x="538" y="461"/>
                  </a:lnTo>
                  <a:cubicBezTo>
                    <a:pt x="548" y="440"/>
                    <a:pt x="554" y="416"/>
                    <a:pt x="554" y="391"/>
                  </a:cubicBezTo>
                  <a:cubicBezTo>
                    <a:pt x="554" y="301"/>
                    <a:pt x="481" y="228"/>
                    <a:pt x="391" y="228"/>
                  </a:cubicBezTo>
                  <a:cubicBezTo>
                    <a:pt x="376" y="228"/>
                    <a:pt x="361" y="230"/>
                    <a:pt x="347" y="234"/>
                  </a:cubicBezTo>
                  <a:lnTo>
                    <a:pt x="416" y="303"/>
                  </a:lnTo>
                  <a:cubicBezTo>
                    <a:pt x="445" y="332"/>
                    <a:pt x="443" y="381"/>
                    <a:pt x="412" y="412"/>
                  </a:cubicBezTo>
                  <a:cubicBezTo>
                    <a:pt x="381" y="444"/>
                    <a:pt x="332" y="446"/>
                    <a:pt x="303" y="417"/>
                  </a:cubicBezTo>
                  <a:lnTo>
                    <a:pt x="233" y="347"/>
                  </a:lnTo>
                  <a:cubicBezTo>
                    <a:pt x="230" y="361"/>
                    <a:pt x="228" y="376"/>
                    <a:pt x="228" y="391"/>
                  </a:cubicBezTo>
                  <a:cubicBezTo>
                    <a:pt x="228" y="481"/>
                    <a:pt x="301" y="554"/>
                    <a:pt x="391" y="554"/>
                  </a:cubicBezTo>
                  <a:cubicBezTo>
                    <a:pt x="416" y="554"/>
                    <a:pt x="439" y="548"/>
                    <a:pt x="460" y="538"/>
                  </a:cubicBezTo>
                  <a:lnTo>
                    <a:pt x="617" y="694"/>
                  </a:lnTo>
                  <a:cubicBezTo>
                    <a:pt x="637" y="714"/>
                    <a:pt x="670" y="712"/>
                    <a:pt x="692" y="691"/>
                  </a:cubicBezTo>
                  <a:cubicBezTo>
                    <a:pt x="713" y="669"/>
                    <a:pt x="715" y="636"/>
                    <a:pt x="695" y="616"/>
                  </a:cubicBezTo>
                  <a:close/>
                  <a:moveTo>
                    <a:pt x="732" y="319"/>
                  </a:moveTo>
                  <a:lnTo>
                    <a:pt x="716" y="319"/>
                  </a:lnTo>
                  <a:lnTo>
                    <a:pt x="679" y="318"/>
                  </a:lnTo>
                  <a:cubicBezTo>
                    <a:pt x="672" y="318"/>
                    <a:pt x="665" y="315"/>
                    <a:pt x="659" y="311"/>
                  </a:cubicBezTo>
                  <a:cubicBezTo>
                    <a:pt x="658" y="311"/>
                    <a:pt x="658" y="311"/>
                    <a:pt x="658" y="310"/>
                  </a:cubicBezTo>
                  <a:cubicBezTo>
                    <a:pt x="645" y="302"/>
                    <a:pt x="636" y="287"/>
                    <a:pt x="636" y="270"/>
                  </a:cubicBezTo>
                  <a:cubicBezTo>
                    <a:pt x="636" y="264"/>
                    <a:pt x="637" y="259"/>
                    <a:pt x="639" y="254"/>
                  </a:cubicBezTo>
                  <a:cubicBezTo>
                    <a:pt x="640" y="249"/>
                    <a:pt x="643" y="244"/>
                    <a:pt x="647" y="240"/>
                  </a:cubicBezTo>
                  <a:lnTo>
                    <a:pt x="655" y="231"/>
                  </a:lnTo>
                  <a:lnTo>
                    <a:pt x="673" y="213"/>
                  </a:lnTo>
                  <a:lnTo>
                    <a:pt x="684" y="202"/>
                  </a:lnTo>
                  <a:cubicBezTo>
                    <a:pt x="700" y="181"/>
                    <a:pt x="700" y="152"/>
                    <a:pt x="684" y="131"/>
                  </a:cubicBezTo>
                  <a:lnTo>
                    <a:pt x="651" y="99"/>
                  </a:lnTo>
                  <a:cubicBezTo>
                    <a:pt x="631" y="83"/>
                    <a:pt x="602" y="82"/>
                    <a:pt x="581" y="98"/>
                  </a:cubicBezTo>
                  <a:lnTo>
                    <a:pt x="570" y="109"/>
                  </a:lnTo>
                  <a:lnTo>
                    <a:pt x="544" y="135"/>
                  </a:lnTo>
                  <a:lnTo>
                    <a:pt x="544" y="135"/>
                  </a:lnTo>
                  <a:cubicBezTo>
                    <a:pt x="529" y="147"/>
                    <a:pt x="510" y="149"/>
                    <a:pt x="493" y="142"/>
                  </a:cubicBezTo>
                  <a:cubicBezTo>
                    <a:pt x="488" y="139"/>
                    <a:pt x="483" y="136"/>
                    <a:pt x="479" y="132"/>
                  </a:cubicBezTo>
                  <a:cubicBezTo>
                    <a:pt x="470" y="123"/>
                    <a:pt x="466" y="113"/>
                    <a:pt x="465" y="103"/>
                  </a:cubicBezTo>
                  <a:lnTo>
                    <a:pt x="465" y="91"/>
                  </a:lnTo>
                  <a:lnTo>
                    <a:pt x="465" y="65"/>
                  </a:lnTo>
                  <a:lnTo>
                    <a:pt x="465" y="49"/>
                  </a:lnTo>
                  <a:cubicBezTo>
                    <a:pt x="461" y="23"/>
                    <a:pt x="440" y="3"/>
                    <a:pt x="414" y="0"/>
                  </a:cubicBezTo>
                  <a:lnTo>
                    <a:pt x="369" y="0"/>
                  </a:lnTo>
                  <a:cubicBezTo>
                    <a:pt x="343" y="3"/>
                    <a:pt x="322" y="23"/>
                    <a:pt x="318" y="49"/>
                  </a:cubicBezTo>
                  <a:lnTo>
                    <a:pt x="318" y="65"/>
                  </a:lnTo>
                  <a:lnTo>
                    <a:pt x="318" y="91"/>
                  </a:lnTo>
                  <a:lnTo>
                    <a:pt x="318" y="102"/>
                  </a:lnTo>
                  <a:lnTo>
                    <a:pt x="318" y="102"/>
                  </a:lnTo>
                  <a:lnTo>
                    <a:pt x="318" y="102"/>
                  </a:lnTo>
                  <a:cubicBezTo>
                    <a:pt x="318" y="103"/>
                    <a:pt x="318" y="105"/>
                    <a:pt x="317" y="106"/>
                  </a:cubicBezTo>
                  <a:cubicBezTo>
                    <a:pt x="317" y="106"/>
                    <a:pt x="317" y="106"/>
                    <a:pt x="317" y="107"/>
                  </a:cubicBezTo>
                  <a:cubicBezTo>
                    <a:pt x="317" y="108"/>
                    <a:pt x="317" y="109"/>
                    <a:pt x="316" y="111"/>
                  </a:cubicBezTo>
                  <a:cubicBezTo>
                    <a:pt x="316" y="111"/>
                    <a:pt x="316" y="111"/>
                    <a:pt x="316" y="111"/>
                  </a:cubicBezTo>
                  <a:cubicBezTo>
                    <a:pt x="316" y="112"/>
                    <a:pt x="315" y="114"/>
                    <a:pt x="315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4" y="116"/>
                    <a:pt x="313" y="118"/>
                    <a:pt x="313" y="119"/>
                  </a:cubicBezTo>
                  <a:cubicBezTo>
                    <a:pt x="313" y="119"/>
                    <a:pt x="313" y="119"/>
                    <a:pt x="313" y="119"/>
                  </a:cubicBezTo>
                  <a:cubicBezTo>
                    <a:pt x="310" y="125"/>
                    <a:pt x="306" y="130"/>
                    <a:pt x="301" y="134"/>
                  </a:cubicBezTo>
                  <a:cubicBezTo>
                    <a:pt x="292" y="141"/>
                    <a:pt x="281" y="145"/>
                    <a:pt x="269" y="145"/>
                  </a:cubicBezTo>
                  <a:cubicBezTo>
                    <a:pt x="258" y="145"/>
                    <a:pt x="247" y="141"/>
                    <a:pt x="239" y="135"/>
                  </a:cubicBezTo>
                  <a:lnTo>
                    <a:pt x="231" y="127"/>
                  </a:lnTo>
                  <a:lnTo>
                    <a:pt x="213" y="108"/>
                  </a:lnTo>
                  <a:lnTo>
                    <a:pt x="202" y="97"/>
                  </a:lnTo>
                  <a:cubicBezTo>
                    <a:pt x="181" y="81"/>
                    <a:pt x="152" y="81"/>
                    <a:pt x="131" y="98"/>
                  </a:cubicBezTo>
                  <a:lnTo>
                    <a:pt x="99" y="130"/>
                  </a:lnTo>
                  <a:cubicBezTo>
                    <a:pt x="82" y="150"/>
                    <a:pt x="82" y="179"/>
                    <a:pt x="98" y="200"/>
                  </a:cubicBezTo>
                  <a:lnTo>
                    <a:pt x="109" y="212"/>
                  </a:lnTo>
                  <a:lnTo>
                    <a:pt x="135" y="238"/>
                  </a:lnTo>
                  <a:cubicBezTo>
                    <a:pt x="136" y="239"/>
                    <a:pt x="136" y="239"/>
                    <a:pt x="136" y="240"/>
                  </a:cubicBezTo>
                  <a:cubicBezTo>
                    <a:pt x="137" y="240"/>
                    <a:pt x="137" y="241"/>
                    <a:pt x="138" y="242"/>
                  </a:cubicBezTo>
                  <a:cubicBezTo>
                    <a:pt x="138" y="242"/>
                    <a:pt x="138" y="243"/>
                    <a:pt x="139" y="244"/>
                  </a:cubicBezTo>
                  <a:cubicBezTo>
                    <a:pt x="139" y="244"/>
                    <a:pt x="140" y="245"/>
                    <a:pt x="140" y="245"/>
                  </a:cubicBezTo>
                  <a:cubicBezTo>
                    <a:pt x="140" y="246"/>
                    <a:pt x="141" y="247"/>
                    <a:pt x="141" y="248"/>
                  </a:cubicBezTo>
                  <a:cubicBezTo>
                    <a:pt x="141" y="249"/>
                    <a:pt x="142" y="249"/>
                    <a:pt x="142" y="250"/>
                  </a:cubicBezTo>
                  <a:cubicBezTo>
                    <a:pt x="142" y="251"/>
                    <a:pt x="142" y="252"/>
                    <a:pt x="143" y="252"/>
                  </a:cubicBezTo>
                  <a:cubicBezTo>
                    <a:pt x="143" y="253"/>
                    <a:pt x="143" y="253"/>
                    <a:pt x="143" y="254"/>
                  </a:cubicBezTo>
                  <a:cubicBezTo>
                    <a:pt x="144" y="255"/>
                    <a:pt x="144" y="256"/>
                    <a:pt x="144" y="258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145" y="259"/>
                    <a:pt x="145" y="261"/>
                    <a:pt x="145" y="262"/>
                  </a:cubicBezTo>
                  <a:cubicBezTo>
                    <a:pt x="145" y="262"/>
                    <a:pt x="145" y="262"/>
                    <a:pt x="145" y="262"/>
                  </a:cubicBezTo>
                  <a:cubicBezTo>
                    <a:pt x="147" y="277"/>
                    <a:pt x="142" y="292"/>
                    <a:pt x="131" y="303"/>
                  </a:cubicBezTo>
                  <a:cubicBezTo>
                    <a:pt x="123" y="311"/>
                    <a:pt x="113" y="316"/>
                    <a:pt x="102" y="317"/>
                  </a:cubicBezTo>
                  <a:lnTo>
                    <a:pt x="91" y="317"/>
                  </a:lnTo>
                  <a:lnTo>
                    <a:pt x="65" y="317"/>
                  </a:lnTo>
                  <a:lnTo>
                    <a:pt x="49" y="317"/>
                  </a:lnTo>
                  <a:cubicBezTo>
                    <a:pt x="23" y="320"/>
                    <a:pt x="3" y="341"/>
                    <a:pt x="0" y="367"/>
                  </a:cubicBezTo>
                  <a:lnTo>
                    <a:pt x="0" y="413"/>
                  </a:lnTo>
                  <a:cubicBezTo>
                    <a:pt x="2" y="439"/>
                    <a:pt x="23" y="460"/>
                    <a:pt x="49" y="463"/>
                  </a:cubicBezTo>
                  <a:lnTo>
                    <a:pt x="64" y="463"/>
                  </a:lnTo>
                  <a:lnTo>
                    <a:pt x="102" y="463"/>
                  </a:lnTo>
                  <a:cubicBezTo>
                    <a:pt x="103" y="464"/>
                    <a:pt x="105" y="464"/>
                    <a:pt x="106" y="464"/>
                  </a:cubicBezTo>
                  <a:cubicBezTo>
                    <a:pt x="107" y="464"/>
                    <a:pt x="107" y="464"/>
                    <a:pt x="107" y="464"/>
                  </a:cubicBezTo>
                  <a:cubicBezTo>
                    <a:pt x="108" y="465"/>
                    <a:pt x="109" y="465"/>
                    <a:pt x="110" y="465"/>
                  </a:cubicBezTo>
                  <a:cubicBezTo>
                    <a:pt x="131" y="471"/>
                    <a:pt x="145" y="490"/>
                    <a:pt x="145" y="512"/>
                  </a:cubicBezTo>
                  <a:lnTo>
                    <a:pt x="145" y="512"/>
                  </a:lnTo>
                  <a:cubicBezTo>
                    <a:pt x="145" y="523"/>
                    <a:pt x="141" y="534"/>
                    <a:pt x="134" y="542"/>
                  </a:cubicBezTo>
                  <a:lnTo>
                    <a:pt x="126" y="550"/>
                  </a:lnTo>
                  <a:lnTo>
                    <a:pt x="126" y="550"/>
                  </a:lnTo>
                  <a:lnTo>
                    <a:pt x="108" y="569"/>
                  </a:lnTo>
                  <a:lnTo>
                    <a:pt x="97" y="580"/>
                  </a:lnTo>
                  <a:cubicBezTo>
                    <a:pt x="81" y="601"/>
                    <a:pt x="81" y="630"/>
                    <a:pt x="97" y="650"/>
                  </a:cubicBezTo>
                  <a:lnTo>
                    <a:pt x="130" y="683"/>
                  </a:lnTo>
                  <a:cubicBezTo>
                    <a:pt x="150" y="699"/>
                    <a:pt x="179" y="700"/>
                    <a:pt x="200" y="684"/>
                  </a:cubicBezTo>
                  <a:lnTo>
                    <a:pt x="211" y="673"/>
                  </a:lnTo>
                  <a:lnTo>
                    <a:pt x="237" y="646"/>
                  </a:lnTo>
                  <a:lnTo>
                    <a:pt x="238" y="646"/>
                  </a:lnTo>
                  <a:cubicBezTo>
                    <a:pt x="238" y="646"/>
                    <a:pt x="238" y="646"/>
                    <a:pt x="238" y="646"/>
                  </a:cubicBezTo>
                  <a:cubicBezTo>
                    <a:pt x="239" y="645"/>
                    <a:pt x="240" y="644"/>
                    <a:pt x="241" y="644"/>
                  </a:cubicBezTo>
                  <a:cubicBezTo>
                    <a:pt x="242" y="643"/>
                    <a:pt x="242" y="643"/>
                    <a:pt x="243" y="643"/>
                  </a:cubicBezTo>
                  <a:cubicBezTo>
                    <a:pt x="243" y="642"/>
                    <a:pt x="244" y="642"/>
                    <a:pt x="245" y="642"/>
                  </a:cubicBezTo>
                  <a:cubicBezTo>
                    <a:pt x="246" y="641"/>
                    <a:pt x="247" y="641"/>
                    <a:pt x="248" y="640"/>
                  </a:cubicBezTo>
                  <a:cubicBezTo>
                    <a:pt x="248" y="640"/>
                    <a:pt x="249" y="640"/>
                    <a:pt x="249" y="640"/>
                  </a:cubicBezTo>
                  <a:cubicBezTo>
                    <a:pt x="250" y="639"/>
                    <a:pt x="252" y="639"/>
                    <a:pt x="253" y="638"/>
                  </a:cubicBezTo>
                  <a:cubicBezTo>
                    <a:pt x="253" y="638"/>
                    <a:pt x="253" y="638"/>
                    <a:pt x="253" y="638"/>
                  </a:cubicBezTo>
                  <a:cubicBezTo>
                    <a:pt x="253" y="638"/>
                    <a:pt x="253" y="638"/>
                    <a:pt x="253" y="638"/>
                  </a:cubicBezTo>
                  <a:cubicBezTo>
                    <a:pt x="255" y="638"/>
                    <a:pt x="256" y="637"/>
                    <a:pt x="257" y="637"/>
                  </a:cubicBezTo>
                  <a:cubicBezTo>
                    <a:pt x="257" y="637"/>
                    <a:pt x="257" y="637"/>
                    <a:pt x="258" y="637"/>
                  </a:cubicBezTo>
                  <a:cubicBezTo>
                    <a:pt x="259" y="637"/>
                    <a:pt x="260" y="637"/>
                    <a:pt x="261" y="636"/>
                  </a:cubicBezTo>
                  <a:cubicBezTo>
                    <a:pt x="261" y="636"/>
                    <a:pt x="262" y="636"/>
                    <a:pt x="262" y="636"/>
                  </a:cubicBezTo>
                  <a:cubicBezTo>
                    <a:pt x="263" y="636"/>
                    <a:pt x="264" y="636"/>
                    <a:pt x="265" y="636"/>
                  </a:cubicBezTo>
                  <a:cubicBezTo>
                    <a:pt x="279" y="635"/>
                    <a:pt x="292" y="640"/>
                    <a:pt x="303" y="650"/>
                  </a:cubicBezTo>
                  <a:cubicBezTo>
                    <a:pt x="311" y="658"/>
                    <a:pt x="315" y="668"/>
                    <a:pt x="316" y="679"/>
                  </a:cubicBezTo>
                  <a:lnTo>
                    <a:pt x="316" y="691"/>
                  </a:lnTo>
                  <a:lnTo>
                    <a:pt x="316" y="717"/>
                  </a:lnTo>
                  <a:lnTo>
                    <a:pt x="316" y="732"/>
                  </a:lnTo>
                  <a:cubicBezTo>
                    <a:pt x="320" y="758"/>
                    <a:pt x="340" y="779"/>
                    <a:pt x="367" y="782"/>
                  </a:cubicBezTo>
                  <a:lnTo>
                    <a:pt x="412" y="782"/>
                  </a:lnTo>
                  <a:cubicBezTo>
                    <a:pt x="438" y="779"/>
                    <a:pt x="459" y="759"/>
                    <a:pt x="463" y="733"/>
                  </a:cubicBezTo>
                  <a:lnTo>
                    <a:pt x="463" y="717"/>
                  </a:lnTo>
                  <a:lnTo>
                    <a:pt x="463" y="691"/>
                  </a:lnTo>
                  <a:lnTo>
                    <a:pt x="463" y="680"/>
                  </a:lnTo>
                  <a:lnTo>
                    <a:pt x="463" y="680"/>
                  </a:lnTo>
                  <a:cubicBezTo>
                    <a:pt x="464" y="671"/>
                    <a:pt x="468" y="662"/>
                    <a:pt x="473" y="655"/>
                  </a:cubicBezTo>
                  <a:cubicBezTo>
                    <a:pt x="473" y="655"/>
                    <a:pt x="474" y="654"/>
                    <a:pt x="474" y="654"/>
                  </a:cubicBezTo>
                  <a:cubicBezTo>
                    <a:pt x="475" y="653"/>
                    <a:pt x="475" y="653"/>
                    <a:pt x="476" y="652"/>
                  </a:cubicBezTo>
                  <a:cubicBezTo>
                    <a:pt x="479" y="649"/>
                    <a:pt x="482" y="646"/>
                    <a:pt x="486" y="644"/>
                  </a:cubicBezTo>
                  <a:lnTo>
                    <a:pt x="486" y="644"/>
                  </a:lnTo>
                  <a:cubicBezTo>
                    <a:pt x="487" y="643"/>
                    <a:pt x="488" y="643"/>
                    <a:pt x="489" y="642"/>
                  </a:cubicBezTo>
                  <a:cubicBezTo>
                    <a:pt x="489" y="642"/>
                    <a:pt x="489" y="642"/>
                    <a:pt x="490" y="642"/>
                  </a:cubicBezTo>
                  <a:cubicBezTo>
                    <a:pt x="490" y="641"/>
                    <a:pt x="490" y="641"/>
                    <a:pt x="491" y="641"/>
                  </a:cubicBezTo>
                  <a:cubicBezTo>
                    <a:pt x="492" y="641"/>
                    <a:pt x="493" y="641"/>
                    <a:pt x="493" y="640"/>
                  </a:cubicBezTo>
                  <a:lnTo>
                    <a:pt x="450" y="597"/>
                  </a:lnTo>
                  <a:cubicBezTo>
                    <a:pt x="431" y="602"/>
                    <a:pt x="411" y="605"/>
                    <a:pt x="390" y="605"/>
                  </a:cubicBezTo>
                  <a:cubicBezTo>
                    <a:pt x="272" y="605"/>
                    <a:pt x="176" y="509"/>
                    <a:pt x="176" y="390"/>
                  </a:cubicBezTo>
                  <a:cubicBezTo>
                    <a:pt x="177" y="272"/>
                    <a:pt x="273" y="176"/>
                    <a:pt x="391" y="177"/>
                  </a:cubicBezTo>
                  <a:cubicBezTo>
                    <a:pt x="509" y="177"/>
                    <a:pt x="605" y="273"/>
                    <a:pt x="605" y="391"/>
                  </a:cubicBezTo>
                  <a:cubicBezTo>
                    <a:pt x="605" y="412"/>
                    <a:pt x="602" y="431"/>
                    <a:pt x="596" y="450"/>
                  </a:cubicBezTo>
                  <a:lnTo>
                    <a:pt x="640" y="493"/>
                  </a:lnTo>
                  <a:cubicBezTo>
                    <a:pt x="642" y="488"/>
                    <a:pt x="646" y="483"/>
                    <a:pt x="650" y="479"/>
                  </a:cubicBezTo>
                  <a:cubicBezTo>
                    <a:pt x="655" y="474"/>
                    <a:pt x="660" y="471"/>
                    <a:pt x="666" y="468"/>
                  </a:cubicBezTo>
                  <a:cubicBezTo>
                    <a:pt x="670" y="467"/>
                    <a:pt x="674" y="465"/>
                    <a:pt x="679" y="465"/>
                  </a:cubicBezTo>
                  <a:lnTo>
                    <a:pt x="690" y="465"/>
                  </a:lnTo>
                  <a:lnTo>
                    <a:pt x="716" y="465"/>
                  </a:lnTo>
                  <a:lnTo>
                    <a:pt x="732" y="465"/>
                  </a:lnTo>
                  <a:cubicBezTo>
                    <a:pt x="758" y="462"/>
                    <a:pt x="778" y="441"/>
                    <a:pt x="781" y="415"/>
                  </a:cubicBezTo>
                  <a:lnTo>
                    <a:pt x="781" y="369"/>
                  </a:lnTo>
                  <a:cubicBezTo>
                    <a:pt x="779" y="343"/>
                    <a:pt x="758" y="322"/>
                    <a:pt x="732" y="319"/>
                  </a:cubicBezTo>
                  <a:close/>
                  <a:moveTo>
                    <a:pt x="653" y="679"/>
                  </a:moveTo>
                  <a:lnTo>
                    <a:pt x="653" y="679"/>
                  </a:lnTo>
                  <a:cubicBezTo>
                    <a:pt x="638" y="679"/>
                    <a:pt x="625" y="667"/>
                    <a:pt x="625" y="652"/>
                  </a:cubicBezTo>
                  <a:cubicBezTo>
                    <a:pt x="625" y="637"/>
                    <a:pt x="638" y="624"/>
                    <a:pt x="653" y="624"/>
                  </a:cubicBezTo>
                  <a:cubicBezTo>
                    <a:pt x="668" y="624"/>
                    <a:pt x="680" y="637"/>
                    <a:pt x="680" y="652"/>
                  </a:cubicBezTo>
                  <a:cubicBezTo>
                    <a:pt x="680" y="667"/>
                    <a:pt x="668" y="679"/>
                    <a:pt x="653" y="679"/>
                  </a:cubicBezTo>
                  <a:close/>
                </a:path>
              </a:pathLst>
            </a:custGeom>
            <a:solidFill>
              <a:schemeClr val="accent2"/>
            </a:solidFill>
            <a:ln w="1270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mpact" panose="020B0806030902050204" pitchFamily="34" charset="0"/>
                <a:ea typeface="汉仪中秀体简" panose="00020600040101010101" pitchFamily="18" charset="-122"/>
                <a:sym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0创意卡通手绘风格个人简历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2_默认设计模板">
  <a:themeElements>
    <a:clrScheme name="自定义 14">
      <a:dk1>
        <a:srgbClr val="24292E"/>
      </a:dk1>
      <a:lt1>
        <a:srgbClr val="FFFFFF"/>
      </a:lt1>
      <a:dk2>
        <a:srgbClr val="E0881F"/>
      </a:dk2>
      <a:lt2>
        <a:srgbClr val="5A585C"/>
      </a:lt2>
      <a:accent1>
        <a:srgbClr val="24292E"/>
      </a:accent1>
      <a:accent2>
        <a:srgbClr val="F3F4F6"/>
      </a:accent2>
      <a:accent3>
        <a:srgbClr val="394048"/>
      </a:accent3>
      <a:accent4>
        <a:srgbClr val="424554"/>
      </a:accent4>
      <a:accent5>
        <a:srgbClr val="E0881F"/>
      </a:accent5>
      <a:accent6>
        <a:srgbClr val="E0881F"/>
      </a:accent6>
      <a:hlink>
        <a:srgbClr val="FFFFFF"/>
      </a:hlink>
      <a:folHlink>
        <a:srgbClr val="605958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自定义</PresentationFormat>
  <Paragraphs>213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汉仪中秀体简</vt:lpstr>
      <vt:lpstr>Arial</vt:lpstr>
      <vt:lpstr>Calibri</vt:lpstr>
      <vt:lpstr>Impact</vt:lpstr>
      <vt:lpstr>Segoe UI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2013-01-25T01:44:00Z</dcterms:created>
  <dcterms:modified xsi:type="dcterms:W3CDTF">2021-01-05T16:26:57Z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