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市场占比</c:v>
                </c:pt>
              </c:strCache>
            </c:strRef>
          </c:tx>
          <c:spPr>
            <a:ln>
              <a:noFill/>
            </a:ln>
          </c:spPr>
          <c:dPt>
            <c:idx val="0"/>
            <c:bubble3D val="0"/>
            <c:spPr>
              <a:solidFill>
                <a:srgbClr val="313131"/>
              </a:solidFill>
              <a:ln w="19050">
                <a:noFill/>
              </a:ln>
              <a:effectLst/>
            </c:spPr>
            <c:extLst>
              <c:ext xmlns:c16="http://schemas.microsoft.com/office/drawing/2014/chart" uri="{C3380CC4-5D6E-409C-BE32-E72D297353CC}">
                <c16:uniqueId val="{00000001-538F-4543-915B-7CA8D6E99768}"/>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538F-4543-915B-7CA8D6E99768}"/>
              </c:ext>
            </c:extLst>
          </c:dPt>
          <c:cat>
            <c:strRef>
              <c:f>Sheet1!$A$2:$A$3</c:f>
              <c:strCache>
                <c:ptCount val="2"/>
                <c:pt idx="0">
                  <c:v>类别1 </c:v>
                </c:pt>
                <c:pt idx="1">
                  <c:v>类别2</c:v>
                </c:pt>
              </c:strCache>
            </c:strRef>
          </c:cat>
          <c:val>
            <c:numRef>
              <c:f>Sheet1!$B$2:$B$3</c:f>
              <c:numCache>
                <c:formatCode>0%</c:formatCode>
                <c:ptCount val="2"/>
                <c:pt idx="0">
                  <c:v>0.67</c:v>
                </c:pt>
                <c:pt idx="1">
                  <c:v>0.33</c:v>
                </c:pt>
              </c:numCache>
            </c:numRef>
          </c:val>
          <c:extLst>
            <c:ext xmlns:c16="http://schemas.microsoft.com/office/drawing/2014/chart" uri="{C3380CC4-5D6E-409C-BE32-E72D297353CC}">
              <c16:uniqueId val="{00000004-538F-4543-915B-7CA8D6E99768}"/>
            </c:ext>
          </c:extLst>
        </c:ser>
        <c:dLbls>
          <c:showLegendKey val="0"/>
          <c:showVal val="0"/>
          <c:showCatName val="0"/>
          <c:showSerName val="0"/>
          <c:showPercent val="0"/>
          <c:showBubbleSize val="0"/>
          <c:showLeaderLines val="1"/>
        </c:dLbls>
        <c:firstSliceAng val="0"/>
        <c:holeSize val="88"/>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市场占比</c:v>
                </c:pt>
              </c:strCache>
            </c:strRef>
          </c:tx>
          <c:dPt>
            <c:idx val="0"/>
            <c:bubble3D val="0"/>
            <c:spPr>
              <a:solidFill>
                <a:srgbClr val="313131"/>
              </a:solidFill>
              <a:ln w="19050">
                <a:solidFill>
                  <a:schemeClr val="lt1"/>
                </a:solidFill>
              </a:ln>
              <a:effectLst/>
            </c:spPr>
            <c:extLst>
              <c:ext xmlns:c16="http://schemas.microsoft.com/office/drawing/2014/chart" uri="{C3380CC4-5D6E-409C-BE32-E72D297353CC}">
                <c16:uniqueId val="{00000001-B65E-4CE2-8A9C-C0E5C5B3AB24}"/>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B65E-4CE2-8A9C-C0E5C5B3AB24}"/>
              </c:ext>
            </c:extLst>
          </c:dPt>
          <c:cat>
            <c:strRef>
              <c:f>Sheet1!$A$2:$A$3</c:f>
              <c:strCache>
                <c:ptCount val="2"/>
                <c:pt idx="0">
                  <c:v>类别1 </c:v>
                </c:pt>
                <c:pt idx="1">
                  <c:v>类别2</c:v>
                </c:pt>
              </c:strCache>
            </c:strRef>
          </c:cat>
          <c:val>
            <c:numRef>
              <c:f>Sheet1!$B$2:$B$3</c:f>
              <c:numCache>
                <c:formatCode>0%</c:formatCode>
                <c:ptCount val="2"/>
                <c:pt idx="0">
                  <c:v>0.32</c:v>
                </c:pt>
                <c:pt idx="1">
                  <c:v>0.68</c:v>
                </c:pt>
              </c:numCache>
            </c:numRef>
          </c:val>
          <c:extLst>
            <c:ext xmlns:c16="http://schemas.microsoft.com/office/drawing/2014/chart" uri="{C3380CC4-5D6E-409C-BE32-E72D297353CC}">
              <c16:uniqueId val="{00000004-B65E-4CE2-8A9C-C0E5C5B3AB24}"/>
            </c:ext>
          </c:extLst>
        </c:ser>
        <c:dLbls>
          <c:showLegendKey val="0"/>
          <c:showVal val="0"/>
          <c:showCatName val="0"/>
          <c:showSerName val="0"/>
          <c:showPercent val="0"/>
          <c:showBubbleSize val="0"/>
          <c:showLeaderLines val="1"/>
        </c:dLbls>
        <c:firstSliceAng val="0"/>
        <c:holeSize val="88"/>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市场占比</c:v>
                </c:pt>
              </c:strCache>
            </c:strRef>
          </c:tx>
          <c:dPt>
            <c:idx val="0"/>
            <c:bubble3D val="0"/>
            <c:spPr>
              <a:solidFill>
                <a:srgbClr val="313131"/>
              </a:solidFill>
              <a:ln w="19050">
                <a:solidFill>
                  <a:schemeClr val="lt1"/>
                </a:solidFill>
              </a:ln>
              <a:effectLst/>
            </c:spPr>
            <c:extLst>
              <c:ext xmlns:c16="http://schemas.microsoft.com/office/drawing/2014/chart" uri="{C3380CC4-5D6E-409C-BE32-E72D297353CC}">
                <c16:uniqueId val="{00000001-7E9F-4E11-BCAD-32F2A35797D7}"/>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7E9F-4E11-BCAD-32F2A35797D7}"/>
              </c:ext>
            </c:extLst>
          </c:dPt>
          <c:cat>
            <c:strRef>
              <c:f>Sheet1!$A$2:$A$3</c:f>
              <c:strCache>
                <c:ptCount val="2"/>
                <c:pt idx="0">
                  <c:v>类别1 </c:v>
                </c:pt>
                <c:pt idx="1">
                  <c:v>类别2</c:v>
                </c:pt>
              </c:strCache>
            </c:strRef>
          </c:cat>
          <c:val>
            <c:numRef>
              <c:f>Sheet1!$B$2:$B$3</c:f>
              <c:numCache>
                <c:formatCode>0%</c:formatCode>
                <c:ptCount val="2"/>
                <c:pt idx="0">
                  <c:v>0.87</c:v>
                </c:pt>
                <c:pt idx="1">
                  <c:v>0.13</c:v>
                </c:pt>
              </c:numCache>
            </c:numRef>
          </c:val>
          <c:extLst>
            <c:ext xmlns:c16="http://schemas.microsoft.com/office/drawing/2014/chart" uri="{C3380CC4-5D6E-409C-BE32-E72D297353CC}">
              <c16:uniqueId val="{00000004-7E9F-4E11-BCAD-32F2A35797D7}"/>
            </c:ext>
          </c:extLst>
        </c:ser>
        <c:dLbls>
          <c:showLegendKey val="0"/>
          <c:showVal val="0"/>
          <c:showCatName val="0"/>
          <c:showSerName val="0"/>
          <c:showPercent val="0"/>
          <c:showBubbleSize val="0"/>
          <c:showLeaderLines val="1"/>
        </c:dLbls>
        <c:firstSliceAng val="0"/>
        <c:holeSize val="88"/>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市场占比</c:v>
                </c:pt>
              </c:strCache>
            </c:strRef>
          </c:tx>
          <c:dPt>
            <c:idx val="0"/>
            <c:bubble3D val="0"/>
            <c:spPr>
              <a:solidFill>
                <a:srgbClr val="313131"/>
              </a:solidFill>
              <a:ln w="19050">
                <a:solidFill>
                  <a:schemeClr val="lt1"/>
                </a:solidFill>
              </a:ln>
              <a:effectLst/>
            </c:spPr>
            <c:extLst>
              <c:ext xmlns:c16="http://schemas.microsoft.com/office/drawing/2014/chart" uri="{C3380CC4-5D6E-409C-BE32-E72D297353CC}">
                <c16:uniqueId val="{00000001-4A67-45DF-9BAB-0710866AECD0}"/>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4A67-45DF-9BAB-0710866AECD0}"/>
              </c:ext>
            </c:extLst>
          </c:dPt>
          <c:cat>
            <c:strRef>
              <c:f>Sheet1!$A$2:$A$3</c:f>
              <c:strCache>
                <c:ptCount val="2"/>
                <c:pt idx="0">
                  <c:v>类别1 </c:v>
                </c:pt>
                <c:pt idx="1">
                  <c:v>类别2</c:v>
                </c:pt>
              </c:strCache>
            </c:strRef>
          </c:cat>
          <c:val>
            <c:numRef>
              <c:f>Sheet1!$B$2:$B$3</c:f>
              <c:numCache>
                <c:formatCode>0%</c:formatCode>
                <c:ptCount val="2"/>
                <c:pt idx="0">
                  <c:v>0.54</c:v>
                </c:pt>
                <c:pt idx="1">
                  <c:v>0.46</c:v>
                </c:pt>
              </c:numCache>
            </c:numRef>
          </c:val>
          <c:extLst>
            <c:ext xmlns:c16="http://schemas.microsoft.com/office/drawing/2014/chart" uri="{C3380CC4-5D6E-409C-BE32-E72D297353CC}">
              <c16:uniqueId val="{00000004-4A67-45DF-9BAB-0710866AECD0}"/>
            </c:ext>
          </c:extLst>
        </c:ser>
        <c:dLbls>
          <c:showLegendKey val="0"/>
          <c:showVal val="0"/>
          <c:showCatName val="0"/>
          <c:showSerName val="0"/>
          <c:showPercent val="0"/>
          <c:showBubbleSize val="0"/>
          <c:showLeaderLines val="1"/>
        </c:dLbls>
        <c:firstSliceAng val="0"/>
        <c:holeSize val="88"/>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77A2C-D355-4DAD-836E-76A04C4037DD}"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E3DF5-DD84-43CA-B0D8-72A8A118CBF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1AF56C-DAC6-42BB-AE4B-10F55B94CDC2}"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7D643E-5F2C-49CF-83FF-E485C6A051CE}" type="slidenum">
              <a:rPr lang="zh-CN" altLang="en-US" smtClean="0"/>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7D643E-5F2C-49CF-83FF-E485C6A051CE}" type="slidenum">
              <a:rPr lang="zh-CN" altLang="en-US" smtClean="0"/>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1AF56C-DAC6-42BB-AE4B-10F55B94CDC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p:spPr>
        <p:txBody>
          <a:bodyPr/>
          <a:lstStyle/>
          <a:p>
            <a:r>
              <a:rPr lang="zh-CN" altLang="en-US" dirty="0"/>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lvl1pPr>
              <a:defRPr/>
            </a:lvl1pPr>
          </a:lstStyle>
          <a:p>
            <a:pPr>
              <a:defRPr/>
            </a:pPr>
            <a:fld id="{0C9ABEBE-EF13-4983-B182-046B37A0370C}" type="datetime1">
              <a:rPr lang="zh-CN" altLang="en-US"/>
              <a:t>2021/1/6</a:t>
            </a:fld>
            <a:endParaRPr lang="zh-CN" altLang="en-US" sz="1800">
              <a:solidFill>
                <a:prstClr val="black"/>
              </a:solidFill>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a:xfrm>
            <a:off x="8610600" y="6356350"/>
            <a:ext cx="2743200" cy="365125"/>
          </a:xfrm>
        </p:spPr>
        <p:txBody>
          <a:bodyPr/>
          <a:lstStyle>
            <a:lvl1pPr>
              <a:defRPr/>
            </a:lvl1pPr>
          </a:lstStyle>
          <a:p>
            <a:fld id="{98145E6F-D1B7-49E0-9AB3-789D9698C190}" type="slidenum">
              <a:rPr lang="zh-CN" altLang="en-US"/>
              <a:t>‹#›</a:t>
            </a:fld>
            <a:endParaRPr lang="zh-CN" altLang="en-US" sz="1800">
              <a:solidFill>
                <a:prstClr val="black"/>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3E901E9-8AD5-4371-AAAF-4FEDE44595B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DBC9A5-DED5-4440-8921-9730DBD25B4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901E9-8AD5-4371-AAAF-4FEDE44595B7}"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BC9A5-DED5-4440-8921-9730DBD25B4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descr="e7d195523061f1c0214d268728035a112e1f1a63855fa0d5B3BC3571FB2346650E40B27C71D4ADB669896543E409C0762562804D99F14164E036E91A4D200FB459B9C67F1066513BDCC2663F2655ED5A2F3E64E50905ECC13FD08E412A2449DFC0DEA4732AF4E76A12DAA23714D9A24C7EAC7F7CD8FF94AEC7D4E9162B55FEA74E289784371BE33B"/>
          <p:cNvSpPr txBox="1"/>
          <p:nvPr/>
        </p:nvSpPr>
        <p:spPr>
          <a:xfrm>
            <a:off x="2612813" y="3248821"/>
            <a:ext cx="7086600" cy="841128"/>
          </a:xfrm>
          <a:prstGeom prst="rect">
            <a:avLst/>
          </a:prstGeom>
          <a:noFill/>
        </p:spPr>
        <p:txBody>
          <a:bodyPr wrap="square" rtlCol="0">
            <a:spAutoFit/>
          </a:bodyPr>
          <a:lstStyle/>
          <a:p>
            <a:pPr algn="dist">
              <a:lnSpc>
                <a:spcPct val="110000"/>
              </a:lnSpc>
            </a:pPr>
            <a:r>
              <a:rPr lang="en-US" altLang="zh-CN" sz="4800" spc="300" dirty="0">
                <a:solidFill>
                  <a:schemeClr val="tx1">
                    <a:lumMod val="75000"/>
                    <a:lumOff val="25000"/>
                  </a:schemeClr>
                </a:solidFill>
                <a:latin typeface="Geometr415 Blk BT" panose="020B0802020204020303" pitchFamily="34" charset="0"/>
                <a:ea typeface="微软雅黑" panose="020B0503020204020204" pitchFamily="34" charset="-122"/>
              </a:rPr>
              <a:t>YOUR</a:t>
            </a:r>
            <a:r>
              <a:rPr lang="en-US" altLang="zh-CN" sz="4800" b="1" spc="300" dirty="0">
                <a:solidFill>
                  <a:schemeClr val="tx1">
                    <a:lumMod val="75000"/>
                    <a:lumOff val="25000"/>
                  </a:schemeClr>
                </a:solidFill>
                <a:latin typeface="Geometr415 Blk BT" panose="020B0802020204020303" pitchFamily="34" charset="0"/>
                <a:ea typeface="微软雅黑" panose="020B0503020204020204" pitchFamily="34" charset="-122"/>
              </a:rPr>
              <a:t> NAME</a:t>
            </a:r>
            <a:endParaRPr lang="zh-CN" altLang="en-US" sz="4800" b="1" spc="300" dirty="0">
              <a:solidFill>
                <a:schemeClr val="tx1">
                  <a:lumMod val="75000"/>
                  <a:lumOff val="25000"/>
                </a:schemeClr>
              </a:solidFill>
              <a:latin typeface="Geometr415 Blk BT" panose="020B0802020204020303" pitchFamily="34" charset="0"/>
              <a:ea typeface="微软雅黑" panose="020B0503020204020204" pitchFamily="34" charset="-122"/>
            </a:endParaRPr>
          </a:p>
        </p:txBody>
      </p:sp>
      <p:sp>
        <p:nvSpPr>
          <p:cNvPr id="13" name="等腰三角形 12"/>
          <p:cNvSpPr/>
          <p:nvPr/>
        </p:nvSpPr>
        <p:spPr>
          <a:xfrm rot="10800000">
            <a:off x="3584018" y="-71987"/>
            <a:ext cx="4973164" cy="1503711"/>
          </a:xfrm>
          <a:prstGeom prst="triangle">
            <a:avLst>
              <a:gd name="adj" fmla="val 48987"/>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966749" y="2686080"/>
            <a:ext cx="2378728" cy="36933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064469" y="2699101"/>
            <a:ext cx="2183287" cy="307777"/>
          </a:xfrm>
          <a:prstGeom prst="rect">
            <a:avLst/>
          </a:prstGeom>
        </p:spPr>
        <p:txBody>
          <a:bodyPr wrap="square">
            <a:spAutoFit/>
          </a:bodyPr>
          <a:lstStyle/>
          <a:p>
            <a:pPr algn="dist"/>
            <a:r>
              <a:rPr lang="zh-CN" altLang="en-US" sz="1400" dirty="0">
                <a:solidFill>
                  <a:schemeClr val="bg1"/>
                </a:solidFill>
                <a:latin typeface="Impact" panose="020B0806030902050204" pitchFamily="34" charset="0"/>
                <a:ea typeface="微软雅黑" panose="020B0503020204020204" pitchFamily="34" charset="-122"/>
              </a:rPr>
              <a:t>应聘：职位</a:t>
            </a:r>
          </a:p>
        </p:txBody>
      </p:sp>
      <p:sp>
        <p:nvSpPr>
          <p:cNvPr id="17" name="菱形 16"/>
          <p:cNvSpPr/>
          <p:nvPr/>
        </p:nvSpPr>
        <p:spPr>
          <a:xfrm>
            <a:off x="10276114" y="1506756"/>
            <a:ext cx="4325258" cy="4325258"/>
          </a:xfrm>
          <a:prstGeom prst="diamond">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descr="e7d195523061f1c0214d268728035a112e1f1a63855fa0d5B3BC3571FB2346650E40B27C71D4ADB669896543E409C0762562804D99F14164E036E91A4D200FB459B9C67F1066513BDCC2663F2655ED5A2F3E64E50905ECC13FD08E412A2449DFC0DEA4732AF4E76A12DAA23714D9A24C7EAC7F7CD8FF94AEC7D4E9162B55FEA74E289784371BE33B"/>
          <p:cNvSpPr txBox="1"/>
          <p:nvPr/>
        </p:nvSpPr>
        <p:spPr>
          <a:xfrm>
            <a:off x="5225755" y="415308"/>
            <a:ext cx="1860714" cy="529119"/>
          </a:xfrm>
          <a:prstGeom prst="rect">
            <a:avLst/>
          </a:prstGeom>
          <a:noFill/>
        </p:spPr>
        <p:txBody>
          <a:bodyPr wrap="square" rtlCol="0">
            <a:spAutoFit/>
          </a:bodyPr>
          <a:lstStyle/>
          <a:p>
            <a:pPr algn="dist">
              <a:lnSpc>
                <a:spcPct val="110000"/>
              </a:lnSpc>
            </a:pPr>
            <a:r>
              <a:rPr lang="en-US" altLang="zh-CN" sz="2800" b="1" spc="300" dirty="0">
                <a:solidFill>
                  <a:schemeClr val="bg1"/>
                </a:solidFill>
                <a:latin typeface="Geometr415 Blk BT" panose="020B0802020204020303" pitchFamily="34" charset="0"/>
                <a:ea typeface="微软雅黑" panose="020B0503020204020204" pitchFamily="34" charset="-122"/>
              </a:rPr>
              <a:t>RESUME</a:t>
            </a:r>
            <a:endParaRPr lang="zh-CN" altLang="en-US" sz="2800" b="1" spc="300" dirty="0">
              <a:solidFill>
                <a:schemeClr val="bg1"/>
              </a:solidFill>
              <a:latin typeface="Geometr415 Blk BT" panose="020B0802020204020303" pitchFamily="34" charset="0"/>
              <a:ea typeface="微软雅黑" panose="020B0503020204020204" pitchFamily="34" charset="-122"/>
            </a:endParaRPr>
          </a:p>
        </p:txBody>
      </p: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6035040" y="3020060"/>
            <a:ext cx="5486148" cy="1585595"/>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组合 51"/>
          <p:cNvGrpSpPr/>
          <p:nvPr/>
        </p:nvGrpSpPr>
        <p:grpSpPr>
          <a:xfrm>
            <a:off x="6130290" y="1762126"/>
            <a:ext cx="5204597" cy="923290"/>
            <a:chOff x="504" y="2808"/>
            <a:chExt cx="12883" cy="1454"/>
          </a:xfrm>
        </p:grpSpPr>
        <p:sp>
          <p:nvSpPr>
            <p:cNvPr id="55" name="矩形 54"/>
            <p:cNvSpPr/>
            <p:nvPr/>
          </p:nvSpPr>
          <p:spPr>
            <a:xfrm>
              <a:off x="2095" y="2808"/>
              <a:ext cx="11292" cy="1454"/>
            </a:xfrm>
            <a:prstGeom prst="rect">
              <a:avLst/>
            </a:prstGeom>
          </p:spPr>
          <p:txBody>
            <a:bodyPr wrap="square">
              <a:spAutoFit/>
            </a:bodyPr>
            <a:lstStyle/>
            <a:p>
              <a:pPr>
                <a:lnSpc>
                  <a:spcPct val="150000"/>
                </a:lnSpc>
              </a:pPr>
              <a:r>
                <a:rPr lang="en-US" altLang="zh-CN" sz="1200" dirty="0">
                  <a:solidFill>
                    <a:srgbClr val="404040"/>
                  </a:solidFill>
                  <a:latin typeface="微软雅黑" panose="020B0503020204020204" pitchFamily="34" charset="-122"/>
                  <a:ea typeface="微软雅黑" panose="020B0503020204020204" pitchFamily="34" charset="-122"/>
                </a:rPr>
                <a:t>leave night , Not a sound from the pavement Has the moon lost her memory She is smiling alone In the lamplight leave night </a:t>
              </a:r>
              <a:endParaRPr lang="en-US" altLang="zh-CN" sz="1200" dirty="0">
                <a:solidFill>
                  <a:srgbClr val="404040"/>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59" name="文本框 39"/>
            <p:cNvSpPr txBox="1"/>
            <p:nvPr/>
          </p:nvSpPr>
          <p:spPr>
            <a:xfrm>
              <a:off x="504" y="3215"/>
              <a:ext cx="1473" cy="727"/>
            </a:xfrm>
            <a:prstGeom prst="rect">
              <a:avLst/>
            </a:prstGeom>
            <a:noFill/>
            <a:ln w="9525">
              <a:noFill/>
            </a:ln>
          </p:spPr>
          <p:txBody>
            <a:bodyPr wrap="none" anchor="t">
              <a:spAutoFit/>
            </a:bodyPr>
            <a:lstStyle/>
            <a:p>
              <a:pPr lvl="0" indent="0" eaLnBrk="1" hangingPunct="1"/>
              <a:r>
                <a:rPr lang="en-US" altLang="zh-CN" sz="2400" dirty="0">
                  <a:solidFill>
                    <a:srgbClr val="404040"/>
                  </a:solidFill>
                  <a:latin typeface="Arial Black" panose="020B0A04020102020204" pitchFamily="34" charset="0"/>
                  <a:ea typeface="微软雅黑" panose="020B0503020204020204" pitchFamily="34" charset="-122"/>
                </a:rPr>
                <a:t>01</a:t>
              </a:r>
            </a:p>
          </p:txBody>
        </p:sp>
      </p:grpSp>
      <p:grpSp>
        <p:nvGrpSpPr>
          <p:cNvPr id="63" name="组合 62"/>
          <p:cNvGrpSpPr/>
          <p:nvPr/>
        </p:nvGrpSpPr>
        <p:grpSpPr>
          <a:xfrm>
            <a:off x="6130289" y="3206116"/>
            <a:ext cx="5390898" cy="1061720"/>
            <a:chOff x="504" y="2585"/>
            <a:chExt cx="11394" cy="1672"/>
          </a:xfrm>
        </p:grpSpPr>
        <p:sp>
          <p:nvSpPr>
            <p:cNvPr id="65" name="矩形 64"/>
            <p:cNvSpPr/>
            <p:nvPr/>
          </p:nvSpPr>
          <p:spPr>
            <a:xfrm>
              <a:off x="1961" y="2585"/>
              <a:ext cx="9937" cy="1672"/>
            </a:xfrm>
            <a:prstGeom prst="rect">
              <a:avLst/>
            </a:prstGeom>
          </p:spPr>
          <p:txBody>
            <a:bodyPr wrap="square">
              <a:spAutoFit/>
            </a:bodyPr>
            <a:lstStyle/>
            <a:p>
              <a:pPr>
                <a:lnSpc>
                  <a:spcPct val="150000"/>
                </a:lnSpc>
              </a:pPr>
              <a:r>
                <a:rPr lang="en-US" altLang="zh-CN" sz="1400" dirty="0">
                  <a:solidFill>
                    <a:srgbClr val="404040"/>
                  </a:solidFill>
                </a:rPr>
                <a:t>leave night , Not a sound from the pavement Has the moon lost her memory She is smiling alone In the lamplight leave night </a:t>
              </a:r>
              <a:endParaRPr lang="en-US" altLang="zh-CN" sz="1400" dirty="0">
                <a:solidFill>
                  <a:srgbClr val="404040"/>
                </a:solidFill>
                <a:latin typeface="Ebrima" panose="02000000000000000000" pitchFamily="2" charset="0"/>
                <a:cs typeface="Ebrima" panose="02000000000000000000" pitchFamily="2" charset="0"/>
              </a:endParaRPr>
            </a:p>
          </p:txBody>
        </p:sp>
        <p:sp>
          <p:nvSpPr>
            <p:cNvPr id="69" name="文本框 39"/>
            <p:cNvSpPr txBox="1"/>
            <p:nvPr/>
          </p:nvSpPr>
          <p:spPr>
            <a:xfrm>
              <a:off x="504" y="3175"/>
              <a:ext cx="1258" cy="727"/>
            </a:xfrm>
            <a:prstGeom prst="rect">
              <a:avLst/>
            </a:prstGeom>
            <a:noFill/>
            <a:ln w="9525">
              <a:noFill/>
            </a:ln>
          </p:spPr>
          <p:txBody>
            <a:bodyPr wrap="none" anchor="t">
              <a:spAutoFit/>
            </a:bodyPr>
            <a:lstStyle/>
            <a:p>
              <a:pPr lvl="0" indent="0" eaLnBrk="1" hangingPunct="1"/>
              <a:r>
                <a:rPr lang="en-US" altLang="zh-CN" sz="2400" dirty="0">
                  <a:solidFill>
                    <a:srgbClr val="404040"/>
                  </a:solidFill>
                  <a:latin typeface="Arial Black" panose="020B0A04020102020204" pitchFamily="34" charset="0"/>
                  <a:ea typeface="微软雅黑" panose="020B0503020204020204" pitchFamily="34" charset="-122"/>
                </a:rPr>
                <a:t>02</a:t>
              </a:r>
            </a:p>
          </p:txBody>
        </p:sp>
      </p:grpSp>
      <p:grpSp>
        <p:nvGrpSpPr>
          <p:cNvPr id="71" name="组合 70"/>
          <p:cNvGrpSpPr/>
          <p:nvPr/>
        </p:nvGrpSpPr>
        <p:grpSpPr>
          <a:xfrm>
            <a:off x="6130290" y="4791711"/>
            <a:ext cx="5204710" cy="1061720"/>
            <a:chOff x="504" y="2585"/>
            <a:chExt cx="11797" cy="1672"/>
          </a:xfrm>
        </p:grpSpPr>
        <p:sp>
          <p:nvSpPr>
            <p:cNvPr id="75" name="矩形 74"/>
            <p:cNvSpPr/>
            <p:nvPr/>
          </p:nvSpPr>
          <p:spPr>
            <a:xfrm>
              <a:off x="1961" y="2585"/>
              <a:ext cx="10340" cy="1672"/>
            </a:xfrm>
            <a:prstGeom prst="rect">
              <a:avLst/>
            </a:prstGeom>
          </p:spPr>
          <p:txBody>
            <a:bodyPr wrap="square">
              <a:spAutoFit/>
            </a:bodyPr>
            <a:lstStyle/>
            <a:p>
              <a:pPr>
                <a:lnSpc>
                  <a:spcPct val="150000"/>
                </a:lnSpc>
              </a:pPr>
              <a:r>
                <a:rPr lang="en-US" altLang="zh-CN" sz="1400" dirty="0">
                  <a:solidFill>
                    <a:srgbClr val="404040"/>
                  </a:solidFill>
                </a:rPr>
                <a:t>leave night , Not a sound from the pavement Has the moon lost her memory She is smiling alone In the lamplight leave night </a:t>
              </a:r>
              <a:endParaRPr lang="en-US" altLang="zh-CN" sz="1400" dirty="0">
                <a:solidFill>
                  <a:srgbClr val="404040"/>
                </a:solidFill>
                <a:latin typeface="Ebrima" panose="02000000000000000000" pitchFamily="2" charset="0"/>
                <a:cs typeface="Ebrima" panose="02000000000000000000" pitchFamily="2" charset="0"/>
              </a:endParaRPr>
            </a:p>
          </p:txBody>
        </p:sp>
        <p:sp>
          <p:nvSpPr>
            <p:cNvPr id="79" name="文本框 39"/>
            <p:cNvSpPr txBox="1"/>
            <p:nvPr/>
          </p:nvSpPr>
          <p:spPr>
            <a:xfrm>
              <a:off x="504" y="3175"/>
              <a:ext cx="1349" cy="727"/>
            </a:xfrm>
            <a:prstGeom prst="rect">
              <a:avLst/>
            </a:prstGeom>
            <a:noFill/>
            <a:ln w="9525">
              <a:noFill/>
            </a:ln>
          </p:spPr>
          <p:txBody>
            <a:bodyPr wrap="none" anchor="t">
              <a:spAutoFit/>
            </a:bodyPr>
            <a:lstStyle/>
            <a:p>
              <a:pPr lvl="0" indent="0" eaLnBrk="1" hangingPunct="1"/>
              <a:r>
                <a:rPr lang="en-US" altLang="zh-CN" sz="2400" dirty="0">
                  <a:solidFill>
                    <a:srgbClr val="404040"/>
                  </a:solidFill>
                  <a:latin typeface="Arial Black" panose="020B0A04020102020204" pitchFamily="34" charset="0"/>
                  <a:ea typeface="微软雅黑" panose="020B0503020204020204" pitchFamily="34" charset="-122"/>
                </a:rPr>
                <a:t>03</a:t>
              </a:r>
            </a:p>
          </p:txBody>
        </p:sp>
      </p:grpSp>
      <p:grpSp>
        <p:nvGrpSpPr>
          <p:cNvPr id="26" name="组合 25"/>
          <p:cNvGrpSpPr/>
          <p:nvPr/>
        </p:nvGrpSpPr>
        <p:grpSpPr>
          <a:xfrm>
            <a:off x="653221" y="398417"/>
            <a:ext cx="1694014" cy="515719"/>
            <a:chOff x="653221" y="398417"/>
            <a:chExt cx="1694014" cy="515719"/>
          </a:xfrm>
        </p:grpSpPr>
        <p:grpSp>
          <p:nvGrpSpPr>
            <p:cNvPr id="27" name="组合 26"/>
            <p:cNvGrpSpPr/>
            <p:nvPr/>
          </p:nvGrpSpPr>
          <p:grpSpPr>
            <a:xfrm>
              <a:off x="653221" y="398417"/>
              <a:ext cx="423920" cy="422910"/>
              <a:chOff x="1088650" y="746760"/>
              <a:chExt cx="423920" cy="422910"/>
            </a:xfrm>
          </p:grpSpPr>
          <p:sp>
            <p:nvSpPr>
              <p:cNvPr id="29" name="矩形 28"/>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文本框 27"/>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项目经历</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1100294" y="2072107"/>
            <a:ext cx="3985431" cy="3688081"/>
            <a:chOff x="1100294" y="2072107"/>
            <a:chExt cx="3985431" cy="3688081"/>
          </a:xfrm>
        </p:grpSpPr>
        <p:grpSp>
          <p:nvGrpSpPr>
            <p:cNvPr id="2" name="组合 1"/>
            <p:cNvGrpSpPr/>
            <p:nvPr/>
          </p:nvGrpSpPr>
          <p:grpSpPr>
            <a:xfrm rot="13568232">
              <a:off x="1616328" y="2290792"/>
              <a:ext cx="3688081" cy="3250712"/>
              <a:chOff x="1466850" y="2554776"/>
              <a:chExt cx="3688081" cy="3250712"/>
            </a:xfrm>
          </p:grpSpPr>
          <p:grpSp>
            <p:nvGrpSpPr>
              <p:cNvPr id="21506" name="组合 6"/>
              <p:cNvGrpSpPr/>
              <p:nvPr/>
            </p:nvGrpSpPr>
            <p:grpSpPr>
              <a:xfrm>
                <a:off x="1466850" y="3982403"/>
                <a:ext cx="3688081" cy="1823085"/>
                <a:chOff x="0" y="1962150"/>
                <a:chExt cx="3352800" cy="1657350"/>
              </a:xfrm>
            </p:grpSpPr>
            <p:sp>
              <p:nvSpPr>
                <p:cNvPr id="21507" name="泪滴形 1"/>
                <p:cNvSpPr/>
                <p:nvPr/>
              </p:nvSpPr>
              <p:spPr>
                <a:xfrm>
                  <a:off x="0" y="1962150"/>
                  <a:ext cx="1657350" cy="1657350"/>
                </a:xfrm>
                <a:custGeom>
                  <a:avLst/>
                  <a:gdLst>
                    <a:gd name="txL" fmla="*/ 0 w 1657350"/>
                    <a:gd name="txT" fmla="*/ 0 h 1657350"/>
                    <a:gd name="txR" fmla="*/ 1657350 w 1657350"/>
                    <a:gd name="txB" fmla="*/ 1657350 h 1657350"/>
                  </a:gdLst>
                  <a:ahLst/>
                  <a:cxnLst/>
                  <a:rect l="txL" t="txT" r="txR" b="txB"/>
                  <a:pathLst>
                    <a:path w="1657350" h="1657350">
                      <a:moveTo>
                        <a:pt x="0" y="828675"/>
                      </a:moveTo>
                      <a:arcTo wR="828675" hR="828675" stAng="-10800000" swAng="5400000"/>
                      <a:cubicBezTo>
                        <a:pt x="1104899" y="0"/>
                        <a:pt x="1381124" y="0"/>
                        <a:pt x="1657350" y="0"/>
                      </a:cubicBezTo>
                      <a:cubicBezTo>
                        <a:pt x="1657350" y="276224"/>
                        <a:pt x="1657350" y="552449"/>
                        <a:pt x="1657350" y="828675"/>
                      </a:cubicBezTo>
                      <a:arcTo wR="828675" hR="828675" stAng="0" swAng="5400000"/>
                      <a:arcTo wR="828675" hR="828675" stAng="-16200000" swAng="5400000"/>
                      <a:close/>
                    </a:path>
                  </a:pathLst>
                </a:custGeom>
                <a:noFill/>
                <a:ln w="12700">
                  <a:solidFill>
                    <a:srgbClr val="404040"/>
                  </a:solidFill>
                </a:ln>
              </p:spPr>
              <p:txBody>
                <a:bodyPr anchor="ctr"/>
                <a:lstStyle/>
                <a:p>
                  <a:pPr lvl="0" algn="ctr">
                    <a:lnSpc>
                      <a:spcPct val="100000"/>
                    </a:lnSpc>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1508" name="泪滴形 29"/>
                <p:cNvSpPr/>
                <p:nvPr/>
              </p:nvSpPr>
              <p:spPr>
                <a:xfrm flipH="1">
                  <a:off x="1695450" y="1962150"/>
                  <a:ext cx="1657350" cy="1657350"/>
                </a:xfrm>
                <a:custGeom>
                  <a:avLst/>
                  <a:gdLst>
                    <a:gd name="txL" fmla="*/ 0 w 1657350"/>
                    <a:gd name="txT" fmla="*/ 0 h 1657350"/>
                    <a:gd name="txR" fmla="*/ 1657350 w 1657350"/>
                    <a:gd name="txB" fmla="*/ 1657350 h 1657350"/>
                  </a:gdLst>
                  <a:ahLst/>
                  <a:cxnLst/>
                  <a:rect l="txL" t="txT" r="txR" b="txB"/>
                  <a:pathLst>
                    <a:path w="1657350" h="1657350">
                      <a:moveTo>
                        <a:pt x="0" y="828675"/>
                      </a:moveTo>
                      <a:arcTo wR="828675" hR="828675" stAng="-10800000" swAng="5400000"/>
                      <a:cubicBezTo>
                        <a:pt x="1104899" y="0"/>
                        <a:pt x="1381124" y="0"/>
                        <a:pt x="1657350" y="0"/>
                      </a:cubicBezTo>
                      <a:cubicBezTo>
                        <a:pt x="1657350" y="276224"/>
                        <a:pt x="1657350" y="552449"/>
                        <a:pt x="1657350" y="828675"/>
                      </a:cubicBezTo>
                      <a:arcTo wR="828675" hR="828675" stAng="0" swAng="5400000"/>
                      <a:arcTo wR="828675" hR="828675" stAng="-16200000" swAng="5400000"/>
                      <a:close/>
                    </a:path>
                  </a:pathLst>
                </a:custGeom>
                <a:noFill/>
                <a:ln w="12700">
                  <a:solidFill>
                    <a:srgbClr val="404040"/>
                  </a:solidFill>
                </a:ln>
              </p:spPr>
              <p:txBody>
                <a:bodyPr anchor="ctr"/>
                <a:lstStyle/>
                <a:p>
                  <a:pPr lvl="0" algn="ctr">
                    <a:lnSpc>
                      <a:spcPct val="100000"/>
                    </a:lnSpc>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77" name="Freeform 99"/>
              <p:cNvSpPr>
                <a:spLocks noEditPoints="1"/>
              </p:cNvSpPr>
              <p:nvPr/>
            </p:nvSpPr>
            <p:spPr bwMode="auto">
              <a:xfrm>
                <a:off x="3771400" y="2554776"/>
                <a:ext cx="662035" cy="832167"/>
              </a:xfrm>
              <a:custGeom>
                <a:avLst/>
                <a:gdLst>
                  <a:gd name="T0" fmla="*/ 27402765 w 222"/>
                  <a:gd name="T1" fmla="*/ 0 h 279"/>
                  <a:gd name="T2" fmla="*/ 479534777 w 222"/>
                  <a:gd name="T3" fmla="*/ 0 h 279"/>
                  <a:gd name="T4" fmla="*/ 506937531 w 222"/>
                  <a:gd name="T5" fmla="*/ 0 h 279"/>
                  <a:gd name="T6" fmla="*/ 506937531 w 222"/>
                  <a:gd name="T7" fmla="*/ 27401173 h 279"/>
                  <a:gd name="T8" fmla="*/ 506937531 w 222"/>
                  <a:gd name="T9" fmla="*/ 609692261 h 279"/>
                  <a:gd name="T10" fmla="*/ 506937531 w 222"/>
                  <a:gd name="T11" fmla="*/ 637093421 h 279"/>
                  <a:gd name="T12" fmla="*/ 479534777 w 222"/>
                  <a:gd name="T13" fmla="*/ 637093421 h 279"/>
                  <a:gd name="T14" fmla="*/ 162128725 w 222"/>
                  <a:gd name="T15" fmla="*/ 637093421 h 279"/>
                  <a:gd name="T16" fmla="*/ 150710659 w 222"/>
                  <a:gd name="T17" fmla="*/ 637093421 h 279"/>
                  <a:gd name="T18" fmla="*/ 146144037 w 222"/>
                  <a:gd name="T19" fmla="*/ 632526813 h 279"/>
                  <a:gd name="T20" fmla="*/ 9134758 w 222"/>
                  <a:gd name="T21" fmla="*/ 529769060 h 279"/>
                  <a:gd name="T22" fmla="*/ 0 w 222"/>
                  <a:gd name="T23" fmla="*/ 522919148 h 279"/>
                  <a:gd name="T24" fmla="*/ 0 w 222"/>
                  <a:gd name="T25" fmla="*/ 513784420 h 279"/>
                  <a:gd name="T26" fmla="*/ 0 w 222"/>
                  <a:gd name="T27" fmla="*/ 27401173 h 279"/>
                  <a:gd name="T28" fmla="*/ 0 w 222"/>
                  <a:gd name="T29" fmla="*/ 0 h 279"/>
                  <a:gd name="T30" fmla="*/ 27402765 w 222"/>
                  <a:gd name="T31" fmla="*/ 0 h 279"/>
                  <a:gd name="T32" fmla="*/ 27402765 w 222"/>
                  <a:gd name="T33" fmla="*/ 0 h 279"/>
                  <a:gd name="T34" fmla="*/ 52520709 w 222"/>
                  <a:gd name="T35" fmla="*/ 486383259 h 279"/>
                  <a:gd name="T36" fmla="*/ 134725971 w 222"/>
                  <a:gd name="T37" fmla="*/ 454413979 h 279"/>
                  <a:gd name="T38" fmla="*/ 146144037 w 222"/>
                  <a:gd name="T39" fmla="*/ 447564067 h 279"/>
                  <a:gd name="T40" fmla="*/ 150710659 w 222"/>
                  <a:gd name="T41" fmla="*/ 458980587 h 279"/>
                  <a:gd name="T42" fmla="*/ 182680034 w 222"/>
                  <a:gd name="T43" fmla="*/ 582289589 h 279"/>
                  <a:gd name="T44" fmla="*/ 452133535 w 222"/>
                  <a:gd name="T45" fmla="*/ 582289589 h 279"/>
                  <a:gd name="T46" fmla="*/ 452133535 w 222"/>
                  <a:gd name="T47" fmla="*/ 54803856 h 279"/>
                  <a:gd name="T48" fmla="*/ 52520709 w 222"/>
                  <a:gd name="T49" fmla="*/ 54803856 h 279"/>
                  <a:gd name="T50" fmla="*/ 52520709 w 222"/>
                  <a:gd name="T51" fmla="*/ 486383259 h 279"/>
                  <a:gd name="T52" fmla="*/ 52520709 w 222"/>
                  <a:gd name="T53" fmla="*/ 486383259 h 279"/>
                  <a:gd name="T54" fmla="*/ 155278792 w 222"/>
                  <a:gd name="T55" fmla="*/ 577722980 h 279"/>
                  <a:gd name="T56" fmla="*/ 127876038 w 222"/>
                  <a:gd name="T57" fmla="*/ 481816651 h 279"/>
                  <a:gd name="T58" fmla="*/ 63938775 w 222"/>
                  <a:gd name="T59" fmla="*/ 502367899 h 279"/>
                  <a:gd name="T60" fmla="*/ 155278792 w 222"/>
                  <a:gd name="T61" fmla="*/ 577722980 h 279"/>
                  <a:gd name="T62" fmla="*/ 155278792 w 222"/>
                  <a:gd name="T63" fmla="*/ 577722980 h 279"/>
                  <a:gd name="T64" fmla="*/ 118742794 w 222"/>
                  <a:gd name="T65" fmla="*/ 340239611 h 279"/>
                  <a:gd name="T66" fmla="*/ 118742794 w 222"/>
                  <a:gd name="T67" fmla="*/ 367642283 h 279"/>
                  <a:gd name="T68" fmla="*/ 392762822 w 222"/>
                  <a:gd name="T69" fmla="*/ 367642283 h 279"/>
                  <a:gd name="T70" fmla="*/ 392762822 w 222"/>
                  <a:gd name="T71" fmla="*/ 340239611 h 279"/>
                  <a:gd name="T72" fmla="*/ 118742794 w 222"/>
                  <a:gd name="T73" fmla="*/ 340239611 h 279"/>
                  <a:gd name="T74" fmla="*/ 118742794 w 222"/>
                  <a:gd name="T75" fmla="*/ 340239611 h 279"/>
                  <a:gd name="T76" fmla="*/ 118742794 w 222"/>
                  <a:gd name="T77" fmla="*/ 276302562 h 279"/>
                  <a:gd name="T78" fmla="*/ 118742794 w 222"/>
                  <a:gd name="T79" fmla="*/ 296853810 h 279"/>
                  <a:gd name="T80" fmla="*/ 392762822 w 222"/>
                  <a:gd name="T81" fmla="*/ 296853810 h 279"/>
                  <a:gd name="T82" fmla="*/ 392762822 w 222"/>
                  <a:gd name="T83" fmla="*/ 276302562 h 279"/>
                  <a:gd name="T84" fmla="*/ 118742794 w 222"/>
                  <a:gd name="T85" fmla="*/ 276302562 h 279"/>
                  <a:gd name="T86" fmla="*/ 118742794 w 222"/>
                  <a:gd name="T87" fmla="*/ 276302562 h 279"/>
                  <a:gd name="T88" fmla="*/ 118742794 w 222"/>
                  <a:gd name="T89" fmla="*/ 205514089 h 279"/>
                  <a:gd name="T90" fmla="*/ 118742794 w 222"/>
                  <a:gd name="T91" fmla="*/ 226065337 h 279"/>
                  <a:gd name="T92" fmla="*/ 392762822 w 222"/>
                  <a:gd name="T93" fmla="*/ 226065337 h 279"/>
                  <a:gd name="T94" fmla="*/ 392762822 w 222"/>
                  <a:gd name="T95" fmla="*/ 205514089 h 279"/>
                  <a:gd name="T96" fmla="*/ 118742794 w 222"/>
                  <a:gd name="T97" fmla="*/ 205514089 h 279"/>
                  <a:gd name="T98" fmla="*/ 118742794 w 222"/>
                  <a:gd name="T99" fmla="*/ 205514089 h 279"/>
                  <a:gd name="T100" fmla="*/ 118742794 w 222"/>
                  <a:gd name="T101" fmla="*/ 134725569 h 279"/>
                  <a:gd name="T102" fmla="*/ 118742794 w 222"/>
                  <a:gd name="T103" fmla="*/ 162128241 h 279"/>
                  <a:gd name="T104" fmla="*/ 392762822 w 222"/>
                  <a:gd name="T105" fmla="*/ 162128241 h 279"/>
                  <a:gd name="T106" fmla="*/ 392762822 w 222"/>
                  <a:gd name="T107" fmla="*/ 134725569 h 279"/>
                  <a:gd name="T108" fmla="*/ 118742794 w 222"/>
                  <a:gd name="T109" fmla="*/ 134725569 h 2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2"/>
                  <a:gd name="T166" fmla="*/ 0 h 279"/>
                  <a:gd name="T167" fmla="*/ 222 w 222"/>
                  <a:gd name="T168" fmla="*/ 279 h 2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2" h="279">
                    <a:moveTo>
                      <a:pt x="12" y="0"/>
                    </a:moveTo>
                    <a:lnTo>
                      <a:pt x="210" y="0"/>
                    </a:lnTo>
                    <a:lnTo>
                      <a:pt x="222" y="0"/>
                    </a:lnTo>
                    <a:lnTo>
                      <a:pt x="222" y="12"/>
                    </a:lnTo>
                    <a:lnTo>
                      <a:pt x="222" y="267"/>
                    </a:lnTo>
                    <a:lnTo>
                      <a:pt x="222" y="279"/>
                    </a:lnTo>
                    <a:lnTo>
                      <a:pt x="210" y="279"/>
                    </a:lnTo>
                    <a:lnTo>
                      <a:pt x="71" y="279"/>
                    </a:lnTo>
                    <a:lnTo>
                      <a:pt x="66" y="279"/>
                    </a:lnTo>
                    <a:lnTo>
                      <a:pt x="64" y="277"/>
                    </a:lnTo>
                    <a:lnTo>
                      <a:pt x="4" y="232"/>
                    </a:lnTo>
                    <a:lnTo>
                      <a:pt x="0" y="229"/>
                    </a:lnTo>
                    <a:lnTo>
                      <a:pt x="0" y="225"/>
                    </a:lnTo>
                    <a:lnTo>
                      <a:pt x="0" y="12"/>
                    </a:lnTo>
                    <a:lnTo>
                      <a:pt x="0" y="0"/>
                    </a:lnTo>
                    <a:lnTo>
                      <a:pt x="12" y="0"/>
                    </a:lnTo>
                    <a:close/>
                    <a:moveTo>
                      <a:pt x="23" y="213"/>
                    </a:moveTo>
                    <a:lnTo>
                      <a:pt x="59" y="199"/>
                    </a:lnTo>
                    <a:lnTo>
                      <a:pt x="64" y="196"/>
                    </a:lnTo>
                    <a:lnTo>
                      <a:pt x="66" y="201"/>
                    </a:lnTo>
                    <a:lnTo>
                      <a:pt x="80" y="255"/>
                    </a:lnTo>
                    <a:lnTo>
                      <a:pt x="198" y="255"/>
                    </a:lnTo>
                    <a:lnTo>
                      <a:pt x="198" y="24"/>
                    </a:lnTo>
                    <a:lnTo>
                      <a:pt x="23" y="24"/>
                    </a:lnTo>
                    <a:lnTo>
                      <a:pt x="23" y="213"/>
                    </a:lnTo>
                    <a:close/>
                    <a:moveTo>
                      <a:pt x="68" y="253"/>
                    </a:moveTo>
                    <a:lnTo>
                      <a:pt x="56" y="211"/>
                    </a:lnTo>
                    <a:lnTo>
                      <a:pt x="28" y="220"/>
                    </a:lnTo>
                    <a:lnTo>
                      <a:pt x="68" y="253"/>
                    </a:lnTo>
                    <a:close/>
                    <a:moveTo>
                      <a:pt x="52" y="149"/>
                    </a:moveTo>
                    <a:lnTo>
                      <a:pt x="52" y="161"/>
                    </a:lnTo>
                    <a:lnTo>
                      <a:pt x="172" y="161"/>
                    </a:lnTo>
                    <a:lnTo>
                      <a:pt x="172" y="149"/>
                    </a:lnTo>
                    <a:lnTo>
                      <a:pt x="52" y="149"/>
                    </a:lnTo>
                    <a:close/>
                    <a:moveTo>
                      <a:pt x="52" y="121"/>
                    </a:moveTo>
                    <a:lnTo>
                      <a:pt x="52" y="130"/>
                    </a:lnTo>
                    <a:lnTo>
                      <a:pt x="172" y="130"/>
                    </a:lnTo>
                    <a:lnTo>
                      <a:pt x="172" y="121"/>
                    </a:lnTo>
                    <a:lnTo>
                      <a:pt x="52" y="121"/>
                    </a:lnTo>
                    <a:close/>
                    <a:moveTo>
                      <a:pt x="52" y="90"/>
                    </a:moveTo>
                    <a:lnTo>
                      <a:pt x="52" y="99"/>
                    </a:lnTo>
                    <a:lnTo>
                      <a:pt x="172" y="99"/>
                    </a:lnTo>
                    <a:lnTo>
                      <a:pt x="172" y="90"/>
                    </a:lnTo>
                    <a:lnTo>
                      <a:pt x="52" y="90"/>
                    </a:lnTo>
                    <a:close/>
                    <a:moveTo>
                      <a:pt x="52" y="59"/>
                    </a:moveTo>
                    <a:lnTo>
                      <a:pt x="52" y="71"/>
                    </a:lnTo>
                    <a:lnTo>
                      <a:pt x="172" y="71"/>
                    </a:lnTo>
                    <a:lnTo>
                      <a:pt x="172" y="59"/>
                    </a:lnTo>
                    <a:lnTo>
                      <a:pt x="52" y="59"/>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endParaRPr lang="zh-CN" altLang="en-US">
                  <a:latin typeface="微软雅黑" panose="020B0503020204020204" pitchFamily="34" charset="-122"/>
                  <a:ea typeface="微软雅黑" panose="020B0503020204020204" pitchFamily="34" charset="-122"/>
                </a:endParaRPr>
              </a:p>
            </p:txBody>
          </p:sp>
          <p:sp>
            <p:nvSpPr>
              <p:cNvPr id="78" name="Freeform 54"/>
              <p:cNvSpPr>
                <a:spLocks noEditPoints="1"/>
              </p:cNvSpPr>
              <p:nvPr/>
            </p:nvSpPr>
            <p:spPr bwMode="auto">
              <a:xfrm rot="8031768">
                <a:off x="2075051" y="4463997"/>
                <a:ext cx="715365" cy="702364"/>
              </a:xfrm>
              <a:custGeom>
                <a:avLst/>
                <a:gdLst>
                  <a:gd name="T0" fmla="*/ 1431787579 w 112"/>
                  <a:gd name="T1" fmla="*/ 1186427357 h 110"/>
                  <a:gd name="T2" fmla="*/ 0 w 112"/>
                  <a:gd name="T3" fmla="*/ 1186427357 h 110"/>
                  <a:gd name="T4" fmla="*/ 115054287 w 112"/>
                  <a:gd name="T5" fmla="*/ 1097126829 h 110"/>
                  <a:gd name="T6" fmla="*/ 1316733320 w 112"/>
                  <a:gd name="T7" fmla="*/ 1097126829 h 110"/>
                  <a:gd name="T8" fmla="*/ 370730900 w 112"/>
                  <a:gd name="T9" fmla="*/ 51029397 h 110"/>
                  <a:gd name="T10" fmla="*/ 370730900 w 112"/>
                  <a:gd name="T11" fmla="*/ 306176411 h 110"/>
                  <a:gd name="T12" fmla="*/ 370730900 w 112"/>
                  <a:gd name="T13" fmla="*/ 51029397 h 110"/>
                  <a:gd name="T14" fmla="*/ 933220091 w 112"/>
                  <a:gd name="T15" fmla="*/ 178601111 h 110"/>
                  <a:gd name="T16" fmla="*/ 1188896843 w 112"/>
                  <a:gd name="T17" fmla="*/ 178601111 h 110"/>
                  <a:gd name="T18" fmla="*/ 933220091 w 112"/>
                  <a:gd name="T19" fmla="*/ 790953878 h 110"/>
                  <a:gd name="T20" fmla="*/ 1022706563 w 112"/>
                  <a:gd name="T21" fmla="*/ 1135401545 h 110"/>
                  <a:gd name="T22" fmla="*/ 1099407019 w 112"/>
                  <a:gd name="T23" fmla="*/ 1135401545 h 110"/>
                  <a:gd name="T24" fmla="*/ 1201679061 w 112"/>
                  <a:gd name="T25" fmla="*/ 752679162 h 110"/>
                  <a:gd name="T26" fmla="*/ 1265597299 w 112"/>
                  <a:gd name="T27" fmla="*/ 459264561 h 110"/>
                  <a:gd name="T28" fmla="*/ 997138552 w 112"/>
                  <a:gd name="T29" fmla="*/ 331689317 h 110"/>
                  <a:gd name="T30" fmla="*/ 997138552 w 112"/>
                  <a:gd name="T31" fmla="*/ 446506322 h 110"/>
                  <a:gd name="T32" fmla="*/ 933220091 w 112"/>
                  <a:gd name="T33" fmla="*/ 790953878 h 110"/>
                  <a:gd name="T34" fmla="*/ 856516059 w 112"/>
                  <a:gd name="T35" fmla="*/ 140329967 h 110"/>
                  <a:gd name="T36" fmla="*/ 575271520 w 112"/>
                  <a:gd name="T37" fmla="*/ 140329967 h 110"/>
                  <a:gd name="T38" fmla="*/ 856516059 w 112"/>
                  <a:gd name="T39" fmla="*/ 765437401 h 110"/>
                  <a:gd name="T40" fmla="*/ 933220091 w 112"/>
                  <a:gd name="T41" fmla="*/ 446506322 h 110"/>
                  <a:gd name="T42" fmla="*/ 626407541 w 112"/>
                  <a:gd name="T43" fmla="*/ 306176411 h 110"/>
                  <a:gd name="T44" fmla="*/ 498567489 w 112"/>
                  <a:gd name="T45" fmla="*/ 650623967 h 110"/>
                  <a:gd name="T46" fmla="*/ 575271520 w 112"/>
                  <a:gd name="T47" fmla="*/ 1186427357 h 110"/>
                  <a:gd name="T48" fmla="*/ 715893790 w 112"/>
                  <a:gd name="T49" fmla="*/ 918525550 h 110"/>
                  <a:gd name="T50" fmla="*/ 856516059 w 112"/>
                  <a:gd name="T51" fmla="*/ 1186427357 h 110"/>
                  <a:gd name="T52" fmla="*/ 498567489 w 112"/>
                  <a:gd name="T53" fmla="*/ 790953878 h 110"/>
                  <a:gd name="T54" fmla="*/ 434649138 w 112"/>
                  <a:gd name="T55" fmla="*/ 446506322 h 110"/>
                  <a:gd name="T56" fmla="*/ 434649138 w 112"/>
                  <a:gd name="T57" fmla="*/ 331689317 h 110"/>
                  <a:gd name="T58" fmla="*/ 166190336 w 112"/>
                  <a:gd name="T59" fmla="*/ 459264561 h 110"/>
                  <a:gd name="T60" fmla="*/ 230108574 w 112"/>
                  <a:gd name="T61" fmla="*/ 752679162 h 110"/>
                  <a:gd name="T62" fmla="*/ 332380672 w 112"/>
                  <a:gd name="T63" fmla="*/ 1135401545 h 110"/>
                  <a:gd name="T64" fmla="*/ 409081128 w 112"/>
                  <a:gd name="T65" fmla="*/ 1135401545 h 110"/>
                  <a:gd name="T66" fmla="*/ 498567489 w 112"/>
                  <a:gd name="T67" fmla="*/ 790953878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2"/>
                  <a:gd name="T103" fmla="*/ 0 h 110"/>
                  <a:gd name="T104" fmla="*/ 112 w 112"/>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2" h="110">
                    <a:moveTo>
                      <a:pt x="100" y="82"/>
                    </a:moveTo>
                    <a:cubicBezTo>
                      <a:pt x="107" y="85"/>
                      <a:pt x="112" y="89"/>
                      <a:pt x="112" y="93"/>
                    </a:cubicBezTo>
                    <a:cubicBezTo>
                      <a:pt x="112" y="102"/>
                      <a:pt x="87" y="110"/>
                      <a:pt x="56" y="110"/>
                    </a:cubicBezTo>
                    <a:cubicBezTo>
                      <a:pt x="25" y="110"/>
                      <a:pt x="0" y="102"/>
                      <a:pt x="0" y="93"/>
                    </a:cubicBezTo>
                    <a:cubicBezTo>
                      <a:pt x="0" y="89"/>
                      <a:pt x="5" y="85"/>
                      <a:pt x="12" y="82"/>
                    </a:cubicBezTo>
                    <a:cubicBezTo>
                      <a:pt x="10" y="83"/>
                      <a:pt x="9" y="85"/>
                      <a:pt x="9" y="86"/>
                    </a:cubicBezTo>
                    <a:cubicBezTo>
                      <a:pt x="9" y="92"/>
                      <a:pt x="30" y="98"/>
                      <a:pt x="56" y="98"/>
                    </a:cubicBezTo>
                    <a:cubicBezTo>
                      <a:pt x="82" y="98"/>
                      <a:pt x="103" y="92"/>
                      <a:pt x="103" y="86"/>
                    </a:cubicBezTo>
                    <a:cubicBezTo>
                      <a:pt x="103" y="85"/>
                      <a:pt x="102" y="83"/>
                      <a:pt x="100" y="82"/>
                    </a:cubicBezTo>
                    <a:close/>
                    <a:moveTo>
                      <a:pt x="29" y="4"/>
                    </a:moveTo>
                    <a:cubicBezTo>
                      <a:pt x="34" y="4"/>
                      <a:pt x="39" y="9"/>
                      <a:pt x="39" y="14"/>
                    </a:cubicBezTo>
                    <a:cubicBezTo>
                      <a:pt x="39" y="20"/>
                      <a:pt x="34" y="24"/>
                      <a:pt x="29" y="24"/>
                    </a:cubicBezTo>
                    <a:cubicBezTo>
                      <a:pt x="23" y="24"/>
                      <a:pt x="19" y="20"/>
                      <a:pt x="19" y="14"/>
                    </a:cubicBezTo>
                    <a:cubicBezTo>
                      <a:pt x="19" y="9"/>
                      <a:pt x="23" y="4"/>
                      <a:pt x="29" y="4"/>
                    </a:cubicBezTo>
                    <a:close/>
                    <a:moveTo>
                      <a:pt x="83" y="4"/>
                    </a:moveTo>
                    <a:cubicBezTo>
                      <a:pt x="78" y="4"/>
                      <a:pt x="73" y="9"/>
                      <a:pt x="73" y="14"/>
                    </a:cubicBezTo>
                    <a:cubicBezTo>
                      <a:pt x="73" y="20"/>
                      <a:pt x="78" y="24"/>
                      <a:pt x="83" y="24"/>
                    </a:cubicBezTo>
                    <a:cubicBezTo>
                      <a:pt x="89" y="24"/>
                      <a:pt x="93" y="20"/>
                      <a:pt x="93" y="14"/>
                    </a:cubicBezTo>
                    <a:cubicBezTo>
                      <a:pt x="93" y="9"/>
                      <a:pt x="89" y="4"/>
                      <a:pt x="83" y="4"/>
                    </a:cubicBezTo>
                    <a:close/>
                    <a:moveTo>
                      <a:pt x="73" y="62"/>
                    </a:moveTo>
                    <a:cubicBezTo>
                      <a:pt x="73" y="89"/>
                      <a:pt x="73" y="89"/>
                      <a:pt x="73" y="89"/>
                    </a:cubicBezTo>
                    <a:cubicBezTo>
                      <a:pt x="80" y="89"/>
                      <a:pt x="80" y="89"/>
                      <a:pt x="80" y="89"/>
                    </a:cubicBezTo>
                    <a:cubicBezTo>
                      <a:pt x="83" y="70"/>
                      <a:pt x="83" y="70"/>
                      <a:pt x="83" y="70"/>
                    </a:cubicBezTo>
                    <a:cubicBezTo>
                      <a:pt x="86" y="89"/>
                      <a:pt x="86" y="89"/>
                      <a:pt x="86" y="89"/>
                    </a:cubicBezTo>
                    <a:cubicBezTo>
                      <a:pt x="94" y="89"/>
                      <a:pt x="94" y="89"/>
                      <a:pt x="94" y="89"/>
                    </a:cubicBezTo>
                    <a:cubicBezTo>
                      <a:pt x="94" y="59"/>
                      <a:pt x="94" y="59"/>
                      <a:pt x="94" y="59"/>
                    </a:cubicBezTo>
                    <a:cubicBezTo>
                      <a:pt x="97" y="58"/>
                      <a:pt x="99" y="55"/>
                      <a:pt x="99" y="51"/>
                    </a:cubicBezTo>
                    <a:cubicBezTo>
                      <a:pt x="99" y="36"/>
                      <a:pt x="99" y="36"/>
                      <a:pt x="99" y="36"/>
                    </a:cubicBezTo>
                    <a:cubicBezTo>
                      <a:pt x="99" y="30"/>
                      <a:pt x="95" y="26"/>
                      <a:pt x="89" y="26"/>
                    </a:cubicBezTo>
                    <a:cubicBezTo>
                      <a:pt x="78" y="26"/>
                      <a:pt x="78" y="26"/>
                      <a:pt x="78" y="26"/>
                    </a:cubicBezTo>
                    <a:cubicBezTo>
                      <a:pt x="77" y="26"/>
                      <a:pt x="76" y="26"/>
                      <a:pt x="75" y="26"/>
                    </a:cubicBezTo>
                    <a:cubicBezTo>
                      <a:pt x="77" y="29"/>
                      <a:pt x="78" y="32"/>
                      <a:pt x="78" y="35"/>
                    </a:cubicBezTo>
                    <a:cubicBezTo>
                      <a:pt x="78" y="51"/>
                      <a:pt x="78" y="51"/>
                      <a:pt x="78" y="51"/>
                    </a:cubicBezTo>
                    <a:cubicBezTo>
                      <a:pt x="78" y="55"/>
                      <a:pt x="76" y="59"/>
                      <a:pt x="73" y="62"/>
                    </a:cubicBezTo>
                    <a:close/>
                    <a:moveTo>
                      <a:pt x="56" y="0"/>
                    </a:moveTo>
                    <a:cubicBezTo>
                      <a:pt x="62" y="0"/>
                      <a:pt x="67" y="5"/>
                      <a:pt x="67" y="11"/>
                    </a:cubicBezTo>
                    <a:cubicBezTo>
                      <a:pt x="67" y="17"/>
                      <a:pt x="62" y="22"/>
                      <a:pt x="56" y="22"/>
                    </a:cubicBezTo>
                    <a:cubicBezTo>
                      <a:pt x="50" y="22"/>
                      <a:pt x="45" y="17"/>
                      <a:pt x="45" y="11"/>
                    </a:cubicBezTo>
                    <a:cubicBezTo>
                      <a:pt x="45" y="5"/>
                      <a:pt x="50" y="0"/>
                      <a:pt x="56" y="0"/>
                    </a:cubicBezTo>
                    <a:close/>
                    <a:moveTo>
                      <a:pt x="67" y="60"/>
                    </a:moveTo>
                    <a:cubicBezTo>
                      <a:pt x="70" y="59"/>
                      <a:pt x="73" y="55"/>
                      <a:pt x="73" y="51"/>
                    </a:cubicBezTo>
                    <a:cubicBezTo>
                      <a:pt x="73" y="35"/>
                      <a:pt x="73" y="35"/>
                      <a:pt x="73" y="35"/>
                    </a:cubicBezTo>
                    <a:cubicBezTo>
                      <a:pt x="73" y="29"/>
                      <a:pt x="68" y="24"/>
                      <a:pt x="62" y="24"/>
                    </a:cubicBezTo>
                    <a:cubicBezTo>
                      <a:pt x="49" y="24"/>
                      <a:pt x="49" y="24"/>
                      <a:pt x="49" y="24"/>
                    </a:cubicBezTo>
                    <a:cubicBezTo>
                      <a:pt x="44" y="24"/>
                      <a:pt x="39" y="29"/>
                      <a:pt x="39" y="35"/>
                    </a:cubicBezTo>
                    <a:cubicBezTo>
                      <a:pt x="39" y="51"/>
                      <a:pt x="39" y="51"/>
                      <a:pt x="39" y="51"/>
                    </a:cubicBezTo>
                    <a:cubicBezTo>
                      <a:pt x="39" y="55"/>
                      <a:pt x="41" y="59"/>
                      <a:pt x="45" y="60"/>
                    </a:cubicBezTo>
                    <a:cubicBezTo>
                      <a:pt x="45" y="93"/>
                      <a:pt x="45" y="93"/>
                      <a:pt x="45" y="93"/>
                    </a:cubicBezTo>
                    <a:cubicBezTo>
                      <a:pt x="53" y="93"/>
                      <a:pt x="53" y="93"/>
                      <a:pt x="53" y="93"/>
                    </a:cubicBezTo>
                    <a:cubicBezTo>
                      <a:pt x="56" y="72"/>
                      <a:pt x="56" y="72"/>
                      <a:pt x="56" y="72"/>
                    </a:cubicBezTo>
                    <a:cubicBezTo>
                      <a:pt x="59" y="93"/>
                      <a:pt x="59" y="93"/>
                      <a:pt x="59" y="93"/>
                    </a:cubicBezTo>
                    <a:cubicBezTo>
                      <a:pt x="67" y="93"/>
                      <a:pt x="67" y="93"/>
                      <a:pt x="67" y="93"/>
                    </a:cubicBezTo>
                    <a:cubicBezTo>
                      <a:pt x="67" y="60"/>
                      <a:pt x="67" y="60"/>
                      <a:pt x="67" y="60"/>
                    </a:cubicBezTo>
                    <a:close/>
                    <a:moveTo>
                      <a:pt x="39" y="62"/>
                    </a:moveTo>
                    <a:cubicBezTo>
                      <a:pt x="36" y="59"/>
                      <a:pt x="34" y="55"/>
                      <a:pt x="34" y="51"/>
                    </a:cubicBezTo>
                    <a:cubicBezTo>
                      <a:pt x="34" y="35"/>
                      <a:pt x="34" y="35"/>
                      <a:pt x="34" y="35"/>
                    </a:cubicBezTo>
                    <a:cubicBezTo>
                      <a:pt x="34" y="32"/>
                      <a:pt x="35" y="29"/>
                      <a:pt x="37" y="26"/>
                    </a:cubicBezTo>
                    <a:cubicBezTo>
                      <a:pt x="36" y="26"/>
                      <a:pt x="35" y="26"/>
                      <a:pt x="34" y="26"/>
                    </a:cubicBezTo>
                    <a:cubicBezTo>
                      <a:pt x="23" y="26"/>
                      <a:pt x="23" y="26"/>
                      <a:pt x="23" y="26"/>
                    </a:cubicBezTo>
                    <a:cubicBezTo>
                      <a:pt x="17" y="26"/>
                      <a:pt x="13" y="30"/>
                      <a:pt x="13" y="36"/>
                    </a:cubicBezTo>
                    <a:cubicBezTo>
                      <a:pt x="13" y="51"/>
                      <a:pt x="13" y="51"/>
                      <a:pt x="13" y="51"/>
                    </a:cubicBezTo>
                    <a:cubicBezTo>
                      <a:pt x="13" y="55"/>
                      <a:pt x="15" y="58"/>
                      <a:pt x="18" y="59"/>
                    </a:cubicBezTo>
                    <a:cubicBezTo>
                      <a:pt x="18" y="89"/>
                      <a:pt x="18" y="89"/>
                      <a:pt x="18" y="89"/>
                    </a:cubicBezTo>
                    <a:cubicBezTo>
                      <a:pt x="26" y="89"/>
                      <a:pt x="26" y="89"/>
                      <a:pt x="26" y="89"/>
                    </a:cubicBezTo>
                    <a:cubicBezTo>
                      <a:pt x="29" y="70"/>
                      <a:pt x="29" y="70"/>
                      <a:pt x="29" y="70"/>
                    </a:cubicBezTo>
                    <a:cubicBezTo>
                      <a:pt x="32" y="89"/>
                      <a:pt x="32" y="89"/>
                      <a:pt x="32" y="89"/>
                    </a:cubicBezTo>
                    <a:cubicBezTo>
                      <a:pt x="39" y="89"/>
                      <a:pt x="39" y="89"/>
                      <a:pt x="39" y="89"/>
                    </a:cubicBezTo>
                    <a:lnTo>
                      <a:pt x="39" y="62"/>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endParaRPr lang="zh-CN" altLang="en-US">
                  <a:latin typeface="微软雅黑" panose="020B0503020204020204" pitchFamily="34" charset="-122"/>
                  <a:ea typeface="微软雅黑" panose="020B0503020204020204" pitchFamily="34" charset="-122"/>
                </a:endParaRPr>
              </a:p>
            </p:txBody>
          </p:sp>
          <p:sp>
            <p:nvSpPr>
              <p:cNvPr id="80" name="Freeform 96"/>
              <p:cNvSpPr>
                <a:spLocks noEditPoints="1"/>
              </p:cNvSpPr>
              <p:nvPr/>
            </p:nvSpPr>
            <p:spPr bwMode="auto">
              <a:xfrm rot="8031768">
                <a:off x="3809928" y="4529701"/>
                <a:ext cx="782034" cy="711761"/>
              </a:xfrm>
              <a:custGeom>
                <a:avLst/>
                <a:gdLst>
                  <a:gd name="T0" fmla="*/ 72600070 w 122"/>
                  <a:gd name="T1" fmla="*/ 281248393 h 111"/>
                  <a:gd name="T2" fmla="*/ 480967966 w 122"/>
                  <a:gd name="T3" fmla="*/ 244959067 h 111"/>
                  <a:gd name="T4" fmla="*/ 544491500 w 122"/>
                  <a:gd name="T5" fmla="*/ 54434012 h 111"/>
                  <a:gd name="T6" fmla="*/ 1052682977 w 122"/>
                  <a:gd name="T7" fmla="*/ 45361669 h 111"/>
                  <a:gd name="T8" fmla="*/ 862112374 w 122"/>
                  <a:gd name="T9" fmla="*/ 1007050252 h 111"/>
                  <a:gd name="T10" fmla="*/ 635241559 w 122"/>
                  <a:gd name="T11" fmla="*/ 127015699 h 111"/>
                  <a:gd name="T12" fmla="*/ 480967966 w 122"/>
                  <a:gd name="T13" fmla="*/ 1007050252 h 111"/>
                  <a:gd name="T14" fmla="*/ 335770791 w 122"/>
                  <a:gd name="T15" fmla="*/ 326610051 h 111"/>
                  <a:gd name="T16" fmla="*/ 108897105 w 122"/>
                  <a:gd name="T17" fmla="*/ 1007050252 h 111"/>
                  <a:gd name="T18" fmla="*/ 744138616 w 122"/>
                  <a:gd name="T19" fmla="*/ 344754713 h 111"/>
                  <a:gd name="T20" fmla="*/ 762288628 w 122"/>
                  <a:gd name="T21" fmla="*/ 272176062 h 111"/>
                  <a:gd name="T22" fmla="*/ 762288628 w 122"/>
                  <a:gd name="T23" fmla="*/ 217742073 h 111"/>
                  <a:gd name="T24" fmla="*/ 744138616 w 122"/>
                  <a:gd name="T25" fmla="*/ 154232694 h 111"/>
                  <a:gd name="T26" fmla="*/ 780438639 w 122"/>
                  <a:gd name="T27" fmla="*/ 453625797 h 111"/>
                  <a:gd name="T28" fmla="*/ 744138616 w 122"/>
                  <a:gd name="T29" fmla="*/ 508062798 h 111"/>
                  <a:gd name="T30" fmla="*/ 780438639 w 122"/>
                  <a:gd name="T31" fmla="*/ 508062798 h 111"/>
                  <a:gd name="T32" fmla="*/ 744138616 w 122"/>
                  <a:gd name="T33" fmla="*/ 698584770 h 111"/>
                  <a:gd name="T34" fmla="*/ 762288628 w 122"/>
                  <a:gd name="T35" fmla="*/ 626003107 h 111"/>
                  <a:gd name="T36" fmla="*/ 689688581 w 122"/>
                  <a:gd name="T37" fmla="*/ 344754713 h 111"/>
                  <a:gd name="T38" fmla="*/ 662465070 w 122"/>
                  <a:gd name="T39" fmla="*/ 281248393 h 111"/>
                  <a:gd name="T40" fmla="*/ 707838593 w 122"/>
                  <a:gd name="T41" fmla="*/ 226814405 h 111"/>
                  <a:gd name="T42" fmla="*/ 662465070 w 122"/>
                  <a:gd name="T43" fmla="*/ 399191808 h 111"/>
                  <a:gd name="T44" fmla="*/ 707838593 w 122"/>
                  <a:gd name="T45" fmla="*/ 390119383 h 111"/>
                  <a:gd name="T46" fmla="*/ 662465070 w 122"/>
                  <a:gd name="T47" fmla="*/ 580641449 h 111"/>
                  <a:gd name="T48" fmla="*/ 689688581 w 122"/>
                  <a:gd name="T49" fmla="*/ 517135129 h 111"/>
                  <a:gd name="T50" fmla="*/ 689688581 w 122"/>
                  <a:gd name="T51" fmla="*/ 698584770 h 111"/>
                  <a:gd name="T52" fmla="*/ 662465070 w 122"/>
                  <a:gd name="T53" fmla="*/ 626003107 h 111"/>
                  <a:gd name="T54" fmla="*/ 780438639 w 122"/>
                  <a:gd name="T55" fmla="*/ 816528280 h 111"/>
                  <a:gd name="T56" fmla="*/ 662465070 w 122"/>
                  <a:gd name="T57" fmla="*/ 743946428 h 111"/>
                  <a:gd name="T58" fmla="*/ 707838593 w 122"/>
                  <a:gd name="T59" fmla="*/ 743946428 h 111"/>
                  <a:gd name="T60" fmla="*/ 190570651 w 122"/>
                  <a:gd name="T61" fmla="*/ 571569118 h 111"/>
                  <a:gd name="T62" fmla="*/ 208720709 w 122"/>
                  <a:gd name="T63" fmla="*/ 498987454 h 111"/>
                  <a:gd name="T64" fmla="*/ 281320756 w 122"/>
                  <a:gd name="T65" fmla="*/ 562496787 h 111"/>
                  <a:gd name="T66" fmla="*/ 263170744 w 122"/>
                  <a:gd name="T67" fmla="*/ 498987454 h 111"/>
                  <a:gd name="T68" fmla="*/ 299470768 w 122"/>
                  <a:gd name="T69" fmla="*/ 444553466 h 111"/>
                  <a:gd name="T70" fmla="*/ 263170744 w 122"/>
                  <a:gd name="T71" fmla="*/ 616930775 h 111"/>
                  <a:gd name="T72" fmla="*/ 299470768 w 122"/>
                  <a:gd name="T73" fmla="*/ 607858444 h 111"/>
                  <a:gd name="T74" fmla="*/ 263170744 w 122"/>
                  <a:gd name="T75" fmla="*/ 798383617 h 111"/>
                  <a:gd name="T76" fmla="*/ 281320756 w 122"/>
                  <a:gd name="T77" fmla="*/ 734874096 h 111"/>
                  <a:gd name="T78" fmla="*/ 281320756 w 122"/>
                  <a:gd name="T79" fmla="*/ 916323925 h 111"/>
                  <a:gd name="T80" fmla="*/ 263170744 w 122"/>
                  <a:gd name="T81" fmla="*/ 852817605 h 111"/>
                  <a:gd name="T82" fmla="*/ 226870721 w 122"/>
                  <a:gd name="T83" fmla="*/ 453625797 h 111"/>
                  <a:gd name="T84" fmla="*/ 190570651 w 122"/>
                  <a:gd name="T85" fmla="*/ 616930775 h 111"/>
                  <a:gd name="T86" fmla="*/ 226870721 w 122"/>
                  <a:gd name="T87" fmla="*/ 616930775 h 111"/>
                  <a:gd name="T88" fmla="*/ 190570651 w 122"/>
                  <a:gd name="T89" fmla="*/ 798383617 h 111"/>
                  <a:gd name="T90" fmla="*/ 208720709 w 122"/>
                  <a:gd name="T91" fmla="*/ 734874096 h 111"/>
                  <a:gd name="T92" fmla="*/ 208720709 w 122"/>
                  <a:gd name="T93" fmla="*/ 916323925 h 111"/>
                  <a:gd name="T94" fmla="*/ 190570651 w 122"/>
                  <a:gd name="T95" fmla="*/ 852817605 h 1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2"/>
                  <a:gd name="T145" fmla="*/ 0 h 111"/>
                  <a:gd name="T146" fmla="*/ 122 w 122"/>
                  <a:gd name="T147" fmla="*/ 111 h 1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2" h="111">
                    <a:moveTo>
                      <a:pt x="0" y="102"/>
                    </a:moveTo>
                    <a:cubicBezTo>
                      <a:pt x="8" y="102"/>
                      <a:pt x="8" y="102"/>
                      <a:pt x="8" y="102"/>
                    </a:cubicBezTo>
                    <a:cubicBezTo>
                      <a:pt x="8" y="35"/>
                      <a:pt x="8" y="35"/>
                      <a:pt x="8" y="35"/>
                    </a:cubicBezTo>
                    <a:cubicBezTo>
                      <a:pt x="8" y="31"/>
                      <a:pt x="8" y="31"/>
                      <a:pt x="8" y="31"/>
                    </a:cubicBezTo>
                    <a:cubicBezTo>
                      <a:pt x="12" y="31"/>
                      <a:pt x="12" y="31"/>
                      <a:pt x="12" y="31"/>
                    </a:cubicBezTo>
                    <a:cubicBezTo>
                      <a:pt x="41" y="26"/>
                      <a:pt x="41" y="26"/>
                      <a:pt x="41" y="26"/>
                    </a:cubicBezTo>
                    <a:cubicBezTo>
                      <a:pt x="47" y="25"/>
                      <a:pt x="47" y="25"/>
                      <a:pt x="47" y="25"/>
                    </a:cubicBezTo>
                    <a:cubicBezTo>
                      <a:pt x="53" y="27"/>
                      <a:pt x="53" y="27"/>
                      <a:pt x="53" y="27"/>
                    </a:cubicBezTo>
                    <a:cubicBezTo>
                      <a:pt x="58" y="69"/>
                      <a:pt x="58" y="69"/>
                      <a:pt x="58" y="69"/>
                    </a:cubicBezTo>
                    <a:cubicBezTo>
                      <a:pt x="60" y="70"/>
                      <a:pt x="60" y="70"/>
                      <a:pt x="60" y="70"/>
                    </a:cubicBezTo>
                    <a:cubicBezTo>
                      <a:pt x="60" y="10"/>
                      <a:pt x="60" y="10"/>
                      <a:pt x="60" y="10"/>
                    </a:cubicBezTo>
                    <a:cubicBezTo>
                      <a:pt x="60" y="6"/>
                      <a:pt x="60" y="6"/>
                      <a:pt x="60" y="6"/>
                    </a:cubicBezTo>
                    <a:cubicBezTo>
                      <a:pt x="65" y="5"/>
                      <a:pt x="65" y="5"/>
                      <a:pt x="65" y="5"/>
                    </a:cubicBezTo>
                    <a:cubicBezTo>
                      <a:pt x="94" y="1"/>
                      <a:pt x="94" y="1"/>
                      <a:pt x="94" y="1"/>
                    </a:cubicBezTo>
                    <a:cubicBezTo>
                      <a:pt x="100" y="0"/>
                      <a:pt x="100" y="0"/>
                      <a:pt x="100" y="0"/>
                    </a:cubicBezTo>
                    <a:cubicBezTo>
                      <a:pt x="116" y="5"/>
                      <a:pt x="116" y="5"/>
                      <a:pt x="116" y="5"/>
                    </a:cubicBezTo>
                    <a:cubicBezTo>
                      <a:pt x="116" y="102"/>
                      <a:pt x="116" y="102"/>
                      <a:pt x="116" y="102"/>
                    </a:cubicBezTo>
                    <a:cubicBezTo>
                      <a:pt x="122" y="102"/>
                      <a:pt x="122" y="102"/>
                      <a:pt x="122" y="102"/>
                    </a:cubicBezTo>
                    <a:cubicBezTo>
                      <a:pt x="122" y="111"/>
                      <a:pt x="122" y="111"/>
                      <a:pt x="122" y="111"/>
                    </a:cubicBezTo>
                    <a:cubicBezTo>
                      <a:pt x="95" y="111"/>
                      <a:pt x="95" y="111"/>
                      <a:pt x="95" y="111"/>
                    </a:cubicBezTo>
                    <a:cubicBezTo>
                      <a:pt x="90" y="111"/>
                      <a:pt x="90" y="111"/>
                      <a:pt x="90" y="111"/>
                    </a:cubicBezTo>
                    <a:cubicBezTo>
                      <a:pt x="90" y="106"/>
                      <a:pt x="90" y="106"/>
                      <a:pt x="90" y="106"/>
                    </a:cubicBezTo>
                    <a:cubicBezTo>
                      <a:pt x="90" y="11"/>
                      <a:pt x="90" y="11"/>
                      <a:pt x="90" y="11"/>
                    </a:cubicBezTo>
                    <a:cubicBezTo>
                      <a:pt x="70" y="14"/>
                      <a:pt x="70" y="14"/>
                      <a:pt x="70" y="14"/>
                    </a:cubicBezTo>
                    <a:cubicBezTo>
                      <a:pt x="70" y="106"/>
                      <a:pt x="70" y="106"/>
                      <a:pt x="70" y="106"/>
                    </a:cubicBezTo>
                    <a:cubicBezTo>
                      <a:pt x="70" y="111"/>
                      <a:pt x="70" y="111"/>
                      <a:pt x="70" y="111"/>
                    </a:cubicBezTo>
                    <a:cubicBezTo>
                      <a:pt x="69" y="111"/>
                      <a:pt x="69" y="111"/>
                      <a:pt x="69" y="111"/>
                    </a:cubicBezTo>
                    <a:cubicBezTo>
                      <a:pt x="53" y="111"/>
                      <a:pt x="53" y="111"/>
                      <a:pt x="53" y="111"/>
                    </a:cubicBezTo>
                    <a:cubicBezTo>
                      <a:pt x="42" y="111"/>
                      <a:pt x="42" y="111"/>
                      <a:pt x="42" y="111"/>
                    </a:cubicBezTo>
                    <a:cubicBezTo>
                      <a:pt x="37" y="111"/>
                      <a:pt x="37" y="111"/>
                      <a:pt x="37" y="111"/>
                    </a:cubicBezTo>
                    <a:cubicBezTo>
                      <a:pt x="37" y="106"/>
                      <a:pt x="37" y="106"/>
                      <a:pt x="37" y="106"/>
                    </a:cubicBezTo>
                    <a:cubicBezTo>
                      <a:pt x="37" y="36"/>
                      <a:pt x="37" y="36"/>
                      <a:pt x="37" y="36"/>
                    </a:cubicBezTo>
                    <a:cubicBezTo>
                      <a:pt x="17" y="39"/>
                      <a:pt x="17" y="39"/>
                      <a:pt x="17" y="39"/>
                    </a:cubicBezTo>
                    <a:cubicBezTo>
                      <a:pt x="17" y="106"/>
                      <a:pt x="17" y="106"/>
                      <a:pt x="17" y="106"/>
                    </a:cubicBezTo>
                    <a:cubicBezTo>
                      <a:pt x="17" y="111"/>
                      <a:pt x="17" y="111"/>
                      <a:pt x="17" y="111"/>
                    </a:cubicBezTo>
                    <a:cubicBezTo>
                      <a:pt x="12" y="111"/>
                      <a:pt x="12" y="111"/>
                      <a:pt x="12" y="111"/>
                    </a:cubicBezTo>
                    <a:cubicBezTo>
                      <a:pt x="0" y="111"/>
                      <a:pt x="0" y="111"/>
                      <a:pt x="0" y="111"/>
                    </a:cubicBezTo>
                    <a:cubicBezTo>
                      <a:pt x="0" y="102"/>
                      <a:pt x="0" y="102"/>
                      <a:pt x="0" y="102"/>
                    </a:cubicBezTo>
                    <a:close/>
                    <a:moveTo>
                      <a:pt x="82" y="30"/>
                    </a:moveTo>
                    <a:cubicBezTo>
                      <a:pt x="82" y="33"/>
                      <a:pt x="82" y="35"/>
                      <a:pt x="82" y="38"/>
                    </a:cubicBezTo>
                    <a:cubicBezTo>
                      <a:pt x="82" y="37"/>
                      <a:pt x="83" y="37"/>
                      <a:pt x="84" y="37"/>
                    </a:cubicBezTo>
                    <a:cubicBezTo>
                      <a:pt x="85" y="37"/>
                      <a:pt x="86" y="37"/>
                      <a:pt x="86" y="37"/>
                    </a:cubicBezTo>
                    <a:cubicBezTo>
                      <a:pt x="86" y="35"/>
                      <a:pt x="86" y="32"/>
                      <a:pt x="86" y="30"/>
                    </a:cubicBezTo>
                    <a:cubicBezTo>
                      <a:pt x="86" y="30"/>
                      <a:pt x="85" y="30"/>
                      <a:pt x="84" y="30"/>
                    </a:cubicBezTo>
                    <a:cubicBezTo>
                      <a:pt x="83" y="30"/>
                      <a:pt x="82" y="30"/>
                      <a:pt x="82" y="30"/>
                    </a:cubicBezTo>
                    <a:close/>
                    <a:moveTo>
                      <a:pt x="82" y="17"/>
                    </a:moveTo>
                    <a:cubicBezTo>
                      <a:pt x="82" y="20"/>
                      <a:pt x="82" y="22"/>
                      <a:pt x="82" y="25"/>
                    </a:cubicBezTo>
                    <a:cubicBezTo>
                      <a:pt x="82" y="24"/>
                      <a:pt x="83" y="24"/>
                      <a:pt x="84" y="24"/>
                    </a:cubicBezTo>
                    <a:cubicBezTo>
                      <a:pt x="85" y="24"/>
                      <a:pt x="86" y="24"/>
                      <a:pt x="86" y="24"/>
                    </a:cubicBezTo>
                    <a:cubicBezTo>
                      <a:pt x="86" y="22"/>
                      <a:pt x="86" y="19"/>
                      <a:pt x="86" y="17"/>
                    </a:cubicBezTo>
                    <a:cubicBezTo>
                      <a:pt x="86" y="17"/>
                      <a:pt x="85" y="17"/>
                      <a:pt x="84" y="17"/>
                    </a:cubicBezTo>
                    <a:cubicBezTo>
                      <a:pt x="83" y="17"/>
                      <a:pt x="82" y="17"/>
                      <a:pt x="82" y="17"/>
                    </a:cubicBezTo>
                    <a:close/>
                    <a:moveTo>
                      <a:pt x="82" y="43"/>
                    </a:moveTo>
                    <a:cubicBezTo>
                      <a:pt x="82" y="46"/>
                      <a:pt x="82" y="48"/>
                      <a:pt x="82" y="51"/>
                    </a:cubicBezTo>
                    <a:cubicBezTo>
                      <a:pt x="82" y="50"/>
                      <a:pt x="83" y="50"/>
                      <a:pt x="84" y="50"/>
                    </a:cubicBezTo>
                    <a:cubicBezTo>
                      <a:pt x="85" y="50"/>
                      <a:pt x="86" y="50"/>
                      <a:pt x="86" y="50"/>
                    </a:cubicBezTo>
                    <a:cubicBezTo>
                      <a:pt x="86" y="48"/>
                      <a:pt x="86" y="45"/>
                      <a:pt x="86" y="43"/>
                    </a:cubicBezTo>
                    <a:cubicBezTo>
                      <a:pt x="86" y="43"/>
                      <a:pt x="85" y="43"/>
                      <a:pt x="84" y="43"/>
                    </a:cubicBezTo>
                    <a:cubicBezTo>
                      <a:pt x="83" y="43"/>
                      <a:pt x="82" y="43"/>
                      <a:pt x="82" y="43"/>
                    </a:cubicBezTo>
                    <a:close/>
                    <a:moveTo>
                      <a:pt x="82" y="56"/>
                    </a:moveTo>
                    <a:cubicBezTo>
                      <a:pt x="82" y="59"/>
                      <a:pt x="82" y="61"/>
                      <a:pt x="82" y="64"/>
                    </a:cubicBezTo>
                    <a:cubicBezTo>
                      <a:pt x="82" y="63"/>
                      <a:pt x="83" y="63"/>
                      <a:pt x="84" y="63"/>
                    </a:cubicBezTo>
                    <a:cubicBezTo>
                      <a:pt x="85" y="63"/>
                      <a:pt x="86" y="63"/>
                      <a:pt x="86" y="63"/>
                    </a:cubicBezTo>
                    <a:cubicBezTo>
                      <a:pt x="86" y="61"/>
                      <a:pt x="86" y="58"/>
                      <a:pt x="86" y="56"/>
                    </a:cubicBezTo>
                    <a:cubicBezTo>
                      <a:pt x="86" y="56"/>
                      <a:pt x="85" y="56"/>
                      <a:pt x="84" y="56"/>
                    </a:cubicBezTo>
                    <a:cubicBezTo>
                      <a:pt x="83" y="56"/>
                      <a:pt x="82" y="56"/>
                      <a:pt x="82" y="56"/>
                    </a:cubicBezTo>
                    <a:close/>
                    <a:moveTo>
                      <a:pt x="82" y="69"/>
                    </a:moveTo>
                    <a:cubicBezTo>
                      <a:pt x="82" y="72"/>
                      <a:pt x="82" y="74"/>
                      <a:pt x="82" y="77"/>
                    </a:cubicBezTo>
                    <a:cubicBezTo>
                      <a:pt x="82" y="76"/>
                      <a:pt x="83" y="76"/>
                      <a:pt x="84" y="76"/>
                    </a:cubicBezTo>
                    <a:cubicBezTo>
                      <a:pt x="85" y="76"/>
                      <a:pt x="86" y="76"/>
                      <a:pt x="86" y="76"/>
                    </a:cubicBezTo>
                    <a:cubicBezTo>
                      <a:pt x="86" y="74"/>
                      <a:pt x="86" y="71"/>
                      <a:pt x="86" y="69"/>
                    </a:cubicBezTo>
                    <a:cubicBezTo>
                      <a:pt x="86" y="69"/>
                      <a:pt x="85" y="69"/>
                      <a:pt x="84" y="69"/>
                    </a:cubicBezTo>
                    <a:cubicBezTo>
                      <a:pt x="83" y="69"/>
                      <a:pt x="82" y="69"/>
                      <a:pt x="82" y="69"/>
                    </a:cubicBezTo>
                    <a:close/>
                    <a:moveTo>
                      <a:pt x="73" y="31"/>
                    </a:moveTo>
                    <a:cubicBezTo>
                      <a:pt x="73" y="33"/>
                      <a:pt x="73" y="36"/>
                      <a:pt x="73" y="38"/>
                    </a:cubicBezTo>
                    <a:cubicBezTo>
                      <a:pt x="74" y="38"/>
                      <a:pt x="75" y="38"/>
                      <a:pt x="76" y="38"/>
                    </a:cubicBezTo>
                    <a:cubicBezTo>
                      <a:pt x="76" y="38"/>
                      <a:pt x="77" y="38"/>
                      <a:pt x="78" y="38"/>
                    </a:cubicBezTo>
                    <a:cubicBezTo>
                      <a:pt x="78" y="35"/>
                      <a:pt x="78" y="33"/>
                      <a:pt x="78" y="31"/>
                    </a:cubicBezTo>
                    <a:cubicBezTo>
                      <a:pt x="77" y="31"/>
                      <a:pt x="76" y="31"/>
                      <a:pt x="76" y="31"/>
                    </a:cubicBezTo>
                    <a:cubicBezTo>
                      <a:pt x="75" y="31"/>
                      <a:pt x="74" y="31"/>
                      <a:pt x="73" y="31"/>
                    </a:cubicBezTo>
                    <a:close/>
                    <a:moveTo>
                      <a:pt x="73" y="18"/>
                    </a:moveTo>
                    <a:cubicBezTo>
                      <a:pt x="73" y="21"/>
                      <a:pt x="73" y="23"/>
                      <a:pt x="73" y="26"/>
                    </a:cubicBezTo>
                    <a:cubicBezTo>
                      <a:pt x="74" y="25"/>
                      <a:pt x="75" y="25"/>
                      <a:pt x="76" y="25"/>
                    </a:cubicBezTo>
                    <a:cubicBezTo>
                      <a:pt x="76" y="25"/>
                      <a:pt x="77" y="25"/>
                      <a:pt x="78" y="25"/>
                    </a:cubicBezTo>
                    <a:cubicBezTo>
                      <a:pt x="78" y="23"/>
                      <a:pt x="78" y="20"/>
                      <a:pt x="78" y="18"/>
                    </a:cubicBezTo>
                    <a:cubicBezTo>
                      <a:pt x="77" y="18"/>
                      <a:pt x="76" y="18"/>
                      <a:pt x="76" y="18"/>
                    </a:cubicBezTo>
                    <a:cubicBezTo>
                      <a:pt x="75" y="18"/>
                      <a:pt x="74" y="18"/>
                      <a:pt x="73" y="18"/>
                    </a:cubicBezTo>
                    <a:close/>
                    <a:moveTo>
                      <a:pt x="73" y="44"/>
                    </a:moveTo>
                    <a:cubicBezTo>
                      <a:pt x="73" y="46"/>
                      <a:pt x="73" y="49"/>
                      <a:pt x="73" y="51"/>
                    </a:cubicBezTo>
                    <a:cubicBezTo>
                      <a:pt x="74" y="51"/>
                      <a:pt x="75" y="51"/>
                      <a:pt x="76" y="51"/>
                    </a:cubicBezTo>
                    <a:cubicBezTo>
                      <a:pt x="76" y="51"/>
                      <a:pt x="77" y="51"/>
                      <a:pt x="78" y="51"/>
                    </a:cubicBezTo>
                    <a:cubicBezTo>
                      <a:pt x="78" y="48"/>
                      <a:pt x="78" y="46"/>
                      <a:pt x="78" y="43"/>
                    </a:cubicBezTo>
                    <a:cubicBezTo>
                      <a:pt x="77" y="44"/>
                      <a:pt x="76" y="44"/>
                      <a:pt x="76" y="44"/>
                    </a:cubicBezTo>
                    <a:cubicBezTo>
                      <a:pt x="75" y="44"/>
                      <a:pt x="74" y="44"/>
                      <a:pt x="73" y="44"/>
                    </a:cubicBezTo>
                    <a:close/>
                    <a:moveTo>
                      <a:pt x="73" y="57"/>
                    </a:moveTo>
                    <a:cubicBezTo>
                      <a:pt x="73" y="59"/>
                      <a:pt x="73" y="61"/>
                      <a:pt x="73" y="64"/>
                    </a:cubicBezTo>
                    <a:cubicBezTo>
                      <a:pt x="74" y="64"/>
                      <a:pt x="75" y="64"/>
                      <a:pt x="76" y="64"/>
                    </a:cubicBezTo>
                    <a:cubicBezTo>
                      <a:pt x="76" y="64"/>
                      <a:pt x="77" y="64"/>
                      <a:pt x="78" y="64"/>
                    </a:cubicBezTo>
                    <a:cubicBezTo>
                      <a:pt x="78" y="61"/>
                      <a:pt x="78" y="59"/>
                      <a:pt x="78" y="56"/>
                    </a:cubicBezTo>
                    <a:cubicBezTo>
                      <a:pt x="77" y="56"/>
                      <a:pt x="76" y="56"/>
                      <a:pt x="76" y="57"/>
                    </a:cubicBezTo>
                    <a:cubicBezTo>
                      <a:pt x="75" y="57"/>
                      <a:pt x="74" y="57"/>
                      <a:pt x="73" y="57"/>
                    </a:cubicBezTo>
                    <a:close/>
                    <a:moveTo>
                      <a:pt x="73" y="69"/>
                    </a:moveTo>
                    <a:cubicBezTo>
                      <a:pt x="73" y="72"/>
                      <a:pt x="73" y="74"/>
                      <a:pt x="73" y="77"/>
                    </a:cubicBezTo>
                    <a:cubicBezTo>
                      <a:pt x="74" y="77"/>
                      <a:pt x="75" y="77"/>
                      <a:pt x="76" y="77"/>
                    </a:cubicBezTo>
                    <a:cubicBezTo>
                      <a:pt x="76" y="77"/>
                      <a:pt x="77" y="77"/>
                      <a:pt x="78" y="77"/>
                    </a:cubicBezTo>
                    <a:cubicBezTo>
                      <a:pt x="78" y="74"/>
                      <a:pt x="78" y="72"/>
                      <a:pt x="78" y="69"/>
                    </a:cubicBezTo>
                    <a:cubicBezTo>
                      <a:pt x="77" y="69"/>
                      <a:pt x="76" y="69"/>
                      <a:pt x="76" y="69"/>
                    </a:cubicBezTo>
                    <a:cubicBezTo>
                      <a:pt x="75" y="69"/>
                      <a:pt x="74" y="69"/>
                      <a:pt x="73" y="69"/>
                    </a:cubicBezTo>
                    <a:close/>
                    <a:moveTo>
                      <a:pt x="82" y="82"/>
                    </a:moveTo>
                    <a:cubicBezTo>
                      <a:pt x="82" y="85"/>
                      <a:pt x="82" y="87"/>
                      <a:pt x="82" y="90"/>
                    </a:cubicBezTo>
                    <a:cubicBezTo>
                      <a:pt x="82" y="90"/>
                      <a:pt x="83" y="90"/>
                      <a:pt x="84" y="90"/>
                    </a:cubicBezTo>
                    <a:cubicBezTo>
                      <a:pt x="85" y="90"/>
                      <a:pt x="86" y="90"/>
                      <a:pt x="86" y="90"/>
                    </a:cubicBezTo>
                    <a:cubicBezTo>
                      <a:pt x="86" y="87"/>
                      <a:pt x="86" y="85"/>
                      <a:pt x="86" y="82"/>
                    </a:cubicBezTo>
                    <a:cubicBezTo>
                      <a:pt x="86" y="82"/>
                      <a:pt x="85" y="82"/>
                      <a:pt x="84" y="82"/>
                    </a:cubicBezTo>
                    <a:cubicBezTo>
                      <a:pt x="83" y="82"/>
                      <a:pt x="82" y="82"/>
                      <a:pt x="82" y="82"/>
                    </a:cubicBezTo>
                    <a:close/>
                    <a:moveTo>
                      <a:pt x="73" y="82"/>
                    </a:moveTo>
                    <a:cubicBezTo>
                      <a:pt x="73" y="85"/>
                      <a:pt x="73" y="87"/>
                      <a:pt x="73" y="90"/>
                    </a:cubicBezTo>
                    <a:cubicBezTo>
                      <a:pt x="74" y="90"/>
                      <a:pt x="75" y="90"/>
                      <a:pt x="76" y="90"/>
                    </a:cubicBezTo>
                    <a:cubicBezTo>
                      <a:pt x="76" y="90"/>
                      <a:pt x="77" y="90"/>
                      <a:pt x="78" y="90"/>
                    </a:cubicBezTo>
                    <a:cubicBezTo>
                      <a:pt x="78" y="87"/>
                      <a:pt x="78" y="85"/>
                      <a:pt x="78" y="82"/>
                    </a:cubicBezTo>
                    <a:cubicBezTo>
                      <a:pt x="77" y="82"/>
                      <a:pt x="76" y="82"/>
                      <a:pt x="76" y="82"/>
                    </a:cubicBezTo>
                    <a:cubicBezTo>
                      <a:pt x="75" y="82"/>
                      <a:pt x="74" y="82"/>
                      <a:pt x="73" y="82"/>
                    </a:cubicBezTo>
                    <a:close/>
                    <a:moveTo>
                      <a:pt x="21" y="56"/>
                    </a:moveTo>
                    <a:cubicBezTo>
                      <a:pt x="21" y="58"/>
                      <a:pt x="21" y="60"/>
                      <a:pt x="21" y="63"/>
                    </a:cubicBezTo>
                    <a:cubicBezTo>
                      <a:pt x="21" y="63"/>
                      <a:pt x="22" y="63"/>
                      <a:pt x="23" y="63"/>
                    </a:cubicBezTo>
                    <a:cubicBezTo>
                      <a:pt x="23" y="63"/>
                      <a:pt x="24" y="63"/>
                      <a:pt x="25" y="63"/>
                    </a:cubicBezTo>
                    <a:cubicBezTo>
                      <a:pt x="25" y="60"/>
                      <a:pt x="25" y="58"/>
                      <a:pt x="25" y="55"/>
                    </a:cubicBezTo>
                    <a:cubicBezTo>
                      <a:pt x="24" y="55"/>
                      <a:pt x="23" y="55"/>
                      <a:pt x="23" y="55"/>
                    </a:cubicBezTo>
                    <a:cubicBezTo>
                      <a:pt x="22" y="55"/>
                      <a:pt x="21" y="56"/>
                      <a:pt x="21" y="56"/>
                    </a:cubicBezTo>
                    <a:close/>
                    <a:moveTo>
                      <a:pt x="29" y="55"/>
                    </a:moveTo>
                    <a:cubicBezTo>
                      <a:pt x="29" y="57"/>
                      <a:pt x="29" y="60"/>
                      <a:pt x="29" y="62"/>
                    </a:cubicBezTo>
                    <a:cubicBezTo>
                      <a:pt x="30" y="62"/>
                      <a:pt x="30" y="62"/>
                      <a:pt x="31" y="62"/>
                    </a:cubicBezTo>
                    <a:cubicBezTo>
                      <a:pt x="32" y="62"/>
                      <a:pt x="33" y="62"/>
                      <a:pt x="33" y="62"/>
                    </a:cubicBezTo>
                    <a:cubicBezTo>
                      <a:pt x="33" y="59"/>
                      <a:pt x="33" y="57"/>
                      <a:pt x="33" y="54"/>
                    </a:cubicBezTo>
                    <a:cubicBezTo>
                      <a:pt x="33" y="54"/>
                      <a:pt x="32" y="54"/>
                      <a:pt x="31" y="55"/>
                    </a:cubicBezTo>
                    <a:cubicBezTo>
                      <a:pt x="30" y="55"/>
                      <a:pt x="30" y="55"/>
                      <a:pt x="29" y="55"/>
                    </a:cubicBezTo>
                    <a:close/>
                    <a:moveTo>
                      <a:pt x="29" y="42"/>
                    </a:moveTo>
                    <a:cubicBezTo>
                      <a:pt x="29" y="44"/>
                      <a:pt x="29" y="47"/>
                      <a:pt x="29" y="49"/>
                    </a:cubicBezTo>
                    <a:cubicBezTo>
                      <a:pt x="30" y="49"/>
                      <a:pt x="30" y="49"/>
                      <a:pt x="31" y="49"/>
                    </a:cubicBezTo>
                    <a:cubicBezTo>
                      <a:pt x="32" y="49"/>
                      <a:pt x="33" y="49"/>
                      <a:pt x="33" y="49"/>
                    </a:cubicBezTo>
                    <a:cubicBezTo>
                      <a:pt x="33" y="46"/>
                      <a:pt x="33" y="44"/>
                      <a:pt x="33" y="41"/>
                    </a:cubicBezTo>
                    <a:cubicBezTo>
                      <a:pt x="33" y="41"/>
                      <a:pt x="32" y="41"/>
                      <a:pt x="31" y="41"/>
                    </a:cubicBezTo>
                    <a:cubicBezTo>
                      <a:pt x="30" y="42"/>
                      <a:pt x="30" y="42"/>
                      <a:pt x="29" y="42"/>
                    </a:cubicBezTo>
                    <a:close/>
                    <a:moveTo>
                      <a:pt x="29" y="68"/>
                    </a:moveTo>
                    <a:cubicBezTo>
                      <a:pt x="29" y="70"/>
                      <a:pt x="29" y="73"/>
                      <a:pt x="29" y="75"/>
                    </a:cubicBezTo>
                    <a:cubicBezTo>
                      <a:pt x="30" y="75"/>
                      <a:pt x="30" y="75"/>
                      <a:pt x="31" y="75"/>
                    </a:cubicBezTo>
                    <a:cubicBezTo>
                      <a:pt x="32" y="75"/>
                      <a:pt x="33" y="75"/>
                      <a:pt x="33" y="75"/>
                    </a:cubicBezTo>
                    <a:cubicBezTo>
                      <a:pt x="33" y="72"/>
                      <a:pt x="33" y="70"/>
                      <a:pt x="33" y="67"/>
                    </a:cubicBezTo>
                    <a:cubicBezTo>
                      <a:pt x="33" y="68"/>
                      <a:pt x="32" y="68"/>
                      <a:pt x="31" y="68"/>
                    </a:cubicBezTo>
                    <a:cubicBezTo>
                      <a:pt x="30" y="68"/>
                      <a:pt x="30" y="68"/>
                      <a:pt x="29" y="68"/>
                    </a:cubicBezTo>
                    <a:close/>
                    <a:moveTo>
                      <a:pt x="29" y="81"/>
                    </a:moveTo>
                    <a:cubicBezTo>
                      <a:pt x="29" y="83"/>
                      <a:pt x="29" y="86"/>
                      <a:pt x="29" y="88"/>
                    </a:cubicBezTo>
                    <a:cubicBezTo>
                      <a:pt x="30" y="88"/>
                      <a:pt x="30" y="88"/>
                      <a:pt x="31" y="88"/>
                    </a:cubicBezTo>
                    <a:cubicBezTo>
                      <a:pt x="32" y="88"/>
                      <a:pt x="33" y="88"/>
                      <a:pt x="33" y="88"/>
                    </a:cubicBezTo>
                    <a:cubicBezTo>
                      <a:pt x="33" y="86"/>
                      <a:pt x="33" y="83"/>
                      <a:pt x="33" y="81"/>
                    </a:cubicBezTo>
                    <a:cubicBezTo>
                      <a:pt x="33" y="81"/>
                      <a:pt x="32" y="81"/>
                      <a:pt x="31" y="81"/>
                    </a:cubicBezTo>
                    <a:cubicBezTo>
                      <a:pt x="30" y="81"/>
                      <a:pt x="30" y="81"/>
                      <a:pt x="29" y="81"/>
                    </a:cubicBezTo>
                    <a:close/>
                    <a:moveTo>
                      <a:pt x="29" y="94"/>
                    </a:moveTo>
                    <a:cubicBezTo>
                      <a:pt x="29" y="96"/>
                      <a:pt x="29" y="99"/>
                      <a:pt x="29" y="101"/>
                    </a:cubicBezTo>
                    <a:cubicBezTo>
                      <a:pt x="30" y="101"/>
                      <a:pt x="30" y="101"/>
                      <a:pt x="31" y="101"/>
                    </a:cubicBezTo>
                    <a:cubicBezTo>
                      <a:pt x="32" y="101"/>
                      <a:pt x="33" y="101"/>
                      <a:pt x="33" y="101"/>
                    </a:cubicBezTo>
                    <a:cubicBezTo>
                      <a:pt x="33" y="99"/>
                      <a:pt x="33" y="96"/>
                      <a:pt x="33" y="94"/>
                    </a:cubicBezTo>
                    <a:cubicBezTo>
                      <a:pt x="33" y="94"/>
                      <a:pt x="32" y="94"/>
                      <a:pt x="31" y="94"/>
                    </a:cubicBezTo>
                    <a:cubicBezTo>
                      <a:pt x="30" y="94"/>
                      <a:pt x="30" y="94"/>
                      <a:pt x="29" y="94"/>
                    </a:cubicBezTo>
                    <a:close/>
                    <a:moveTo>
                      <a:pt x="21" y="43"/>
                    </a:moveTo>
                    <a:cubicBezTo>
                      <a:pt x="21" y="45"/>
                      <a:pt x="21" y="48"/>
                      <a:pt x="21" y="50"/>
                    </a:cubicBezTo>
                    <a:cubicBezTo>
                      <a:pt x="21" y="50"/>
                      <a:pt x="22" y="50"/>
                      <a:pt x="23" y="50"/>
                    </a:cubicBezTo>
                    <a:cubicBezTo>
                      <a:pt x="23" y="50"/>
                      <a:pt x="24" y="50"/>
                      <a:pt x="25" y="50"/>
                    </a:cubicBezTo>
                    <a:cubicBezTo>
                      <a:pt x="25" y="47"/>
                      <a:pt x="25" y="45"/>
                      <a:pt x="25" y="42"/>
                    </a:cubicBezTo>
                    <a:cubicBezTo>
                      <a:pt x="24" y="42"/>
                      <a:pt x="23" y="42"/>
                      <a:pt x="23" y="43"/>
                    </a:cubicBezTo>
                    <a:cubicBezTo>
                      <a:pt x="22" y="43"/>
                      <a:pt x="21" y="43"/>
                      <a:pt x="21" y="43"/>
                    </a:cubicBezTo>
                    <a:close/>
                    <a:moveTo>
                      <a:pt x="21" y="68"/>
                    </a:moveTo>
                    <a:cubicBezTo>
                      <a:pt x="21" y="71"/>
                      <a:pt x="21" y="73"/>
                      <a:pt x="21" y="76"/>
                    </a:cubicBezTo>
                    <a:cubicBezTo>
                      <a:pt x="21" y="76"/>
                      <a:pt x="22" y="76"/>
                      <a:pt x="23" y="76"/>
                    </a:cubicBezTo>
                    <a:cubicBezTo>
                      <a:pt x="23" y="76"/>
                      <a:pt x="24" y="75"/>
                      <a:pt x="25" y="75"/>
                    </a:cubicBezTo>
                    <a:cubicBezTo>
                      <a:pt x="25" y="73"/>
                      <a:pt x="25" y="71"/>
                      <a:pt x="25" y="68"/>
                    </a:cubicBezTo>
                    <a:cubicBezTo>
                      <a:pt x="24" y="68"/>
                      <a:pt x="23" y="68"/>
                      <a:pt x="23" y="68"/>
                    </a:cubicBezTo>
                    <a:cubicBezTo>
                      <a:pt x="22" y="68"/>
                      <a:pt x="21" y="68"/>
                      <a:pt x="21" y="68"/>
                    </a:cubicBezTo>
                    <a:close/>
                    <a:moveTo>
                      <a:pt x="21" y="81"/>
                    </a:moveTo>
                    <a:cubicBezTo>
                      <a:pt x="21" y="84"/>
                      <a:pt x="21" y="86"/>
                      <a:pt x="21" y="88"/>
                    </a:cubicBezTo>
                    <a:cubicBezTo>
                      <a:pt x="21" y="88"/>
                      <a:pt x="22" y="88"/>
                      <a:pt x="23" y="88"/>
                    </a:cubicBezTo>
                    <a:cubicBezTo>
                      <a:pt x="23" y="88"/>
                      <a:pt x="24" y="88"/>
                      <a:pt x="25" y="88"/>
                    </a:cubicBezTo>
                    <a:cubicBezTo>
                      <a:pt x="25" y="86"/>
                      <a:pt x="25" y="83"/>
                      <a:pt x="25" y="81"/>
                    </a:cubicBezTo>
                    <a:cubicBezTo>
                      <a:pt x="24" y="81"/>
                      <a:pt x="23" y="81"/>
                      <a:pt x="23" y="81"/>
                    </a:cubicBezTo>
                    <a:cubicBezTo>
                      <a:pt x="22" y="81"/>
                      <a:pt x="21" y="81"/>
                      <a:pt x="21" y="81"/>
                    </a:cubicBezTo>
                    <a:close/>
                    <a:moveTo>
                      <a:pt x="21" y="94"/>
                    </a:moveTo>
                    <a:cubicBezTo>
                      <a:pt x="21" y="96"/>
                      <a:pt x="21" y="99"/>
                      <a:pt x="21" y="101"/>
                    </a:cubicBezTo>
                    <a:cubicBezTo>
                      <a:pt x="21" y="101"/>
                      <a:pt x="22" y="101"/>
                      <a:pt x="23" y="101"/>
                    </a:cubicBezTo>
                    <a:cubicBezTo>
                      <a:pt x="23" y="101"/>
                      <a:pt x="24" y="101"/>
                      <a:pt x="25" y="101"/>
                    </a:cubicBezTo>
                    <a:cubicBezTo>
                      <a:pt x="25" y="99"/>
                      <a:pt x="25" y="96"/>
                      <a:pt x="25" y="94"/>
                    </a:cubicBezTo>
                    <a:cubicBezTo>
                      <a:pt x="24" y="94"/>
                      <a:pt x="23" y="94"/>
                      <a:pt x="23" y="94"/>
                    </a:cubicBezTo>
                    <a:cubicBezTo>
                      <a:pt x="22" y="94"/>
                      <a:pt x="21" y="94"/>
                      <a:pt x="21" y="94"/>
                    </a:cubicBez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endParaRPr lang="zh-CN" altLang="en-US">
                  <a:latin typeface="微软雅黑" panose="020B0503020204020204" pitchFamily="34" charset="-122"/>
                  <a:ea typeface="微软雅黑" panose="020B0503020204020204" pitchFamily="34" charset="-122"/>
                </a:endParaRPr>
              </a:p>
            </p:txBody>
          </p:sp>
        </p:grpSp>
        <p:sp>
          <p:nvSpPr>
            <p:cNvPr id="31" name="泪滴形 1"/>
            <p:cNvSpPr/>
            <p:nvPr/>
          </p:nvSpPr>
          <p:spPr>
            <a:xfrm rot="8031768" flipH="1">
              <a:off x="1100294" y="3191065"/>
              <a:ext cx="1823085" cy="1823085"/>
            </a:xfrm>
            <a:custGeom>
              <a:avLst/>
              <a:gdLst>
                <a:gd name="txL" fmla="*/ 0 w 1657350"/>
                <a:gd name="txT" fmla="*/ 0 h 1657350"/>
                <a:gd name="txR" fmla="*/ 1657350 w 1657350"/>
                <a:gd name="txB" fmla="*/ 1657350 h 1657350"/>
              </a:gdLst>
              <a:ahLst/>
              <a:cxnLst/>
              <a:rect l="txL" t="txT" r="txR" b="txB"/>
              <a:pathLst>
                <a:path w="1657350" h="1657350">
                  <a:moveTo>
                    <a:pt x="0" y="828675"/>
                  </a:moveTo>
                  <a:arcTo wR="828675" hR="828675" stAng="-10800000" swAng="5400000"/>
                  <a:cubicBezTo>
                    <a:pt x="1104899" y="0"/>
                    <a:pt x="1381124" y="0"/>
                    <a:pt x="1657350" y="0"/>
                  </a:cubicBezTo>
                  <a:cubicBezTo>
                    <a:pt x="1657350" y="276224"/>
                    <a:pt x="1657350" y="552449"/>
                    <a:pt x="1657350" y="828675"/>
                  </a:cubicBezTo>
                  <a:arcTo wR="828675" hR="828675" stAng="0" swAng="5400000"/>
                  <a:arcTo wR="828675" hR="828675" stAng="-16200000" swAng="5400000"/>
                  <a:close/>
                </a:path>
              </a:pathLst>
            </a:custGeom>
            <a:noFill/>
            <a:ln w="12700">
              <a:solidFill>
                <a:srgbClr val="404040"/>
              </a:solidFill>
            </a:ln>
          </p:spPr>
          <p:txBody>
            <a:bodyPr anchor="ctr"/>
            <a:lstStyle/>
            <a:p>
              <a:pPr lvl="0" algn="ctr">
                <a:lnSpc>
                  <a:spcPct val="100000"/>
                </a:lnSpc>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Tree>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表 2"/>
          <p:cNvGraphicFramePr/>
          <p:nvPr/>
        </p:nvGraphicFramePr>
        <p:xfrm>
          <a:off x="681628" y="1889910"/>
          <a:ext cx="2321169" cy="1939387"/>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25"/>
          <p:cNvSpPr txBox="1">
            <a:spLocks noChangeArrowheads="1"/>
          </p:cNvSpPr>
          <p:nvPr/>
        </p:nvSpPr>
        <p:spPr bwMode="auto">
          <a:xfrm>
            <a:off x="1411820" y="2561466"/>
            <a:ext cx="1136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pPr eaLnBrk="1" hangingPunct="1">
              <a:buFont typeface="Arial" panose="020B0604020202020204" pitchFamily="34" charset="0"/>
              <a:buNone/>
            </a:pPr>
            <a:r>
              <a:rPr lang="en-US" altLang="zh-CN" sz="3600" dirty="0">
                <a:solidFill>
                  <a:srgbClr val="7F7F7F"/>
                </a:solidFill>
                <a:latin typeface="微软雅黑" panose="020B0503020204020204" pitchFamily="34" charset="-122"/>
                <a:ea typeface="微软雅黑" panose="020B0503020204020204" pitchFamily="34" charset="-122"/>
              </a:rPr>
              <a:t>68%</a:t>
            </a:r>
            <a:endParaRPr lang="zh-CN" altLang="en-US" sz="3600" dirty="0">
              <a:solidFill>
                <a:srgbClr val="7F7F7F"/>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530992" y="1889910"/>
            <a:ext cx="2321169" cy="1939387"/>
            <a:chOff x="3530992" y="1889910"/>
            <a:chExt cx="2321169" cy="1939387"/>
          </a:xfrm>
        </p:grpSpPr>
        <p:graphicFrame>
          <p:nvGraphicFramePr>
            <p:cNvPr id="9" name="图表 8"/>
            <p:cNvGraphicFramePr/>
            <p:nvPr/>
          </p:nvGraphicFramePr>
          <p:xfrm>
            <a:off x="3530992" y="1889910"/>
            <a:ext cx="2321169" cy="1939387"/>
          </p:xfrm>
          <a:graphic>
            <a:graphicData uri="http://schemas.openxmlformats.org/drawingml/2006/chart">
              <c:chart xmlns:c="http://schemas.openxmlformats.org/drawingml/2006/chart" xmlns:r="http://schemas.openxmlformats.org/officeDocument/2006/relationships" r:id="rId3"/>
            </a:graphicData>
          </a:graphic>
        </p:graphicFrame>
        <p:sp>
          <p:nvSpPr>
            <p:cNvPr id="11" name="文本框 25"/>
            <p:cNvSpPr txBox="1">
              <a:spLocks noChangeArrowheads="1"/>
            </p:cNvSpPr>
            <p:nvPr/>
          </p:nvSpPr>
          <p:spPr bwMode="auto">
            <a:xfrm>
              <a:off x="4080904" y="2595183"/>
              <a:ext cx="1136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pPr eaLnBrk="1" hangingPunct="1">
                <a:buFont typeface="Arial" panose="020B0604020202020204" pitchFamily="34" charset="0"/>
                <a:buNone/>
              </a:pPr>
              <a:r>
                <a:rPr lang="en-US" altLang="zh-CN" sz="3600" dirty="0">
                  <a:solidFill>
                    <a:srgbClr val="7F7F7F"/>
                  </a:solidFill>
                  <a:latin typeface="微软雅黑" panose="020B0503020204020204" pitchFamily="34" charset="-122"/>
                  <a:ea typeface="微软雅黑" panose="020B0503020204020204" pitchFamily="34" charset="-122"/>
                </a:rPr>
                <a:t>30%</a:t>
              </a:r>
              <a:endParaRPr lang="zh-CN" altLang="en-US" sz="3600" dirty="0">
                <a:solidFill>
                  <a:srgbClr val="7F7F7F"/>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344534" y="1889910"/>
            <a:ext cx="2321169" cy="1939387"/>
            <a:chOff x="6344534" y="1889910"/>
            <a:chExt cx="2321169" cy="1939387"/>
          </a:xfrm>
        </p:grpSpPr>
        <p:graphicFrame>
          <p:nvGraphicFramePr>
            <p:cNvPr id="15" name="图表 14"/>
            <p:cNvGraphicFramePr/>
            <p:nvPr/>
          </p:nvGraphicFramePr>
          <p:xfrm>
            <a:off x="6344534" y="1889910"/>
            <a:ext cx="2321169" cy="1939387"/>
          </p:xfrm>
          <a:graphic>
            <a:graphicData uri="http://schemas.openxmlformats.org/drawingml/2006/chart">
              <c:chart xmlns:c="http://schemas.openxmlformats.org/drawingml/2006/chart" xmlns:r="http://schemas.openxmlformats.org/officeDocument/2006/relationships" r:id="rId4"/>
            </a:graphicData>
          </a:graphic>
        </p:graphicFrame>
        <p:sp>
          <p:nvSpPr>
            <p:cNvPr id="17" name="文本框 25"/>
            <p:cNvSpPr txBox="1">
              <a:spLocks noChangeArrowheads="1"/>
            </p:cNvSpPr>
            <p:nvPr/>
          </p:nvSpPr>
          <p:spPr bwMode="auto">
            <a:xfrm>
              <a:off x="6932451" y="2595183"/>
              <a:ext cx="1136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pPr eaLnBrk="1" hangingPunct="1">
                <a:buFont typeface="Arial" panose="020B0604020202020204" pitchFamily="34" charset="0"/>
                <a:buNone/>
              </a:pPr>
              <a:r>
                <a:rPr lang="en-US" altLang="zh-CN" sz="3600" dirty="0">
                  <a:solidFill>
                    <a:srgbClr val="7F7F7F"/>
                  </a:solidFill>
                  <a:latin typeface="微软雅黑" panose="020B0503020204020204" pitchFamily="34" charset="-122"/>
                  <a:ea typeface="微软雅黑" panose="020B0503020204020204" pitchFamily="34" charset="-122"/>
                </a:rPr>
                <a:t>88%</a:t>
              </a:r>
              <a:endParaRPr lang="zh-CN" altLang="en-US" sz="3600" dirty="0">
                <a:solidFill>
                  <a:srgbClr val="7F7F7F"/>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9158077" y="1889910"/>
            <a:ext cx="2321169" cy="1939387"/>
            <a:chOff x="9158077" y="1889910"/>
            <a:chExt cx="2321169" cy="1939387"/>
          </a:xfrm>
        </p:grpSpPr>
        <p:graphicFrame>
          <p:nvGraphicFramePr>
            <p:cNvPr id="21" name="图表 20"/>
            <p:cNvGraphicFramePr/>
            <p:nvPr/>
          </p:nvGraphicFramePr>
          <p:xfrm>
            <a:off x="9158077" y="1889910"/>
            <a:ext cx="2321169" cy="1939387"/>
          </p:xfrm>
          <a:graphic>
            <a:graphicData uri="http://schemas.openxmlformats.org/drawingml/2006/chart">
              <c:chart xmlns:c="http://schemas.openxmlformats.org/drawingml/2006/chart" xmlns:r="http://schemas.openxmlformats.org/officeDocument/2006/relationships" r:id="rId5"/>
            </a:graphicData>
          </a:graphic>
        </p:graphicFrame>
        <p:sp>
          <p:nvSpPr>
            <p:cNvPr id="23" name="文本框 25"/>
            <p:cNvSpPr txBox="1">
              <a:spLocks noChangeArrowheads="1"/>
            </p:cNvSpPr>
            <p:nvPr/>
          </p:nvSpPr>
          <p:spPr bwMode="auto">
            <a:xfrm>
              <a:off x="9783998" y="2595183"/>
              <a:ext cx="1136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pPr eaLnBrk="1" hangingPunct="1">
                <a:buFont typeface="Arial" panose="020B0604020202020204" pitchFamily="34" charset="0"/>
                <a:buNone/>
              </a:pPr>
              <a:r>
                <a:rPr lang="en-US" altLang="zh-CN" sz="3600" dirty="0">
                  <a:solidFill>
                    <a:srgbClr val="7F7F7F"/>
                  </a:solidFill>
                  <a:latin typeface="微软雅黑" panose="020B0503020204020204" pitchFamily="34" charset="-122"/>
                  <a:ea typeface="微软雅黑" panose="020B0503020204020204" pitchFamily="34" charset="-122"/>
                </a:rPr>
                <a:t>65%</a:t>
              </a:r>
              <a:endParaRPr lang="zh-CN" altLang="en-US" sz="3600" dirty="0">
                <a:solidFill>
                  <a:srgbClr val="7F7F7F"/>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354519" y="4150484"/>
            <a:ext cx="2845881" cy="1075446"/>
            <a:chOff x="354519" y="4150484"/>
            <a:chExt cx="2845881" cy="1075446"/>
          </a:xfrm>
        </p:grpSpPr>
        <p:sp>
          <p:nvSpPr>
            <p:cNvPr id="6" name="MH_SubTitle_1"/>
            <p:cNvSpPr>
              <a:spLocks noChangeArrowheads="1"/>
            </p:cNvSpPr>
            <p:nvPr/>
          </p:nvSpPr>
          <p:spPr bwMode="auto">
            <a:xfrm>
              <a:off x="809367" y="4150484"/>
              <a:ext cx="1936184" cy="282367"/>
            </a:xfrm>
            <a:prstGeom prst="roundRect">
              <a:avLst>
                <a:gd name="adj" fmla="val 50000"/>
              </a:avLst>
            </a:prstGeom>
            <a:solidFill>
              <a:srgbClr val="404040"/>
            </a:solidFill>
            <a:ln>
              <a:noFill/>
            </a:ln>
          </p:spPr>
          <p:txBody>
            <a:bodyPr lIns="0" tIns="0" rIns="0" bIns="0" anchor="ctr"/>
            <a:lstStyle>
              <a:lvl1pPr latinLnBrk="1">
                <a:defRPr>
                  <a:solidFill>
                    <a:schemeClr val="tx1"/>
                  </a:solidFill>
                  <a:latin typeface="Arial" panose="020B0604020202020204" pitchFamily="34" charset="0"/>
                  <a:ea typeface="宋体" panose="02010600030101010101" pitchFamily="2" charset="-122"/>
                </a:defRPr>
              </a:lvl1pPr>
              <a:lvl2pPr marL="742950" indent="-285750" latinLnBrk="1">
                <a:defRPr>
                  <a:solidFill>
                    <a:schemeClr val="tx1"/>
                  </a:solidFill>
                  <a:latin typeface="Arial" panose="020B0604020202020204" pitchFamily="34" charset="0"/>
                  <a:ea typeface="宋体" panose="02010600030101010101" pitchFamily="2" charset="-122"/>
                </a:defRPr>
              </a:lvl2pPr>
              <a:lvl3pPr marL="1143000" indent="-228600" latinLnBrk="1">
                <a:defRPr>
                  <a:solidFill>
                    <a:schemeClr val="tx1"/>
                  </a:solidFill>
                  <a:latin typeface="Arial" panose="020B0604020202020204" pitchFamily="34" charset="0"/>
                  <a:ea typeface="宋体" panose="02010600030101010101" pitchFamily="2" charset="-122"/>
                </a:defRPr>
              </a:lvl3pPr>
              <a:lvl4pPr marL="1600200" indent="-228600" latinLnBrk="1">
                <a:defRPr>
                  <a:solidFill>
                    <a:schemeClr val="tx1"/>
                  </a:solidFill>
                  <a:latin typeface="Arial" panose="020B0604020202020204" pitchFamily="34" charset="0"/>
                  <a:ea typeface="宋体" panose="02010600030101010101" pitchFamily="2" charset="-122"/>
                </a:defRPr>
              </a:lvl4pPr>
              <a:lvl5pPr marL="2057400" indent="-228600" latinLnBrk="1">
                <a:defRPr>
                  <a:solidFill>
                    <a:schemeClr val="tx1"/>
                  </a:solidFill>
                  <a:latin typeface="Arial" panose="020B0604020202020204" pitchFamily="34" charset="0"/>
                  <a:ea typeface="宋体" panose="02010600030101010101" pitchFamily="2" charset="-122"/>
                </a:defRPr>
              </a:lvl5pPr>
              <a:lvl6pPr marL="25146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FFFFFF"/>
                  </a:solidFill>
                  <a:ea typeface="微软雅黑" panose="020B0503020204020204" pitchFamily="34" charset="-122"/>
                </a:rPr>
                <a:t>OFFICE</a:t>
              </a:r>
            </a:p>
          </p:txBody>
        </p:sp>
        <p:sp>
          <p:nvSpPr>
            <p:cNvPr id="26" name="矩形 25"/>
            <p:cNvSpPr/>
            <p:nvPr/>
          </p:nvSpPr>
          <p:spPr>
            <a:xfrm>
              <a:off x="354519" y="4579599"/>
              <a:ext cx="284588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3219495" y="4150484"/>
            <a:ext cx="2845881" cy="1075446"/>
            <a:chOff x="354519" y="4150484"/>
            <a:chExt cx="2845881" cy="1075446"/>
          </a:xfrm>
        </p:grpSpPr>
        <p:sp>
          <p:nvSpPr>
            <p:cNvPr id="29" name="MH_SubTitle_1"/>
            <p:cNvSpPr>
              <a:spLocks noChangeArrowheads="1"/>
            </p:cNvSpPr>
            <p:nvPr/>
          </p:nvSpPr>
          <p:spPr bwMode="auto">
            <a:xfrm>
              <a:off x="809367" y="4150484"/>
              <a:ext cx="1936184" cy="282367"/>
            </a:xfrm>
            <a:prstGeom prst="roundRect">
              <a:avLst>
                <a:gd name="adj" fmla="val 50000"/>
              </a:avLst>
            </a:prstGeom>
            <a:solidFill>
              <a:srgbClr val="404040"/>
            </a:solidFill>
            <a:ln>
              <a:noFill/>
            </a:ln>
          </p:spPr>
          <p:txBody>
            <a:bodyPr lIns="0" tIns="0" rIns="0" bIns="0" anchor="ctr"/>
            <a:lstStyle>
              <a:lvl1pPr latinLnBrk="1">
                <a:defRPr>
                  <a:solidFill>
                    <a:schemeClr val="tx1"/>
                  </a:solidFill>
                  <a:latin typeface="Arial" panose="020B0604020202020204" pitchFamily="34" charset="0"/>
                  <a:ea typeface="宋体" panose="02010600030101010101" pitchFamily="2" charset="-122"/>
                </a:defRPr>
              </a:lvl1pPr>
              <a:lvl2pPr marL="742950" indent="-285750" latinLnBrk="1">
                <a:defRPr>
                  <a:solidFill>
                    <a:schemeClr val="tx1"/>
                  </a:solidFill>
                  <a:latin typeface="Arial" panose="020B0604020202020204" pitchFamily="34" charset="0"/>
                  <a:ea typeface="宋体" panose="02010600030101010101" pitchFamily="2" charset="-122"/>
                </a:defRPr>
              </a:lvl2pPr>
              <a:lvl3pPr marL="1143000" indent="-228600" latinLnBrk="1">
                <a:defRPr>
                  <a:solidFill>
                    <a:schemeClr val="tx1"/>
                  </a:solidFill>
                  <a:latin typeface="Arial" panose="020B0604020202020204" pitchFamily="34" charset="0"/>
                  <a:ea typeface="宋体" panose="02010600030101010101" pitchFamily="2" charset="-122"/>
                </a:defRPr>
              </a:lvl3pPr>
              <a:lvl4pPr marL="1600200" indent="-228600" latinLnBrk="1">
                <a:defRPr>
                  <a:solidFill>
                    <a:schemeClr val="tx1"/>
                  </a:solidFill>
                  <a:latin typeface="Arial" panose="020B0604020202020204" pitchFamily="34" charset="0"/>
                  <a:ea typeface="宋体" panose="02010600030101010101" pitchFamily="2" charset="-122"/>
                </a:defRPr>
              </a:lvl4pPr>
              <a:lvl5pPr marL="2057400" indent="-228600" latinLnBrk="1">
                <a:defRPr>
                  <a:solidFill>
                    <a:schemeClr val="tx1"/>
                  </a:solidFill>
                  <a:latin typeface="Arial" panose="020B0604020202020204" pitchFamily="34" charset="0"/>
                  <a:ea typeface="宋体" panose="02010600030101010101" pitchFamily="2" charset="-122"/>
                </a:defRPr>
              </a:lvl5pPr>
              <a:lvl6pPr marL="25146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FFFFFF"/>
                  </a:solidFill>
                  <a:ea typeface="微软雅黑" panose="020B0503020204020204" pitchFamily="34" charset="-122"/>
                </a:rPr>
                <a:t>PHOTOSHOP</a:t>
              </a:r>
            </a:p>
          </p:txBody>
        </p:sp>
        <p:sp>
          <p:nvSpPr>
            <p:cNvPr id="30" name="矩形 29"/>
            <p:cNvSpPr/>
            <p:nvPr/>
          </p:nvSpPr>
          <p:spPr>
            <a:xfrm>
              <a:off x="354519" y="4579599"/>
              <a:ext cx="284588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6084471" y="4152451"/>
            <a:ext cx="2845881" cy="1075446"/>
            <a:chOff x="354519" y="4150484"/>
            <a:chExt cx="2845881" cy="1075446"/>
          </a:xfrm>
        </p:grpSpPr>
        <p:sp>
          <p:nvSpPr>
            <p:cNvPr id="35" name="MH_SubTitle_1"/>
            <p:cNvSpPr>
              <a:spLocks noChangeArrowheads="1"/>
            </p:cNvSpPr>
            <p:nvPr/>
          </p:nvSpPr>
          <p:spPr bwMode="auto">
            <a:xfrm>
              <a:off x="809367" y="4150484"/>
              <a:ext cx="1936184" cy="282367"/>
            </a:xfrm>
            <a:prstGeom prst="roundRect">
              <a:avLst>
                <a:gd name="adj" fmla="val 50000"/>
              </a:avLst>
            </a:prstGeom>
            <a:solidFill>
              <a:srgbClr val="404040"/>
            </a:solidFill>
            <a:ln>
              <a:noFill/>
            </a:ln>
          </p:spPr>
          <p:txBody>
            <a:bodyPr lIns="0" tIns="0" rIns="0" bIns="0" anchor="ctr"/>
            <a:lstStyle>
              <a:lvl1pPr latinLnBrk="1">
                <a:defRPr>
                  <a:solidFill>
                    <a:schemeClr val="tx1"/>
                  </a:solidFill>
                  <a:latin typeface="Arial" panose="020B0604020202020204" pitchFamily="34" charset="0"/>
                  <a:ea typeface="宋体" panose="02010600030101010101" pitchFamily="2" charset="-122"/>
                </a:defRPr>
              </a:lvl1pPr>
              <a:lvl2pPr marL="742950" indent="-285750" latinLnBrk="1">
                <a:defRPr>
                  <a:solidFill>
                    <a:schemeClr val="tx1"/>
                  </a:solidFill>
                  <a:latin typeface="Arial" panose="020B0604020202020204" pitchFamily="34" charset="0"/>
                  <a:ea typeface="宋体" panose="02010600030101010101" pitchFamily="2" charset="-122"/>
                </a:defRPr>
              </a:lvl2pPr>
              <a:lvl3pPr marL="1143000" indent="-228600" latinLnBrk="1">
                <a:defRPr>
                  <a:solidFill>
                    <a:schemeClr val="tx1"/>
                  </a:solidFill>
                  <a:latin typeface="Arial" panose="020B0604020202020204" pitchFamily="34" charset="0"/>
                  <a:ea typeface="宋体" panose="02010600030101010101" pitchFamily="2" charset="-122"/>
                </a:defRPr>
              </a:lvl3pPr>
              <a:lvl4pPr marL="1600200" indent="-228600" latinLnBrk="1">
                <a:defRPr>
                  <a:solidFill>
                    <a:schemeClr val="tx1"/>
                  </a:solidFill>
                  <a:latin typeface="Arial" panose="020B0604020202020204" pitchFamily="34" charset="0"/>
                  <a:ea typeface="宋体" panose="02010600030101010101" pitchFamily="2" charset="-122"/>
                </a:defRPr>
              </a:lvl4pPr>
              <a:lvl5pPr marL="2057400" indent="-228600" latinLnBrk="1">
                <a:defRPr>
                  <a:solidFill>
                    <a:schemeClr val="tx1"/>
                  </a:solidFill>
                  <a:latin typeface="Arial" panose="020B0604020202020204" pitchFamily="34" charset="0"/>
                  <a:ea typeface="宋体" panose="02010600030101010101" pitchFamily="2" charset="-122"/>
                </a:defRPr>
              </a:lvl5pPr>
              <a:lvl6pPr marL="25146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FFFFFF"/>
                  </a:solidFill>
                  <a:ea typeface="微软雅黑" panose="020B0503020204020204" pitchFamily="34" charset="-122"/>
                </a:rPr>
                <a:t>CORELDRAW</a:t>
              </a:r>
            </a:p>
          </p:txBody>
        </p:sp>
        <p:sp>
          <p:nvSpPr>
            <p:cNvPr id="36" name="矩形 35"/>
            <p:cNvSpPr/>
            <p:nvPr/>
          </p:nvSpPr>
          <p:spPr>
            <a:xfrm>
              <a:off x="354519" y="4579599"/>
              <a:ext cx="284588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8949448" y="4152451"/>
            <a:ext cx="2845881" cy="1075446"/>
            <a:chOff x="354519" y="4150484"/>
            <a:chExt cx="2845881" cy="1075446"/>
          </a:xfrm>
        </p:grpSpPr>
        <p:sp>
          <p:nvSpPr>
            <p:cNvPr id="38" name="MH_SubTitle_1"/>
            <p:cNvSpPr>
              <a:spLocks noChangeArrowheads="1"/>
            </p:cNvSpPr>
            <p:nvPr/>
          </p:nvSpPr>
          <p:spPr bwMode="auto">
            <a:xfrm>
              <a:off x="809367" y="4150484"/>
              <a:ext cx="1936184" cy="282367"/>
            </a:xfrm>
            <a:prstGeom prst="roundRect">
              <a:avLst>
                <a:gd name="adj" fmla="val 50000"/>
              </a:avLst>
            </a:prstGeom>
            <a:solidFill>
              <a:srgbClr val="404040"/>
            </a:solidFill>
            <a:ln>
              <a:noFill/>
            </a:ln>
          </p:spPr>
          <p:txBody>
            <a:bodyPr lIns="0" tIns="0" rIns="0" bIns="0" anchor="ctr"/>
            <a:lstStyle>
              <a:lvl1pPr latinLnBrk="1">
                <a:defRPr>
                  <a:solidFill>
                    <a:schemeClr val="tx1"/>
                  </a:solidFill>
                  <a:latin typeface="Arial" panose="020B0604020202020204" pitchFamily="34" charset="0"/>
                  <a:ea typeface="宋体" panose="02010600030101010101" pitchFamily="2" charset="-122"/>
                </a:defRPr>
              </a:lvl1pPr>
              <a:lvl2pPr marL="742950" indent="-285750" latinLnBrk="1">
                <a:defRPr>
                  <a:solidFill>
                    <a:schemeClr val="tx1"/>
                  </a:solidFill>
                  <a:latin typeface="Arial" panose="020B0604020202020204" pitchFamily="34" charset="0"/>
                  <a:ea typeface="宋体" panose="02010600030101010101" pitchFamily="2" charset="-122"/>
                </a:defRPr>
              </a:lvl2pPr>
              <a:lvl3pPr marL="1143000" indent="-228600" latinLnBrk="1">
                <a:defRPr>
                  <a:solidFill>
                    <a:schemeClr val="tx1"/>
                  </a:solidFill>
                  <a:latin typeface="Arial" panose="020B0604020202020204" pitchFamily="34" charset="0"/>
                  <a:ea typeface="宋体" panose="02010600030101010101" pitchFamily="2" charset="-122"/>
                </a:defRPr>
              </a:lvl3pPr>
              <a:lvl4pPr marL="1600200" indent="-228600" latinLnBrk="1">
                <a:defRPr>
                  <a:solidFill>
                    <a:schemeClr val="tx1"/>
                  </a:solidFill>
                  <a:latin typeface="Arial" panose="020B0604020202020204" pitchFamily="34" charset="0"/>
                  <a:ea typeface="宋体" panose="02010600030101010101" pitchFamily="2" charset="-122"/>
                </a:defRPr>
              </a:lvl4pPr>
              <a:lvl5pPr marL="2057400" indent="-228600" latinLnBrk="1">
                <a:defRPr>
                  <a:solidFill>
                    <a:schemeClr val="tx1"/>
                  </a:solidFill>
                  <a:latin typeface="Arial" panose="020B0604020202020204" pitchFamily="34" charset="0"/>
                  <a:ea typeface="宋体" panose="02010600030101010101" pitchFamily="2" charset="-122"/>
                </a:defRPr>
              </a:lvl5pPr>
              <a:lvl6pPr marL="25146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latinLnBrk="1"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FFFFFF"/>
                  </a:solidFill>
                  <a:ea typeface="微软雅黑" panose="020B0503020204020204" pitchFamily="34" charset="-122"/>
                </a:rPr>
                <a:t>3DMAX</a:t>
              </a:r>
            </a:p>
          </p:txBody>
        </p:sp>
        <p:sp>
          <p:nvSpPr>
            <p:cNvPr id="39" name="矩形 38"/>
            <p:cNvSpPr/>
            <p:nvPr/>
          </p:nvSpPr>
          <p:spPr>
            <a:xfrm>
              <a:off x="354519" y="4579599"/>
              <a:ext cx="284588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653221" y="398417"/>
            <a:ext cx="1694014" cy="515719"/>
            <a:chOff x="653221" y="398417"/>
            <a:chExt cx="1694014" cy="515719"/>
          </a:xfrm>
        </p:grpSpPr>
        <p:grpSp>
          <p:nvGrpSpPr>
            <p:cNvPr id="41" name="组合 40"/>
            <p:cNvGrpSpPr/>
            <p:nvPr/>
          </p:nvGrpSpPr>
          <p:grpSpPr>
            <a:xfrm>
              <a:off x="653221" y="398417"/>
              <a:ext cx="423920" cy="422910"/>
              <a:chOff x="1088650" y="746760"/>
              <a:chExt cx="423920" cy="422910"/>
            </a:xfrm>
          </p:grpSpPr>
          <p:sp>
            <p:nvSpPr>
              <p:cNvPr id="43" name="矩形 42"/>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2" name="文本框 41"/>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软件技能</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2350749"/>
            <a:ext cx="174171" cy="159788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404040"/>
              </a:solidFill>
            </a:endParaRPr>
          </a:p>
        </p:txBody>
      </p:sp>
      <p:grpSp>
        <p:nvGrpSpPr>
          <p:cNvPr id="7" name="组 7"/>
          <p:cNvGrpSpPr/>
          <p:nvPr/>
        </p:nvGrpSpPr>
        <p:grpSpPr>
          <a:xfrm>
            <a:off x="848327" y="2313694"/>
            <a:ext cx="1616496" cy="307777"/>
            <a:chOff x="3847410" y="3611154"/>
            <a:chExt cx="1616496" cy="307777"/>
          </a:xfrm>
        </p:grpSpPr>
        <p:sp>
          <p:nvSpPr>
            <p:cNvPr id="8" name="文本框 7"/>
            <p:cNvSpPr txBox="1"/>
            <p:nvPr/>
          </p:nvSpPr>
          <p:spPr>
            <a:xfrm>
              <a:off x="4073256" y="3611154"/>
              <a:ext cx="1390650" cy="307777"/>
            </a:xfrm>
            <a:prstGeom prst="rect">
              <a:avLst/>
            </a:prstGeom>
            <a:noFill/>
          </p:spPr>
          <p:txBody>
            <a:bodyPr wrap="square" rtlCol="0">
              <a:spAutoFit/>
            </a:bodyPr>
            <a:lstStyle/>
            <a:p>
              <a:r>
                <a:rPr lang="en-US" altLang="zh-CN" sz="1400" dirty="0">
                  <a:solidFill>
                    <a:srgbClr val="404040"/>
                  </a:solidFill>
                </a:rPr>
                <a:t>123456789</a:t>
              </a:r>
              <a:endParaRPr lang="zh-CN" altLang="en-US" sz="1400" dirty="0">
                <a:solidFill>
                  <a:srgbClr val="404040"/>
                </a:solidFill>
              </a:endParaRPr>
            </a:p>
          </p:txBody>
        </p:sp>
        <p:grpSp>
          <p:nvGrpSpPr>
            <p:cNvPr id="9" name="组 9"/>
            <p:cNvGrpSpPr/>
            <p:nvPr/>
          </p:nvGrpSpPr>
          <p:grpSpPr>
            <a:xfrm>
              <a:off x="3847410" y="3635487"/>
              <a:ext cx="259111" cy="259111"/>
              <a:chOff x="3847410" y="3638483"/>
              <a:chExt cx="259111" cy="259111"/>
            </a:xfrm>
          </p:grpSpPr>
          <p:sp>
            <p:nvSpPr>
              <p:cNvPr id="10" name="Freeform 123"/>
              <p:cNvSpPr/>
              <p:nvPr/>
            </p:nvSpPr>
            <p:spPr bwMode="auto">
              <a:xfrm>
                <a:off x="3860132" y="3648209"/>
                <a:ext cx="233666" cy="233666"/>
              </a:xfrm>
              <a:custGeom>
                <a:avLst/>
                <a:gdLst/>
                <a:ahLst/>
                <a:cxnLst>
                  <a:cxn ang="0">
                    <a:pos x="196" y="0"/>
                  </a:cxn>
                  <a:cxn ang="0">
                    <a:pos x="236" y="4"/>
                  </a:cxn>
                  <a:cxn ang="0">
                    <a:pos x="274" y="16"/>
                  </a:cxn>
                  <a:cxn ang="0">
                    <a:pos x="306" y="34"/>
                  </a:cxn>
                  <a:cxn ang="0">
                    <a:pos x="336" y="58"/>
                  </a:cxn>
                  <a:cxn ang="0">
                    <a:pos x="360" y="86"/>
                  </a:cxn>
                  <a:cxn ang="0">
                    <a:pos x="378" y="120"/>
                  </a:cxn>
                  <a:cxn ang="0">
                    <a:pos x="388" y="156"/>
                  </a:cxn>
                  <a:cxn ang="0">
                    <a:pos x="392" y="196"/>
                  </a:cxn>
                  <a:cxn ang="0">
                    <a:pos x="392" y="216"/>
                  </a:cxn>
                  <a:cxn ang="0">
                    <a:pos x="384" y="254"/>
                  </a:cxn>
                  <a:cxn ang="0">
                    <a:pos x="370" y="290"/>
                  </a:cxn>
                  <a:cxn ang="0">
                    <a:pos x="348" y="320"/>
                  </a:cxn>
                  <a:cxn ang="0">
                    <a:pos x="322" y="348"/>
                  </a:cxn>
                  <a:cxn ang="0">
                    <a:pos x="290" y="368"/>
                  </a:cxn>
                  <a:cxn ang="0">
                    <a:pos x="256" y="384"/>
                  </a:cxn>
                  <a:cxn ang="0">
                    <a:pos x="216" y="390"/>
                  </a:cxn>
                  <a:cxn ang="0">
                    <a:pos x="196" y="392"/>
                  </a:cxn>
                  <a:cxn ang="0">
                    <a:pos x="158" y="388"/>
                  </a:cxn>
                  <a:cxn ang="0">
                    <a:pos x="120" y="376"/>
                  </a:cxn>
                  <a:cxn ang="0">
                    <a:pos x="88" y="358"/>
                  </a:cxn>
                  <a:cxn ang="0">
                    <a:pos x="58" y="334"/>
                  </a:cxn>
                  <a:cxn ang="0">
                    <a:pos x="34" y="306"/>
                  </a:cxn>
                  <a:cxn ang="0">
                    <a:pos x="16" y="272"/>
                  </a:cxn>
                  <a:cxn ang="0">
                    <a:pos x="4" y="236"/>
                  </a:cxn>
                  <a:cxn ang="0">
                    <a:pos x="0" y="196"/>
                  </a:cxn>
                  <a:cxn ang="0">
                    <a:pos x="2" y="176"/>
                  </a:cxn>
                  <a:cxn ang="0">
                    <a:pos x="10" y="138"/>
                  </a:cxn>
                  <a:cxn ang="0">
                    <a:pos x="24" y="102"/>
                  </a:cxn>
                  <a:cxn ang="0">
                    <a:pos x="46" y="72"/>
                  </a:cxn>
                  <a:cxn ang="0">
                    <a:pos x="72" y="44"/>
                  </a:cxn>
                  <a:cxn ang="0">
                    <a:pos x="104" y="24"/>
                  </a:cxn>
                  <a:cxn ang="0">
                    <a:pos x="138" y="8"/>
                  </a:cxn>
                  <a:cxn ang="0">
                    <a:pos x="176" y="0"/>
                  </a:cxn>
                </a:cxnLst>
                <a:rect l="0" t="0" r="r" b="b"/>
                <a:pathLst>
                  <a:path w="392" h="392">
                    <a:moveTo>
                      <a:pt x="196" y="0"/>
                    </a:moveTo>
                    <a:lnTo>
                      <a:pt x="196" y="0"/>
                    </a:lnTo>
                    <a:lnTo>
                      <a:pt x="216" y="0"/>
                    </a:lnTo>
                    <a:lnTo>
                      <a:pt x="236" y="4"/>
                    </a:lnTo>
                    <a:lnTo>
                      <a:pt x="256" y="8"/>
                    </a:lnTo>
                    <a:lnTo>
                      <a:pt x="274" y="16"/>
                    </a:lnTo>
                    <a:lnTo>
                      <a:pt x="290" y="24"/>
                    </a:lnTo>
                    <a:lnTo>
                      <a:pt x="306" y="34"/>
                    </a:lnTo>
                    <a:lnTo>
                      <a:pt x="322" y="44"/>
                    </a:lnTo>
                    <a:lnTo>
                      <a:pt x="336" y="58"/>
                    </a:lnTo>
                    <a:lnTo>
                      <a:pt x="348" y="72"/>
                    </a:lnTo>
                    <a:lnTo>
                      <a:pt x="360" y="86"/>
                    </a:lnTo>
                    <a:lnTo>
                      <a:pt x="370" y="102"/>
                    </a:lnTo>
                    <a:lnTo>
                      <a:pt x="378" y="120"/>
                    </a:lnTo>
                    <a:lnTo>
                      <a:pt x="384" y="138"/>
                    </a:lnTo>
                    <a:lnTo>
                      <a:pt x="388" y="156"/>
                    </a:lnTo>
                    <a:lnTo>
                      <a:pt x="392" y="176"/>
                    </a:lnTo>
                    <a:lnTo>
                      <a:pt x="392" y="196"/>
                    </a:lnTo>
                    <a:lnTo>
                      <a:pt x="392" y="196"/>
                    </a:lnTo>
                    <a:lnTo>
                      <a:pt x="392" y="216"/>
                    </a:lnTo>
                    <a:lnTo>
                      <a:pt x="388" y="236"/>
                    </a:lnTo>
                    <a:lnTo>
                      <a:pt x="384" y="254"/>
                    </a:lnTo>
                    <a:lnTo>
                      <a:pt x="378" y="272"/>
                    </a:lnTo>
                    <a:lnTo>
                      <a:pt x="370" y="290"/>
                    </a:lnTo>
                    <a:lnTo>
                      <a:pt x="360" y="306"/>
                    </a:lnTo>
                    <a:lnTo>
                      <a:pt x="348" y="320"/>
                    </a:lnTo>
                    <a:lnTo>
                      <a:pt x="336" y="334"/>
                    </a:lnTo>
                    <a:lnTo>
                      <a:pt x="322" y="348"/>
                    </a:lnTo>
                    <a:lnTo>
                      <a:pt x="306" y="358"/>
                    </a:lnTo>
                    <a:lnTo>
                      <a:pt x="290" y="368"/>
                    </a:lnTo>
                    <a:lnTo>
                      <a:pt x="274" y="376"/>
                    </a:lnTo>
                    <a:lnTo>
                      <a:pt x="256" y="384"/>
                    </a:lnTo>
                    <a:lnTo>
                      <a:pt x="236" y="388"/>
                    </a:lnTo>
                    <a:lnTo>
                      <a:pt x="216" y="390"/>
                    </a:lnTo>
                    <a:lnTo>
                      <a:pt x="196" y="392"/>
                    </a:lnTo>
                    <a:lnTo>
                      <a:pt x="196" y="392"/>
                    </a:lnTo>
                    <a:lnTo>
                      <a:pt x="176" y="390"/>
                    </a:lnTo>
                    <a:lnTo>
                      <a:pt x="158" y="388"/>
                    </a:lnTo>
                    <a:lnTo>
                      <a:pt x="138" y="384"/>
                    </a:lnTo>
                    <a:lnTo>
                      <a:pt x="120" y="376"/>
                    </a:lnTo>
                    <a:lnTo>
                      <a:pt x="104" y="368"/>
                    </a:lnTo>
                    <a:lnTo>
                      <a:pt x="88" y="358"/>
                    </a:lnTo>
                    <a:lnTo>
                      <a:pt x="72" y="348"/>
                    </a:lnTo>
                    <a:lnTo>
                      <a:pt x="58" y="334"/>
                    </a:lnTo>
                    <a:lnTo>
                      <a:pt x="46" y="320"/>
                    </a:lnTo>
                    <a:lnTo>
                      <a:pt x="34" y="306"/>
                    </a:lnTo>
                    <a:lnTo>
                      <a:pt x="24" y="290"/>
                    </a:lnTo>
                    <a:lnTo>
                      <a:pt x="16" y="272"/>
                    </a:lnTo>
                    <a:lnTo>
                      <a:pt x="10" y="254"/>
                    </a:lnTo>
                    <a:lnTo>
                      <a:pt x="4" y="236"/>
                    </a:lnTo>
                    <a:lnTo>
                      <a:pt x="2" y="216"/>
                    </a:lnTo>
                    <a:lnTo>
                      <a:pt x="0" y="196"/>
                    </a:lnTo>
                    <a:lnTo>
                      <a:pt x="0" y="196"/>
                    </a:lnTo>
                    <a:lnTo>
                      <a:pt x="2" y="176"/>
                    </a:lnTo>
                    <a:lnTo>
                      <a:pt x="4" y="156"/>
                    </a:lnTo>
                    <a:lnTo>
                      <a:pt x="10" y="138"/>
                    </a:lnTo>
                    <a:lnTo>
                      <a:pt x="16" y="120"/>
                    </a:lnTo>
                    <a:lnTo>
                      <a:pt x="24" y="102"/>
                    </a:lnTo>
                    <a:lnTo>
                      <a:pt x="34" y="86"/>
                    </a:lnTo>
                    <a:lnTo>
                      <a:pt x="46" y="72"/>
                    </a:lnTo>
                    <a:lnTo>
                      <a:pt x="58" y="58"/>
                    </a:lnTo>
                    <a:lnTo>
                      <a:pt x="72" y="44"/>
                    </a:lnTo>
                    <a:lnTo>
                      <a:pt x="88" y="34"/>
                    </a:lnTo>
                    <a:lnTo>
                      <a:pt x="104" y="24"/>
                    </a:lnTo>
                    <a:lnTo>
                      <a:pt x="120" y="16"/>
                    </a:lnTo>
                    <a:lnTo>
                      <a:pt x="138" y="8"/>
                    </a:lnTo>
                    <a:lnTo>
                      <a:pt x="158" y="4"/>
                    </a:lnTo>
                    <a:lnTo>
                      <a:pt x="176" y="0"/>
                    </a:lnTo>
                    <a:lnTo>
                      <a:pt x="196" y="0"/>
                    </a:lnTo>
                  </a:path>
                </a:pathLst>
              </a:custGeom>
              <a:noFill/>
              <a:ln w="9525">
                <a:noFill/>
                <a:round/>
              </a:ln>
            </p:spPr>
            <p:txBody>
              <a:bodyPr vert="horz" wrap="square" lIns="91440" tIns="45720" rIns="91440" bIns="45720" numCol="1" anchor="t" anchorCtr="0" compatLnSpc="1"/>
              <a:lstStyle/>
              <a:p>
                <a:endParaRPr lang="zh-CN" altLang="en-US" sz="1400">
                  <a:solidFill>
                    <a:srgbClr val="404040"/>
                  </a:solidFill>
                </a:endParaRPr>
              </a:p>
            </p:txBody>
          </p:sp>
          <p:sp>
            <p:nvSpPr>
              <p:cNvPr id="11" name="Freeform 125"/>
              <p:cNvSpPr/>
              <p:nvPr/>
            </p:nvSpPr>
            <p:spPr bwMode="auto">
              <a:xfrm>
                <a:off x="3915568" y="3698280"/>
                <a:ext cx="122794" cy="133524"/>
              </a:xfrm>
              <a:custGeom>
                <a:avLst/>
                <a:gdLst/>
                <a:ahLst/>
                <a:cxnLst>
                  <a:cxn ang="0">
                    <a:pos x="42" y="0"/>
                  </a:cxn>
                  <a:cxn ang="0">
                    <a:pos x="50" y="2"/>
                  </a:cxn>
                  <a:cxn ang="0">
                    <a:pos x="64" y="14"/>
                  </a:cxn>
                  <a:cxn ang="0">
                    <a:pos x="70" y="24"/>
                  </a:cxn>
                  <a:cxn ang="0">
                    <a:pos x="82" y="48"/>
                  </a:cxn>
                  <a:cxn ang="0">
                    <a:pos x="80" y="58"/>
                  </a:cxn>
                  <a:cxn ang="0">
                    <a:pos x="76" y="66"/>
                  </a:cxn>
                  <a:cxn ang="0">
                    <a:pos x="68" y="74"/>
                  </a:cxn>
                  <a:cxn ang="0">
                    <a:pos x="56" y="84"/>
                  </a:cxn>
                  <a:cxn ang="0">
                    <a:pos x="54" y="88"/>
                  </a:cxn>
                  <a:cxn ang="0">
                    <a:pos x="54" y="104"/>
                  </a:cxn>
                  <a:cxn ang="0">
                    <a:pos x="60" y="116"/>
                  </a:cxn>
                  <a:cxn ang="0">
                    <a:pos x="94" y="154"/>
                  </a:cxn>
                  <a:cxn ang="0">
                    <a:pos x="106" y="162"/>
                  </a:cxn>
                  <a:cxn ang="0">
                    <a:pos x="120" y="166"/>
                  </a:cxn>
                  <a:cxn ang="0">
                    <a:pos x="126" y="164"/>
                  </a:cxn>
                  <a:cxn ang="0">
                    <a:pos x="136" y="154"/>
                  </a:cxn>
                  <a:cxn ang="0">
                    <a:pos x="148" y="144"/>
                  </a:cxn>
                  <a:cxn ang="0">
                    <a:pos x="154" y="142"/>
                  </a:cxn>
                  <a:cxn ang="0">
                    <a:pos x="172" y="146"/>
                  </a:cxn>
                  <a:cxn ang="0">
                    <a:pos x="186" y="158"/>
                  </a:cxn>
                  <a:cxn ang="0">
                    <a:pos x="204" y="178"/>
                  </a:cxn>
                  <a:cxn ang="0">
                    <a:pos x="206" y="186"/>
                  </a:cxn>
                  <a:cxn ang="0">
                    <a:pos x="202" y="194"/>
                  </a:cxn>
                  <a:cxn ang="0">
                    <a:pos x="196" y="200"/>
                  </a:cxn>
                  <a:cxn ang="0">
                    <a:pos x="182" y="212"/>
                  </a:cxn>
                  <a:cxn ang="0">
                    <a:pos x="164" y="220"/>
                  </a:cxn>
                  <a:cxn ang="0">
                    <a:pos x="140" y="224"/>
                  </a:cxn>
                  <a:cxn ang="0">
                    <a:pos x="130" y="222"/>
                  </a:cxn>
                  <a:cxn ang="0">
                    <a:pos x="100" y="212"/>
                  </a:cxn>
                  <a:cxn ang="0">
                    <a:pos x="84" y="202"/>
                  </a:cxn>
                  <a:cxn ang="0">
                    <a:pos x="56" y="178"/>
                  </a:cxn>
                  <a:cxn ang="0">
                    <a:pos x="44" y="164"/>
                  </a:cxn>
                  <a:cxn ang="0">
                    <a:pos x="22" y="134"/>
                  </a:cxn>
                  <a:cxn ang="0">
                    <a:pos x="4" y="100"/>
                  </a:cxn>
                  <a:cxn ang="0">
                    <a:pos x="2" y="88"/>
                  </a:cxn>
                  <a:cxn ang="0">
                    <a:pos x="0" y="66"/>
                  </a:cxn>
                  <a:cxn ang="0">
                    <a:pos x="2" y="46"/>
                  </a:cxn>
                  <a:cxn ang="0">
                    <a:pos x="10" y="28"/>
                  </a:cxn>
                  <a:cxn ang="0">
                    <a:pos x="16" y="20"/>
                  </a:cxn>
                  <a:cxn ang="0">
                    <a:pos x="28" y="10"/>
                  </a:cxn>
                  <a:cxn ang="0">
                    <a:pos x="42" y="0"/>
                  </a:cxn>
                </a:cxnLst>
                <a:rect l="0" t="0" r="r" b="b"/>
                <a:pathLst>
                  <a:path w="206" h="224">
                    <a:moveTo>
                      <a:pt x="42" y="0"/>
                    </a:moveTo>
                    <a:lnTo>
                      <a:pt x="42" y="0"/>
                    </a:lnTo>
                    <a:lnTo>
                      <a:pt x="46" y="0"/>
                    </a:lnTo>
                    <a:lnTo>
                      <a:pt x="50" y="2"/>
                    </a:lnTo>
                    <a:lnTo>
                      <a:pt x="58" y="8"/>
                    </a:lnTo>
                    <a:lnTo>
                      <a:pt x="64" y="14"/>
                    </a:lnTo>
                    <a:lnTo>
                      <a:pt x="70" y="24"/>
                    </a:lnTo>
                    <a:lnTo>
                      <a:pt x="70" y="24"/>
                    </a:lnTo>
                    <a:lnTo>
                      <a:pt x="78" y="40"/>
                    </a:lnTo>
                    <a:lnTo>
                      <a:pt x="82" y="48"/>
                    </a:lnTo>
                    <a:lnTo>
                      <a:pt x="80" y="58"/>
                    </a:lnTo>
                    <a:lnTo>
                      <a:pt x="80" y="58"/>
                    </a:lnTo>
                    <a:lnTo>
                      <a:pt x="78" y="62"/>
                    </a:lnTo>
                    <a:lnTo>
                      <a:pt x="76" y="66"/>
                    </a:lnTo>
                    <a:lnTo>
                      <a:pt x="68" y="74"/>
                    </a:lnTo>
                    <a:lnTo>
                      <a:pt x="68" y="74"/>
                    </a:lnTo>
                    <a:lnTo>
                      <a:pt x="60" y="80"/>
                    </a:lnTo>
                    <a:lnTo>
                      <a:pt x="56" y="84"/>
                    </a:lnTo>
                    <a:lnTo>
                      <a:pt x="54" y="88"/>
                    </a:lnTo>
                    <a:lnTo>
                      <a:pt x="54" y="88"/>
                    </a:lnTo>
                    <a:lnTo>
                      <a:pt x="52" y="96"/>
                    </a:lnTo>
                    <a:lnTo>
                      <a:pt x="54" y="104"/>
                    </a:lnTo>
                    <a:lnTo>
                      <a:pt x="60" y="116"/>
                    </a:lnTo>
                    <a:lnTo>
                      <a:pt x="60" y="116"/>
                    </a:lnTo>
                    <a:lnTo>
                      <a:pt x="76" y="136"/>
                    </a:lnTo>
                    <a:lnTo>
                      <a:pt x="94" y="154"/>
                    </a:lnTo>
                    <a:lnTo>
                      <a:pt x="94" y="154"/>
                    </a:lnTo>
                    <a:lnTo>
                      <a:pt x="106" y="162"/>
                    </a:lnTo>
                    <a:lnTo>
                      <a:pt x="114" y="166"/>
                    </a:lnTo>
                    <a:lnTo>
                      <a:pt x="120" y="166"/>
                    </a:lnTo>
                    <a:lnTo>
                      <a:pt x="120" y="166"/>
                    </a:lnTo>
                    <a:lnTo>
                      <a:pt x="126" y="164"/>
                    </a:lnTo>
                    <a:lnTo>
                      <a:pt x="130" y="160"/>
                    </a:lnTo>
                    <a:lnTo>
                      <a:pt x="136" y="154"/>
                    </a:lnTo>
                    <a:lnTo>
                      <a:pt x="144" y="146"/>
                    </a:lnTo>
                    <a:lnTo>
                      <a:pt x="148" y="144"/>
                    </a:lnTo>
                    <a:lnTo>
                      <a:pt x="154" y="142"/>
                    </a:lnTo>
                    <a:lnTo>
                      <a:pt x="154" y="142"/>
                    </a:lnTo>
                    <a:lnTo>
                      <a:pt x="164" y="144"/>
                    </a:lnTo>
                    <a:lnTo>
                      <a:pt x="172" y="146"/>
                    </a:lnTo>
                    <a:lnTo>
                      <a:pt x="186" y="158"/>
                    </a:lnTo>
                    <a:lnTo>
                      <a:pt x="186" y="158"/>
                    </a:lnTo>
                    <a:lnTo>
                      <a:pt x="200" y="170"/>
                    </a:lnTo>
                    <a:lnTo>
                      <a:pt x="204" y="178"/>
                    </a:lnTo>
                    <a:lnTo>
                      <a:pt x="206" y="186"/>
                    </a:lnTo>
                    <a:lnTo>
                      <a:pt x="206" y="186"/>
                    </a:lnTo>
                    <a:lnTo>
                      <a:pt x="206" y="190"/>
                    </a:lnTo>
                    <a:lnTo>
                      <a:pt x="202" y="194"/>
                    </a:lnTo>
                    <a:lnTo>
                      <a:pt x="196" y="200"/>
                    </a:lnTo>
                    <a:lnTo>
                      <a:pt x="196" y="200"/>
                    </a:lnTo>
                    <a:lnTo>
                      <a:pt x="182" y="212"/>
                    </a:lnTo>
                    <a:lnTo>
                      <a:pt x="182" y="212"/>
                    </a:lnTo>
                    <a:lnTo>
                      <a:pt x="174" y="218"/>
                    </a:lnTo>
                    <a:lnTo>
                      <a:pt x="164" y="220"/>
                    </a:lnTo>
                    <a:lnTo>
                      <a:pt x="152" y="222"/>
                    </a:lnTo>
                    <a:lnTo>
                      <a:pt x="140" y="224"/>
                    </a:lnTo>
                    <a:lnTo>
                      <a:pt x="140" y="224"/>
                    </a:lnTo>
                    <a:lnTo>
                      <a:pt x="130" y="222"/>
                    </a:lnTo>
                    <a:lnTo>
                      <a:pt x="120" y="220"/>
                    </a:lnTo>
                    <a:lnTo>
                      <a:pt x="100" y="212"/>
                    </a:lnTo>
                    <a:lnTo>
                      <a:pt x="100" y="212"/>
                    </a:lnTo>
                    <a:lnTo>
                      <a:pt x="84" y="202"/>
                    </a:lnTo>
                    <a:lnTo>
                      <a:pt x="70" y="190"/>
                    </a:lnTo>
                    <a:lnTo>
                      <a:pt x="56" y="178"/>
                    </a:lnTo>
                    <a:lnTo>
                      <a:pt x="44" y="164"/>
                    </a:lnTo>
                    <a:lnTo>
                      <a:pt x="44" y="164"/>
                    </a:lnTo>
                    <a:lnTo>
                      <a:pt x="32" y="150"/>
                    </a:lnTo>
                    <a:lnTo>
                      <a:pt x="22" y="134"/>
                    </a:lnTo>
                    <a:lnTo>
                      <a:pt x="12" y="118"/>
                    </a:lnTo>
                    <a:lnTo>
                      <a:pt x="4" y="100"/>
                    </a:lnTo>
                    <a:lnTo>
                      <a:pt x="4" y="100"/>
                    </a:lnTo>
                    <a:lnTo>
                      <a:pt x="2" y="88"/>
                    </a:lnTo>
                    <a:lnTo>
                      <a:pt x="0" y="78"/>
                    </a:lnTo>
                    <a:lnTo>
                      <a:pt x="0" y="66"/>
                    </a:lnTo>
                    <a:lnTo>
                      <a:pt x="0" y="56"/>
                    </a:lnTo>
                    <a:lnTo>
                      <a:pt x="2" y="46"/>
                    </a:lnTo>
                    <a:lnTo>
                      <a:pt x="6" y="36"/>
                    </a:lnTo>
                    <a:lnTo>
                      <a:pt x="10" y="28"/>
                    </a:lnTo>
                    <a:lnTo>
                      <a:pt x="16" y="20"/>
                    </a:lnTo>
                    <a:lnTo>
                      <a:pt x="16" y="20"/>
                    </a:lnTo>
                    <a:lnTo>
                      <a:pt x="28" y="10"/>
                    </a:lnTo>
                    <a:lnTo>
                      <a:pt x="28" y="10"/>
                    </a:lnTo>
                    <a:lnTo>
                      <a:pt x="34" y="4"/>
                    </a:lnTo>
                    <a:lnTo>
                      <a:pt x="42" y="0"/>
                    </a:lnTo>
                    <a:lnTo>
                      <a:pt x="42" y="0"/>
                    </a:lnTo>
                    <a:close/>
                  </a:path>
                </a:pathLst>
              </a:custGeom>
              <a:solidFill>
                <a:srgbClr val="404040"/>
              </a:solidFill>
              <a:ln w="9525">
                <a:noFill/>
                <a:round/>
              </a:ln>
            </p:spPr>
            <p:txBody>
              <a:bodyPr vert="horz" wrap="square" lIns="91440" tIns="45720" rIns="91440" bIns="45720" numCol="1" anchor="t" anchorCtr="0" compatLnSpc="1"/>
              <a:lstStyle/>
              <a:p>
                <a:endParaRPr lang="zh-CN" altLang="en-US" sz="1400">
                  <a:solidFill>
                    <a:srgbClr val="404040"/>
                  </a:solidFill>
                </a:endParaRPr>
              </a:p>
            </p:txBody>
          </p:sp>
          <p:sp>
            <p:nvSpPr>
              <p:cNvPr id="12" name="椭圆 11"/>
              <p:cNvSpPr/>
              <p:nvPr/>
            </p:nvSpPr>
            <p:spPr>
              <a:xfrm>
                <a:off x="3847410" y="3638483"/>
                <a:ext cx="259111" cy="259111"/>
              </a:xfrm>
              <a:prstGeom prst="ellipse">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404040"/>
                  </a:solidFill>
                </a:endParaRPr>
              </a:p>
            </p:txBody>
          </p:sp>
        </p:grpSp>
      </p:grpSp>
      <p:grpSp>
        <p:nvGrpSpPr>
          <p:cNvPr id="13" name="组 13"/>
          <p:cNvGrpSpPr/>
          <p:nvPr/>
        </p:nvGrpSpPr>
        <p:grpSpPr>
          <a:xfrm>
            <a:off x="848327" y="2734065"/>
            <a:ext cx="2551217" cy="307777"/>
            <a:chOff x="3847410" y="4031525"/>
            <a:chExt cx="2551217" cy="307777"/>
          </a:xfrm>
        </p:grpSpPr>
        <p:sp>
          <p:nvSpPr>
            <p:cNvPr id="14" name="文本框 13"/>
            <p:cNvSpPr txBox="1"/>
            <p:nvPr/>
          </p:nvSpPr>
          <p:spPr>
            <a:xfrm>
              <a:off x="4071783" y="4031525"/>
              <a:ext cx="2326844" cy="307777"/>
            </a:xfrm>
            <a:prstGeom prst="rect">
              <a:avLst/>
            </a:prstGeom>
            <a:noFill/>
          </p:spPr>
          <p:txBody>
            <a:bodyPr wrap="square" rtlCol="0">
              <a:spAutoFit/>
            </a:bodyPr>
            <a:lstStyle/>
            <a:p>
              <a:r>
                <a:rPr lang="en-US" altLang="zh-CN" sz="1400" dirty="0">
                  <a:solidFill>
                    <a:srgbClr val="404040"/>
                  </a:solidFill>
                </a:rPr>
                <a:t>123456789@Microsoft.com</a:t>
              </a:r>
              <a:endParaRPr lang="zh-CN" altLang="en-US" sz="1400" dirty="0">
                <a:solidFill>
                  <a:srgbClr val="404040"/>
                </a:solidFill>
              </a:endParaRPr>
            </a:p>
          </p:txBody>
        </p:sp>
        <p:grpSp>
          <p:nvGrpSpPr>
            <p:cNvPr id="15" name="组 15"/>
            <p:cNvGrpSpPr/>
            <p:nvPr/>
          </p:nvGrpSpPr>
          <p:grpSpPr>
            <a:xfrm>
              <a:off x="3847410" y="4055858"/>
              <a:ext cx="259111" cy="259111"/>
              <a:chOff x="3847410" y="4054805"/>
              <a:chExt cx="259111" cy="259111"/>
            </a:xfrm>
          </p:grpSpPr>
          <p:sp>
            <p:nvSpPr>
              <p:cNvPr id="16" name="Freeform 20"/>
              <p:cNvSpPr>
                <a:spLocks noEditPoints="1"/>
              </p:cNvSpPr>
              <p:nvPr/>
            </p:nvSpPr>
            <p:spPr bwMode="auto">
              <a:xfrm>
                <a:off x="3907138" y="4139573"/>
                <a:ext cx="139655" cy="99095"/>
              </a:xfrm>
              <a:custGeom>
                <a:avLst/>
                <a:gdLst/>
                <a:ahLst/>
                <a:cxnLst>
                  <a:cxn ang="0">
                    <a:pos x="426" y="206"/>
                  </a:cxn>
                  <a:cxn ang="0">
                    <a:pos x="598" y="34"/>
                  </a:cxn>
                  <a:cxn ang="0">
                    <a:pos x="604" y="32"/>
                  </a:cxn>
                  <a:cxn ang="0">
                    <a:pos x="606" y="38"/>
                  </a:cxn>
                  <a:cxn ang="0">
                    <a:pos x="606" y="386"/>
                  </a:cxn>
                  <a:cxn ang="0">
                    <a:pos x="604" y="392"/>
                  </a:cxn>
                  <a:cxn ang="0">
                    <a:pos x="596" y="390"/>
                  </a:cxn>
                  <a:cxn ang="0">
                    <a:pos x="336" y="296"/>
                  </a:cxn>
                  <a:cxn ang="0">
                    <a:pos x="328" y="302"/>
                  </a:cxn>
                  <a:cxn ang="0">
                    <a:pos x="310" y="310"/>
                  </a:cxn>
                  <a:cxn ang="0">
                    <a:pos x="298" y="310"/>
                  </a:cxn>
                  <a:cxn ang="0">
                    <a:pos x="288" y="310"/>
                  </a:cxn>
                  <a:cxn ang="0">
                    <a:pos x="270" y="302"/>
                  </a:cxn>
                  <a:cxn ang="0">
                    <a:pos x="210" y="244"/>
                  </a:cxn>
                  <a:cxn ang="0">
                    <a:pos x="38" y="422"/>
                  </a:cxn>
                  <a:cxn ang="0">
                    <a:pos x="36" y="428"/>
                  </a:cxn>
                  <a:cxn ang="0">
                    <a:pos x="42" y="430"/>
                  </a:cxn>
                  <a:cxn ang="0">
                    <a:pos x="568" y="430"/>
                  </a:cxn>
                  <a:cxn ang="0">
                    <a:pos x="574" y="428"/>
                  </a:cxn>
                  <a:cxn ang="0">
                    <a:pos x="572" y="422"/>
                  </a:cxn>
                  <a:cxn ang="0">
                    <a:pos x="336" y="296"/>
                  </a:cxn>
                  <a:cxn ang="0">
                    <a:pos x="298" y="272"/>
                  </a:cxn>
                  <a:cxn ang="0">
                    <a:pos x="304" y="270"/>
                  </a:cxn>
                  <a:cxn ang="0">
                    <a:pos x="568" y="8"/>
                  </a:cxn>
                  <a:cxn ang="0">
                    <a:pos x="568" y="6"/>
                  </a:cxn>
                  <a:cxn ang="0">
                    <a:pos x="566" y="0"/>
                  </a:cxn>
                  <a:cxn ang="0">
                    <a:pos x="34" y="0"/>
                  </a:cxn>
                  <a:cxn ang="0">
                    <a:pos x="30" y="0"/>
                  </a:cxn>
                  <a:cxn ang="0">
                    <a:pos x="28" y="6"/>
                  </a:cxn>
                  <a:cxn ang="0">
                    <a:pos x="290" y="268"/>
                  </a:cxn>
                  <a:cxn ang="0">
                    <a:pos x="294" y="270"/>
                  </a:cxn>
                  <a:cxn ang="0">
                    <a:pos x="298" y="272"/>
                  </a:cxn>
                  <a:cxn ang="0">
                    <a:pos x="0" y="388"/>
                  </a:cxn>
                  <a:cxn ang="0">
                    <a:pos x="2" y="392"/>
                  </a:cxn>
                  <a:cxn ang="0">
                    <a:pos x="8" y="394"/>
                  </a:cxn>
                  <a:cxn ang="0">
                    <a:pos x="182" y="216"/>
                  </a:cxn>
                  <a:cxn ang="0">
                    <a:pos x="10" y="44"/>
                  </a:cxn>
                  <a:cxn ang="0">
                    <a:pos x="4" y="44"/>
                  </a:cxn>
                  <a:cxn ang="0">
                    <a:pos x="0" y="48"/>
                  </a:cxn>
                </a:cxnLst>
                <a:rect l="0" t="0" r="r" b="b"/>
                <a:pathLst>
                  <a:path w="606" h="430">
                    <a:moveTo>
                      <a:pt x="596" y="390"/>
                    </a:moveTo>
                    <a:lnTo>
                      <a:pt x="426" y="206"/>
                    </a:lnTo>
                    <a:lnTo>
                      <a:pt x="598" y="34"/>
                    </a:lnTo>
                    <a:lnTo>
                      <a:pt x="598" y="34"/>
                    </a:lnTo>
                    <a:lnTo>
                      <a:pt x="600" y="32"/>
                    </a:lnTo>
                    <a:lnTo>
                      <a:pt x="604" y="32"/>
                    </a:lnTo>
                    <a:lnTo>
                      <a:pt x="606" y="34"/>
                    </a:lnTo>
                    <a:lnTo>
                      <a:pt x="606" y="38"/>
                    </a:lnTo>
                    <a:lnTo>
                      <a:pt x="606" y="386"/>
                    </a:lnTo>
                    <a:lnTo>
                      <a:pt x="606" y="386"/>
                    </a:lnTo>
                    <a:lnTo>
                      <a:pt x="606" y="390"/>
                    </a:lnTo>
                    <a:lnTo>
                      <a:pt x="604" y="392"/>
                    </a:lnTo>
                    <a:lnTo>
                      <a:pt x="600" y="392"/>
                    </a:lnTo>
                    <a:lnTo>
                      <a:pt x="596" y="390"/>
                    </a:lnTo>
                    <a:lnTo>
                      <a:pt x="596" y="390"/>
                    </a:lnTo>
                    <a:close/>
                    <a:moveTo>
                      <a:pt x="336" y="296"/>
                    </a:moveTo>
                    <a:lnTo>
                      <a:pt x="336" y="296"/>
                    </a:lnTo>
                    <a:lnTo>
                      <a:pt x="328" y="302"/>
                    </a:lnTo>
                    <a:lnTo>
                      <a:pt x="320" y="306"/>
                    </a:lnTo>
                    <a:lnTo>
                      <a:pt x="310" y="310"/>
                    </a:lnTo>
                    <a:lnTo>
                      <a:pt x="300" y="310"/>
                    </a:lnTo>
                    <a:lnTo>
                      <a:pt x="298" y="310"/>
                    </a:lnTo>
                    <a:lnTo>
                      <a:pt x="298" y="310"/>
                    </a:lnTo>
                    <a:lnTo>
                      <a:pt x="288" y="310"/>
                    </a:lnTo>
                    <a:lnTo>
                      <a:pt x="278" y="306"/>
                    </a:lnTo>
                    <a:lnTo>
                      <a:pt x="270" y="302"/>
                    </a:lnTo>
                    <a:lnTo>
                      <a:pt x="262" y="296"/>
                    </a:lnTo>
                    <a:lnTo>
                      <a:pt x="210" y="244"/>
                    </a:lnTo>
                    <a:lnTo>
                      <a:pt x="38" y="422"/>
                    </a:lnTo>
                    <a:lnTo>
                      <a:pt x="38" y="422"/>
                    </a:lnTo>
                    <a:lnTo>
                      <a:pt x="36" y="424"/>
                    </a:lnTo>
                    <a:lnTo>
                      <a:pt x="36" y="428"/>
                    </a:lnTo>
                    <a:lnTo>
                      <a:pt x="38" y="430"/>
                    </a:lnTo>
                    <a:lnTo>
                      <a:pt x="42" y="430"/>
                    </a:lnTo>
                    <a:lnTo>
                      <a:pt x="568" y="430"/>
                    </a:lnTo>
                    <a:lnTo>
                      <a:pt x="568" y="430"/>
                    </a:lnTo>
                    <a:lnTo>
                      <a:pt x="572" y="430"/>
                    </a:lnTo>
                    <a:lnTo>
                      <a:pt x="574" y="428"/>
                    </a:lnTo>
                    <a:lnTo>
                      <a:pt x="574" y="424"/>
                    </a:lnTo>
                    <a:lnTo>
                      <a:pt x="572" y="422"/>
                    </a:lnTo>
                    <a:lnTo>
                      <a:pt x="398" y="234"/>
                    </a:lnTo>
                    <a:lnTo>
                      <a:pt x="336" y="296"/>
                    </a:lnTo>
                    <a:close/>
                    <a:moveTo>
                      <a:pt x="298" y="272"/>
                    </a:moveTo>
                    <a:lnTo>
                      <a:pt x="298" y="272"/>
                    </a:lnTo>
                    <a:lnTo>
                      <a:pt x="298" y="272"/>
                    </a:lnTo>
                    <a:lnTo>
                      <a:pt x="304" y="270"/>
                    </a:lnTo>
                    <a:lnTo>
                      <a:pt x="308" y="268"/>
                    </a:lnTo>
                    <a:lnTo>
                      <a:pt x="568" y="8"/>
                    </a:lnTo>
                    <a:lnTo>
                      <a:pt x="568" y="8"/>
                    </a:lnTo>
                    <a:lnTo>
                      <a:pt x="568" y="6"/>
                    </a:lnTo>
                    <a:lnTo>
                      <a:pt x="568" y="2"/>
                    </a:lnTo>
                    <a:lnTo>
                      <a:pt x="566" y="0"/>
                    </a:lnTo>
                    <a:lnTo>
                      <a:pt x="564" y="0"/>
                    </a:lnTo>
                    <a:lnTo>
                      <a:pt x="34" y="0"/>
                    </a:lnTo>
                    <a:lnTo>
                      <a:pt x="34" y="0"/>
                    </a:lnTo>
                    <a:lnTo>
                      <a:pt x="30" y="0"/>
                    </a:lnTo>
                    <a:lnTo>
                      <a:pt x="28" y="2"/>
                    </a:lnTo>
                    <a:lnTo>
                      <a:pt x="28" y="6"/>
                    </a:lnTo>
                    <a:lnTo>
                      <a:pt x="30" y="8"/>
                    </a:lnTo>
                    <a:lnTo>
                      <a:pt x="290" y="268"/>
                    </a:lnTo>
                    <a:lnTo>
                      <a:pt x="290" y="268"/>
                    </a:lnTo>
                    <a:lnTo>
                      <a:pt x="294" y="270"/>
                    </a:lnTo>
                    <a:lnTo>
                      <a:pt x="298" y="272"/>
                    </a:lnTo>
                    <a:lnTo>
                      <a:pt x="298" y="272"/>
                    </a:lnTo>
                    <a:close/>
                    <a:moveTo>
                      <a:pt x="0" y="48"/>
                    </a:moveTo>
                    <a:lnTo>
                      <a:pt x="0" y="388"/>
                    </a:lnTo>
                    <a:lnTo>
                      <a:pt x="0" y="388"/>
                    </a:lnTo>
                    <a:lnTo>
                      <a:pt x="2" y="392"/>
                    </a:lnTo>
                    <a:lnTo>
                      <a:pt x="4" y="394"/>
                    </a:lnTo>
                    <a:lnTo>
                      <a:pt x="8" y="394"/>
                    </a:lnTo>
                    <a:lnTo>
                      <a:pt x="10" y="392"/>
                    </a:lnTo>
                    <a:lnTo>
                      <a:pt x="182" y="216"/>
                    </a:lnTo>
                    <a:lnTo>
                      <a:pt x="10" y="44"/>
                    </a:lnTo>
                    <a:lnTo>
                      <a:pt x="10" y="44"/>
                    </a:lnTo>
                    <a:lnTo>
                      <a:pt x="8" y="42"/>
                    </a:lnTo>
                    <a:lnTo>
                      <a:pt x="4" y="44"/>
                    </a:lnTo>
                    <a:lnTo>
                      <a:pt x="2" y="46"/>
                    </a:lnTo>
                    <a:lnTo>
                      <a:pt x="0" y="48"/>
                    </a:lnTo>
                    <a:lnTo>
                      <a:pt x="0" y="48"/>
                    </a:lnTo>
                    <a:close/>
                  </a:path>
                </a:pathLst>
              </a:custGeom>
              <a:solidFill>
                <a:srgbClr val="404040"/>
              </a:solidFill>
              <a:ln w="9525">
                <a:noFill/>
                <a:round/>
              </a:ln>
            </p:spPr>
            <p:txBody>
              <a:bodyPr vert="horz" wrap="square" lIns="91440" tIns="45720" rIns="91440" bIns="45720" numCol="1" anchor="t" anchorCtr="0" compatLnSpc="1"/>
              <a:lstStyle/>
              <a:p>
                <a:endParaRPr lang="zh-CN" altLang="en-US" sz="1400">
                  <a:solidFill>
                    <a:srgbClr val="404040"/>
                  </a:solidFill>
                </a:endParaRPr>
              </a:p>
            </p:txBody>
          </p:sp>
          <p:sp>
            <p:nvSpPr>
              <p:cNvPr id="17" name="椭圆 16"/>
              <p:cNvSpPr/>
              <p:nvPr/>
            </p:nvSpPr>
            <p:spPr>
              <a:xfrm>
                <a:off x="3847410" y="4054805"/>
                <a:ext cx="259111" cy="259111"/>
              </a:xfrm>
              <a:prstGeom prst="ellipse">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404040"/>
                  </a:solidFill>
                </a:endParaRPr>
              </a:p>
            </p:txBody>
          </p:sp>
        </p:grpSp>
      </p:grpSp>
      <p:grpSp>
        <p:nvGrpSpPr>
          <p:cNvPr id="18" name="组 18"/>
          <p:cNvGrpSpPr/>
          <p:nvPr/>
        </p:nvGrpSpPr>
        <p:grpSpPr>
          <a:xfrm>
            <a:off x="848327" y="3154436"/>
            <a:ext cx="4495259" cy="346313"/>
            <a:chOff x="3847410" y="4451896"/>
            <a:chExt cx="4495259" cy="346313"/>
          </a:xfrm>
        </p:grpSpPr>
        <p:sp>
          <p:nvSpPr>
            <p:cNvPr id="19" name="文本框 18"/>
            <p:cNvSpPr txBox="1"/>
            <p:nvPr/>
          </p:nvSpPr>
          <p:spPr>
            <a:xfrm>
              <a:off x="4071783" y="4451896"/>
              <a:ext cx="4270886" cy="346313"/>
            </a:xfrm>
            <a:prstGeom prst="rect">
              <a:avLst/>
            </a:prstGeom>
            <a:noFill/>
          </p:spPr>
          <p:txBody>
            <a:bodyPr wrap="square" rtlCol="0">
              <a:spAutoFit/>
            </a:bodyPr>
            <a:lstStyle/>
            <a:p>
              <a:pPr>
                <a:lnSpc>
                  <a:spcPct val="130000"/>
                </a:lnSpc>
              </a:pPr>
              <a:r>
                <a:rPr lang="zh-CN" altLang="en-US" sz="1400" dirty="0">
                  <a:solidFill>
                    <a:srgbClr val="404040"/>
                  </a:solidFill>
                </a:rPr>
                <a:t>某某市某某区某某路</a:t>
              </a:r>
              <a:r>
                <a:rPr lang="en-US" altLang="zh-CN" sz="1400" dirty="0">
                  <a:solidFill>
                    <a:srgbClr val="404040"/>
                  </a:solidFill>
                </a:rPr>
                <a:t>1</a:t>
              </a:r>
              <a:r>
                <a:rPr lang="zh-CN" altLang="en-US" sz="1400" dirty="0">
                  <a:solidFill>
                    <a:srgbClr val="404040"/>
                  </a:solidFill>
                </a:rPr>
                <a:t>号某某小区</a:t>
              </a:r>
            </a:p>
          </p:txBody>
        </p:sp>
        <p:grpSp>
          <p:nvGrpSpPr>
            <p:cNvPr id="20" name="组 20"/>
            <p:cNvGrpSpPr/>
            <p:nvPr/>
          </p:nvGrpSpPr>
          <p:grpSpPr>
            <a:xfrm>
              <a:off x="3847410" y="4508546"/>
              <a:ext cx="259111" cy="259111"/>
              <a:chOff x="3847410" y="4507528"/>
              <a:chExt cx="259111" cy="259111"/>
            </a:xfrm>
          </p:grpSpPr>
          <p:grpSp>
            <p:nvGrpSpPr>
              <p:cNvPr id="21" name="组 1"/>
              <p:cNvGrpSpPr/>
              <p:nvPr/>
            </p:nvGrpSpPr>
            <p:grpSpPr>
              <a:xfrm>
                <a:off x="3912669" y="4555320"/>
                <a:ext cx="128593" cy="165563"/>
                <a:chOff x="2305050" y="1762125"/>
                <a:chExt cx="762000" cy="981075"/>
              </a:xfrm>
              <a:solidFill>
                <a:schemeClr val="bg1"/>
              </a:solidFill>
            </p:grpSpPr>
            <p:sp>
              <p:nvSpPr>
                <p:cNvPr id="23" name="Freeform 114"/>
                <p:cNvSpPr>
                  <a:spLocks noEditPoints="1"/>
                </p:cNvSpPr>
                <p:nvPr/>
              </p:nvSpPr>
              <p:spPr bwMode="auto">
                <a:xfrm>
                  <a:off x="2305050" y="1762125"/>
                  <a:ext cx="762000" cy="981075"/>
                </a:xfrm>
                <a:custGeom>
                  <a:avLst/>
                  <a:gdLst/>
                  <a:ahLst/>
                  <a:cxnLst>
                    <a:cxn ang="0">
                      <a:pos x="480" y="240"/>
                    </a:cxn>
                    <a:cxn ang="0">
                      <a:pos x="476" y="192"/>
                    </a:cxn>
                    <a:cxn ang="0">
                      <a:pos x="462" y="148"/>
                    </a:cxn>
                    <a:cxn ang="0">
                      <a:pos x="440" y="106"/>
                    </a:cxn>
                    <a:cxn ang="0">
                      <a:pos x="410" y="70"/>
                    </a:cxn>
                    <a:cxn ang="0">
                      <a:pos x="374" y="42"/>
                    </a:cxn>
                    <a:cxn ang="0">
                      <a:pos x="334" y="20"/>
                    </a:cxn>
                    <a:cxn ang="0">
                      <a:pos x="290" y="6"/>
                    </a:cxn>
                    <a:cxn ang="0">
                      <a:pos x="240" y="0"/>
                    </a:cxn>
                    <a:cxn ang="0">
                      <a:pos x="216" y="2"/>
                    </a:cxn>
                    <a:cxn ang="0">
                      <a:pos x="170" y="12"/>
                    </a:cxn>
                    <a:cxn ang="0">
                      <a:pos x="126" y="30"/>
                    </a:cxn>
                    <a:cxn ang="0">
                      <a:pos x="88" y="56"/>
                    </a:cxn>
                    <a:cxn ang="0">
                      <a:pos x="56" y="88"/>
                    </a:cxn>
                    <a:cxn ang="0">
                      <a:pos x="30" y="126"/>
                    </a:cxn>
                    <a:cxn ang="0">
                      <a:pos x="12" y="170"/>
                    </a:cxn>
                    <a:cxn ang="0">
                      <a:pos x="2" y="216"/>
                    </a:cxn>
                    <a:cxn ang="0">
                      <a:pos x="0" y="240"/>
                    </a:cxn>
                    <a:cxn ang="0">
                      <a:pos x="4" y="282"/>
                    </a:cxn>
                    <a:cxn ang="0">
                      <a:pos x="14" y="322"/>
                    </a:cxn>
                    <a:cxn ang="0">
                      <a:pos x="32" y="358"/>
                    </a:cxn>
                    <a:cxn ang="0">
                      <a:pos x="54" y="390"/>
                    </a:cxn>
                    <a:cxn ang="0">
                      <a:pos x="54" y="390"/>
                    </a:cxn>
                    <a:cxn ang="0">
                      <a:pos x="232" y="612"/>
                    </a:cxn>
                    <a:cxn ang="0">
                      <a:pos x="236" y="616"/>
                    </a:cxn>
                    <a:cxn ang="0">
                      <a:pos x="240" y="618"/>
                    </a:cxn>
                    <a:cxn ang="0">
                      <a:pos x="250" y="612"/>
                    </a:cxn>
                    <a:cxn ang="0">
                      <a:pos x="428" y="390"/>
                    </a:cxn>
                    <a:cxn ang="0">
                      <a:pos x="428" y="390"/>
                    </a:cxn>
                    <a:cxn ang="0">
                      <a:pos x="440" y="374"/>
                    </a:cxn>
                    <a:cxn ang="0">
                      <a:pos x="460" y="340"/>
                    </a:cxn>
                    <a:cxn ang="0">
                      <a:pos x="472" y="302"/>
                    </a:cxn>
                    <a:cxn ang="0">
                      <a:pos x="480" y="262"/>
                    </a:cxn>
                    <a:cxn ang="0">
                      <a:pos x="480" y="240"/>
                    </a:cxn>
                    <a:cxn ang="0">
                      <a:pos x="240" y="548"/>
                    </a:cxn>
                    <a:cxn ang="0">
                      <a:pos x="92" y="362"/>
                    </a:cxn>
                    <a:cxn ang="0">
                      <a:pos x="90" y="360"/>
                    </a:cxn>
                    <a:cxn ang="0">
                      <a:pos x="72" y="334"/>
                    </a:cxn>
                    <a:cxn ang="0">
                      <a:pos x="60" y="304"/>
                    </a:cxn>
                    <a:cxn ang="0">
                      <a:pos x="52" y="274"/>
                    </a:cxn>
                    <a:cxn ang="0">
                      <a:pos x="48" y="240"/>
                    </a:cxn>
                    <a:cxn ang="0">
                      <a:pos x="50" y="222"/>
                    </a:cxn>
                    <a:cxn ang="0">
                      <a:pos x="58" y="184"/>
                    </a:cxn>
                    <a:cxn ang="0">
                      <a:pos x="72" y="150"/>
                    </a:cxn>
                    <a:cxn ang="0">
                      <a:pos x="92" y="118"/>
                    </a:cxn>
                    <a:cxn ang="0">
                      <a:pos x="118" y="92"/>
                    </a:cxn>
                    <a:cxn ang="0">
                      <a:pos x="150" y="72"/>
                    </a:cxn>
                    <a:cxn ang="0">
                      <a:pos x="184" y="58"/>
                    </a:cxn>
                    <a:cxn ang="0">
                      <a:pos x="222" y="50"/>
                    </a:cxn>
                    <a:cxn ang="0">
                      <a:pos x="240" y="48"/>
                    </a:cxn>
                    <a:cxn ang="0">
                      <a:pos x="280" y="52"/>
                    </a:cxn>
                    <a:cxn ang="0">
                      <a:pos x="316" y="64"/>
                    </a:cxn>
                    <a:cxn ang="0">
                      <a:pos x="348" y="82"/>
                    </a:cxn>
                    <a:cxn ang="0">
                      <a:pos x="376" y="106"/>
                    </a:cxn>
                    <a:cxn ang="0">
                      <a:pos x="400" y="134"/>
                    </a:cxn>
                    <a:cxn ang="0">
                      <a:pos x="418" y="166"/>
                    </a:cxn>
                    <a:cxn ang="0">
                      <a:pos x="428" y="202"/>
                    </a:cxn>
                    <a:cxn ang="0">
                      <a:pos x="432" y="240"/>
                    </a:cxn>
                    <a:cxn ang="0">
                      <a:pos x="432" y="258"/>
                    </a:cxn>
                    <a:cxn ang="0">
                      <a:pos x="426" y="288"/>
                    </a:cxn>
                    <a:cxn ang="0">
                      <a:pos x="416" y="320"/>
                    </a:cxn>
                    <a:cxn ang="0">
                      <a:pos x="400" y="348"/>
                    </a:cxn>
                    <a:cxn ang="0">
                      <a:pos x="390" y="362"/>
                    </a:cxn>
                  </a:cxnLst>
                  <a:rect l="0" t="0" r="r" b="b"/>
                  <a:pathLst>
                    <a:path w="480" h="618">
                      <a:moveTo>
                        <a:pt x="480" y="240"/>
                      </a:moveTo>
                      <a:lnTo>
                        <a:pt x="480" y="240"/>
                      </a:lnTo>
                      <a:lnTo>
                        <a:pt x="480" y="216"/>
                      </a:lnTo>
                      <a:lnTo>
                        <a:pt x="476" y="192"/>
                      </a:lnTo>
                      <a:lnTo>
                        <a:pt x="470" y="170"/>
                      </a:lnTo>
                      <a:lnTo>
                        <a:pt x="462" y="148"/>
                      </a:lnTo>
                      <a:lnTo>
                        <a:pt x="452" y="126"/>
                      </a:lnTo>
                      <a:lnTo>
                        <a:pt x="440" y="106"/>
                      </a:lnTo>
                      <a:lnTo>
                        <a:pt x="426" y="88"/>
                      </a:lnTo>
                      <a:lnTo>
                        <a:pt x="410" y="70"/>
                      </a:lnTo>
                      <a:lnTo>
                        <a:pt x="394" y="56"/>
                      </a:lnTo>
                      <a:lnTo>
                        <a:pt x="374" y="42"/>
                      </a:lnTo>
                      <a:lnTo>
                        <a:pt x="356" y="30"/>
                      </a:lnTo>
                      <a:lnTo>
                        <a:pt x="334" y="20"/>
                      </a:lnTo>
                      <a:lnTo>
                        <a:pt x="312" y="12"/>
                      </a:lnTo>
                      <a:lnTo>
                        <a:pt x="290" y="6"/>
                      </a:lnTo>
                      <a:lnTo>
                        <a:pt x="266" y="2"/>
                      </a:lnTo>
                      <a:lnTo>
                        <a:pt x="240" y="0"/>
                      </a:lnTo>
                      <a:lnTo>
                        <a:pt x="240" y="0"/>
                      </a:lnTo>
                      <a:lnTo>
                        <a:pt x="216" y="2"/>
                      </a:lnTo>
                      <a:lnTo>
                        <a:pt x="192" y="6"/>
                      </a:lnTo>
                      <a:lnTo>
                        <a:pt x="170" y="12"/>
                      </a:lnTo>
                      <a:lnTo>
                        <a:pt x="148" y="20"/>
                      </a:lnTo>
                      <a:lnTo>
                        <a:pt x="126" y="30"/>
                      </a:lnTo>
                      <a:lnTo>
                        <a:pt x="106" y="42"/>
                      </a:lnTo>
                      <a:lnTo>
                        <a:pt x="88" y="56"/>
                      </a:lnTo>
                      <a:lnTo>
                        <a:pt x="72" y="70"/>
                      </a:lnTo>
                      <a:lnTo>
                        <a:pt x="56" y="88"/>
                      </a:lnTo>
                      <a:lnTo>
                        <a:pt x="42" y="106"/>
                      </a:lnTo>
                      <a:lnTo>
                        <a:pt x="30" y="126"/>
                      </a:lnTo>
                      <a:lnTo>
                        <a:pt x="20" y="148"/>
                      </a:lnTo>
                      <a:lnTo>
                        <a:pt x="12" y="170"/>
                      </a:lnTo>
                      <a:lnTo>
                        <a:pt x="6" y="192"/>
                      </a:lnTo>
                      <a:lnTo>
                        <a:pt x="2" y="216"/>
                      </a:lnTo>
                      <a:lnTo>
                        <a:pt x="0" y="240"/>
                      </a:lnTo>
                      <a:lnTo>
                        <a:pt x="0" y="240"/>
                      </a:lnTo>
                      <a:lnTo>
                        <a:pt x="2" y="262"/>
                      </a:lnTo>
                      <a:lnTo>
                        <a:pt x="4" y="282"/>
                      </a:lnTo>
                      <a:lnTo>
                        <a:pt x="8" y="302"/>
                      </a:lnTo>
                      <a:lnTo>
                        <a:pt x="14" y="322"/>
                      </a:lnTo>
                      <a:lnTo>
                        <a:pt x="22" y="340"/>
                      </a:lnTo>
                      <a:lnTo>
                        <a:pt x="32" y="358"/>
                      </a:lnTo>
                      <a:lnTo>
                        <a:pt x="42" y="374"/>
                      </a:lnTo>
                      <a:lnTo>
                        <a:pt x="54" y="390"/>
                      </a:lnTo>
                      <a:lnTo>
                        <a:pt x="54" y="390"/>
                      </a:lnTo>
                      <a:lnTo>
                        <a:pt x="54" y="390"/>
                      </a:lnTo>
                      <a:lnTo>
                        <a:pt x="54" y="390"/>
                      </a:lnTo>
                      <a:lnTo>
                        <a:pt x="232" y="612"/>
                      </a:lnTo>
                      <a:lnTo>
                        <a:pt x="232" y="612"/>
                      </a:lnTo>
                      <a:lnTo>
                        <a:pt x="236" y="616"/>
                      </a:lnTo>
                      <a:lnTo>
                        <a:pt x="240" y="618"/>
                      </a:lnTo>
                      <a:lnTo>
                        <a:pt x="240" y="618"/>
                      </a:lnTo>
                      <a:lnTo>
                        <a:pt x="246" y="616"/>
                      </a:lnTo>
                      <a:lnTo>
                        <a:pt x="250" y="612"/>
                      </a:lnTo>
                      <a:lnTo>
                        <a:pt x="250" y="612"/>
                      </a:lnTo>
                      <a:lnTo>
                        <a:pt x="428" y="390"/>
                      </a:lnTo>
                      <a:lnTo>
                        <a:pt x="428" y="390"/>
                      </a:lnTo>
                      <a:lnTo>
                        <a:pt x="428" y="390"/>
                      </a:lnTo>
                      <a:lnTo>
                        <a:pt x="428" y="390"/>
                      </a:lnTo>
                      <a:lnTo>
                        <a:pt x="440" y="374"/>
                      </a:lnTo>
                      <a:lnTo>
                        <a:pt x="450" y="358"/>
                      </a:lnTo>
                      <a:lnTo>
                        <a:pt x="460" y="340"/>
                      </a:lnTo>
                      <a:lnTo>
                        <a:pt x="466" y="322"/>
                      </a:lnTo>
                      <a:lnTo>
                        <a:pt x="472" y="302"/>
                      </a:lnTo>
                      <a:lnTo>
                        <a:pt x="478" y="282"/>
                      </a:lnTo>
                      <a:lnTo>
                        <a:pt x="480" y="262"/>
                      </a:lnTo>
                      <a:lnTo>
                        <a:pt x="480" y="240"/>
                      </a:lnTo>
                      <a:lnTo>
                        <a:pt x="480" y="240"/>
                      </a:lnTo>
                      <a:close/>
                      <a:moveTo>
                        <a:pt x="390" y="362"/>
                      </a:moveTo>
                      <a:lnTo>
                        <a:pt x="240" y="548"/>
                      </a:lnTo>
                      <a:lnTo>
                        <a:pt x="94" y="364"/>
                      </a:lnTo>
                      <a:lnTo>
                        <a:pt x="92" y="362"/>
                      </a:lnTo>
                      <a:lnTo>
                        <a:pt x="90" y="360"/>
                      </a:lnTo>
                      <a:lnTo>
                        <a:pt x="90" y="360"/>
                      </a:lnTo>
                      <a:lnTo>
                        <a:pt x="82" y="348"/>
                      </a:lnTo>
                      <a:lnTo>
                        <a:pt x="72" y="334"/>
                      </a:lnTo>
                      <a:lnTo>
                        <a:pt x="66" y="320"/>
                      </a:lnTo>
                      <a:lnTo>
                        <a:pt x="60" y="304"/>
                      </a:lnTo>
                      <a:lnTo>
                        <a:pt x="54" y="288"/>
                      </a:lnTo>
                      <a:lnTo>
                        <a:pt x="52" y="274"/>
                      </a:lnTo>
                      <a:lnTo>
                        <a:pt x="50" y="258"/>
                      </a:lnTo>
                      <a:lnTo>
                        <a:pt x="48" y="240"/>
                      </a:lnTo>
                      <a:lnTo>
                        <a:pt x="48" y="240"/>
                      </a:lnTo>
                      <a:lnTo>
                        <a:pt x="50" y="222"/>
                      </a:lnTo>
                      <a:lnTo>
                        <a:pt x="52" y="202"/>
                      </a:lnTo>
                      <a:lnTo>
                        <a:pt x="58" y="184"/>
                      </a:lnTo>
                      <a:lnTo>
                        <a:pt x="64" y="166"/>
                      </a:lnTo>
                      <a:lnTo>
                        <a:pt x="72" y="150"/>
                      </a:lnTo>
                      <a:lnTo>
                        <a:pt x="82" y="134"/>
                      </a:lnTo>
                      <a:lnTo>
                        <a:pt x="92" y="118"/>
                      </a:lnTo>
                      <a:lnTo>
                        <a:pt x="106" y="106"/>
                      </a:lnTo>
                      <a:lnTo>
                        <a:pt x="118" y="92"/>
                      </a:lnTo>
                      <a:lnTo>
                        <a:pt x="134" y="82"/>
                      </a:lnTo>
                      <a:lnTo>
                        <a:pt x="150" y="72"/>
                      </a:lnTo>
                      <a:lnTo>
                        <a:pt x="166" y="64"/>
                      </a:lnTo>
                      <a:lnTo>
                        <a:pt x="184" y="58"/>
                      </a:lnTo>
                      <a:lnTo>
                        <a:pt x="202" y="52"/>
                      </a:lnTo>
                      <a:lnTo>
                        <a:pt x="222" y="50"/>
                      </a:lnTo>
                      <a:lnTo>
                        <a:pt x="240" y="48"/>
                      </a:lnTo>
                      <a:lnTo>
                        <a:pt x="240" y="48"/>
                      </a:lnTo>
                      <a:lnTo>
                        <a:pt x="260" y="50"/>
                      </a:lnTo>
                      <a:lnTo>
                        <a:pt x="280" y="52"/>
                      </a:lnTo>
                      <a:lnTo>
                        <a:pt x="298" y="58"/>
                      </a:lnTo>
                      <a:lnTo>
                        <a:pt x="316" y="64"/>
                      </a:lnTo>
                      <a:lnTo>
                        <a:pt x="332" y="72"/>
                      </a:lnTo>
                      <a:lnTo>
                        <a:pt x="348" y="82"/>
                      </a:lnTo>
                      <a:lnTo>
                        <a:pt x="362" y="92"/>
                      </a:lnTo>
                      <a:lnTo>
                        <a:pt x="376" y="106"/>
                      </a:lnTo>
                      <a:lnTo>
                        <a:pt x="388" y="118"/>
                      </a:lnTo>
                      <a:lnTo>
                        <a:pt x="400" y="134"/>
                      </a:lnTo>
                      <a:lnTo>
                        <a:pt x="410" y="150"/>
                      </a:lnTo>
                      <a:lnTo>
                        <a:pt x="418" y="166"/>
                      </a:lnTo>
                      <a:lnTo>
                        <a:pt x="424" y="184"/>
                      </a:lnTo>
                      <a:lnTo>
                        <a:pt x="428" y="202"/>
                      </a:lnTo>
                      <a:lnTo>
                        <a:pt x="432" y="222"/>
                      </a:lnTo>
                      <a:lnTo>
                        <a:pt x="432" y="240"/>
                      </a:lnTo>
                      <a:lnTo>
                        <a:pt x="432" y="240"/>
                      </a:lnTo>
                      <a:lnTo>
                        <a:pt x="432" y="258"/>
                      </a:lnTo>
                      <a:lnTo>
                        <a:pt x="430" y="274"/>
                      </a:lnTo>
                      <a:lnTo>
                        <a:pt x="426" y="288"/>
                      </a:lnTo>
                      <a:lnTo>
                        <a:pt x="422" y="304"/>
                      </a:lnTo>
                      <a:lnTo>
                        <a:pt x="416" y="320"/>
                      </a:lnTo>
                      <a:lnTo>
                        <a:pt x="408" y="334"/>
                      </a:lnTo>
                      <a:lnTo>
                        <a:pt x="400" y="348"/>
                      </a:lnTo>
                      <a:lnTo>
                        <a:pt x="390" y="360"/>
                      </a:lnTo>
                      <a:lnTo>
                        <a:pt x="390" y="362"/>
                      </a:lnTo>
                      <a:close/>
                    </a:path>
                  </a:pathLst>
                </a:custGeom>
                <a:solidFill>
                  <a:srgbClr val="404040"/>
                </a:solidFill>
                <a:ln w="9525">
                  <a:noFill/>
                  <a:round/>
                </a:ln>
              </p:spPr>
              <p:txBody>
                <a:bodyPr vert="horz" wrap="square" lIns="91440" tIns="45720" rIns="91440" bIns="45720" numCol="1" anchor="t" anchorCtr="0" compatLnSpc="1"/>
                <a:lstStyle/>
                <a:p>
                  <a:endParaRPr lang="zh-CN" altLang="en-US" sz="1400">
                    <a:solidFill>
                      <a:srgbClr val="404040"/>
                    </a:solidFill>
                  </a:endParaRPr>
                </a:p>
              </p:txBody>
            </p:sp>
            <p:sp>
              <p:nvSpPr>
                <p:cNvPr id="24" name="Freeform 115"/>
                <p:cNvSpPr/>
                <p:nvPr/>
              </p:nvSpPr>
              <p:spPr bwMode="auto">
                <a:xfrm>
                  <a:off x="2552700" y="2009775"/>
                  <a:ext cx="266700" cy="266700"/>
                </a:xfrm>
                <a:custGeom>
                  <a:avLst/>
                  <a:gdLst/>
                  <a:ahLst/>
                  <a:cxnLst>
                    <a:cxn ang="0">
                      <a:pos x="84" y="0"/>
                    </a:cxn>
                    <a:cxn ang="0">
                      <a:pos x="84" y="0"/>
                    </a:cxn>
                    <a:cxn ang="0">
                      <a:pos x="102" y="2"/>
                    </a:cxn>
                    <a:cxn ang="0">
                      <a:pos x="118" y="8"/>
                    </a:cxn>
                    <a:cxn ang="0">
                      <a:pos x="132" y="16"/>
                    </a:cxn>
                    <a:cxn ang="0">
                      <a:pos x="144" y="26"/>
                    </a:cxn>
                    <a:cxn ang="0">
                      <a:pos x="154" y="38"/>
                    </a:cxn>
                    <a:cxn ang="0">
                      <a:pos x="162" y="52"/>
                    </a:cxn>
                    <a:cxn ang="0">
                      <a:pos x="168" y="68"/>
                    </a:cxn>
                    <a:cxn ang="0">
                      <a:pos x="168" y="84"/>
                    </a:cxn>
                    <a:cxn ang="0">
                      <a:pos x="168" y="84"/>
                    </a:cxn>
                    <a:cxn ang="0">
                      <a:pos x="168" y="102"/>
                    </a:cxn>
                    <a:cxn ang="0">
                      <a:pos x="162" y="118"/>
                    </a:cxn>
                    <a:cxn ang="0">
                      <a:pos x="154" y="132"/>
                    </a:cxn>
                    <a:cxn ang="0">
                      <a:pos x="144" y="144"/>
                    </a:cxn>
                    <a:cxn ang="0">
                      <a:pos x="132" y="154"/>
                    </a:cxn>
                    <a:cxn ang="0">
                      <a:pos x="118" y="162"/>
                    </a:cxn>
                    <a:cxn ang="0">
                      <a:pos x="102" y="166"/>
                    </a:cxn>
                    <a:cxn ang="0">
                      <a:pos x="84" y="168"/>
                    </a:cxn>
                    <a:cxn ang="0">
                      <a:pos x="84" y="168"/>
                    </a:cxn>
                    <a:cxn ang="0">
                      <a:pos x="68" y="166"/>
                    </a:cxn>
                    <a:cxn ang="0">
                      <a:pos x="52" y="162"/>
                    </a:cxn>
                    <a:cxn ang="0">
                      <a:pos x="38" y="154"/>
                    </a:cxn>
                    <a:cxn ang="0">
                      <a:pos x="26" y="144"/>
                    </a:cxn>
                    <a:cxn ang="0">
                      <a:pos x="16" y="132"/>
                    </a:cxn>
                    <a:cxn ang="0">
                      <a:pos x="8" y="118"/>
                    </a:cxn>
                    <a:cxn ang="0">
                      <a:pos x="2" y="102"/>
                    </a:cxn>
                    <a:cxn ang="0">
                      <a:pos x="0" y="84"/>
                    </a:cxn>
                    <a:cxn ang="0">
                      <a:pos x="0" y="84"/>
                    </a:cxn>
                    <a:cxn ang="0">
                      <a:pos x="2" y="68"/>
                    </a:cxn>
                    <a:cxn ang="0">
                      <a:pos x="8" y="52"/>
                    </a:cxn>
                    <a:cxn ang="0">
                      <a:pos x="16" y="38"/>
                    </a:cxn>
                    <a:cxn ang="0">
                      <a:pos x="26" y="26"/>
                    </a:cxn>
                    <a:cxn ang="0">
                      <a:pos x="38" y="16"/>
                    </a:cxn>
                    <a:cxn ang="0">
                      <a:pos x="52" y="8"/>
                    </a:cxn>
                    <a:cxn ang="0">
                      <a:pos x="68" y="2"/>
                    </a:cxn>
                    <a:cxn ang="0">
                      <a:pos x="84" y="0"/>
                    </a:cxn>
                    <a:cxn ang="0">
                      <a:pos x="84" y="0"/>
                    </a:cxn>
                  </a:cxnLst>
                  <a:rect l="0" t="0" r="r" b="b"/>
                  <a:pathLst>
                    <a:path w="168" h="168">
                      <a:moveTo>
                        <a:pt x="84" y="0"/>
                      </a:moveTo>
                      <a:lnTo>
                        <a:pt x="84" y="0"/>
                      </a:lnTo>
                      <a:lnTo>
                        <a:pt x="102" y="2"/>
                      </a:lnTo>
                      <a:lnTo>
                        <a:pt x="118" y="8"/>
                      </a:lnTo>
                      <a:lnTo>
                        <a:pt x="132" y="16"/>
                      </a:lnTo>
                      <a:lnTo>
                        <a:pt x="144" y="26"/>
                      </a:lnTo>
                      <a:lnTo>
                        <a:pt x="154" y="38"/>
                      </a:lnTo>
                      <a:lnTo>
                        <a:pt x="162" y="52"/>
                      </a:lnTo>
                      <a:lnTo>
                        <a:pt x="168" y="68"/>
                      </a:lnTo>
                      <a:lnTo>
                        <a:pt x="168" y="84"/>
                      </a:lnTo>
                      <a:lnTo>
                        <a:pt x="168" y="84"/>
                      </a:lnTo>
                      <a:lnTo>
                        <a:pt x="168" y="102"/>
                      </a:lnTo>
                      <a:lnTo>
                        <a:pt x="162" y="118"/>
                      </a:lnTo>
                      <a:lnTo>
                        <a:pt x="154" y="132"/>
                      </a:lnTo>
                      <a:lnTo>
                        <a:pt x="144" y="144"/>
                      </a:lnTo>
                      <a:lnTo>
                        <a:pt x="132" y="154"/>
                      </a:lnTo>
                      <a:lnTo>
                        <a:pt x="118" y="162"/>
                      </a:lnTo>
                      <a:lnTo>
                        <a:pt x="102" y="166"/>
                      </a:lnTo>
                      <a:lnTo>
                        <a:pt x="84" y="168"/>
                      </a:lnTo>
                      <a:lnTo>
                        <a:pt x="84" y="168"/>
                      </a:lnTo>
                      <a:lnTo>
                        <a:pt x="68" y="166"/>
                      </a:lnTo>
                      <a:lnTo>
                        <a:pt x="52" y="162"/>
                      </a:lnTo>
                      <a:lnTo>
                        <a:pt x="38" y="154"/>
                      </a:lnTo>
                      <a:lnTo>
                        <a:pt x="26" y="144"/>
                      </a:lnTo>
                      <a:lnTo>
                        <a:pt x="16" y="132"/>
                      </a:lnTo>
                      <a:lnTo>
                        <a:pt x="8" y="118"/>
                      </a:lnTo>
                      <a:lnTo>
                        <a:pt x="2" y="102"/>
                      </a:lnTo>
                      <a:lnTo>
                        <a:pt x="0" y="84"/>
                      </a:lnTo>
                      <a:lnTo>
                        <a:pt x="0" y="84"/>
                      </a:lnTo>
                      <a:lnTo>
                        <a:pt x="2" y="68"/>
                      </a:lnTo>
                      <a:lnTo>
                        <a:pt x="8" y="52"/>
                      </a:lnTo>
                      <a:lnTo>
                        <a:pt x="16" y="38"/>
                      </a:lnTo>
                      <a:lnTo>
                        <a:pt x="26" y="26"/>
                      </a:lnTo>
                      <a:lnTo>
                        <a:pt x="38" y="16"/>
                      </a:lnTo>
                      <a:lnTo>
                        <a:pt x="52" y="8"/>
                      </a:lnTo>
                      <a:lnTo>
                        <a:pt x="68" y="2"/>
                      </a:lnTo>
                      <a:lnTo>
                        <a:pt x="84" y="0"/>
                      </a:lnTo>
                      <a:lnTo>
                        <a:pt x="84" y="0"/>
                      </a:lnTo>
                      <a:close/>
                    </a:path>
                  </a:pathLst>
                </a:custGeom>
                <a:solidFill>
                  <a:srgbClr val="404040"/>
                </a:solidFill>
                <a:ln w="9525">
                  <a:noFill/>
                  <a:round/>
                </a:ln>
              </p:spPr>
              <p:txBody>
                <a:bodyPr vert="horz" wrap="square" lIns="91440" tIns="45720" rIns="91440" bIns="45720" numCol="1" anchor="t" anchorCtr="0" compatLnSpc="1"/>
                <a:lstStyle/>
                <a:p>
                  <a:endParaRPr lang="zh-CN" altLang="en-US" sz="1400">
                    <a:solidFill>
                      <a:srgbClr val="404040"/>
                    </a:solidFill>
                  </a:endParaRPr>
                </a:p>
              </p:txBody>
            </p:sp>
          </p:grpSp>
          <p:sp>
            <p:nvSpPr>
              <p:cNvPr id="22" name="椭圆 21"/>
              <p:cNvSpPr/>
              <p:nvPr/>
            </p:nvSpPr>
            <p:spPr>
              <a:xfrm>
                <a:off x="3847410" y="4507528"/>
                <a:ext cx="259111" cy="259111"/>
              </a:xfrm>
              <a:prstGeom prst="ellipse">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404040"/>
                  </a:solidFill>
                </a:endParaRPr>
              </a:p>
            </p:txBody>
          </p:sp>
        </p:grpSp>
      </p:grpSp>
      <p:grpSp>
        <p:nvGrpSpPr>
          <p:cNvPr id="25" name="组 25"/>
          <p:cNvGrpSpPr/>
          <p:nvPr/>
        </p:nvGrpSpPr>
        <p:grpSpPr>
          <a:xfrm>
            <a:off x="848327" y="3639440"/>
            <a:ext cx="2303568" cy="349776"/>
            <a:chOff x="3847410" y="4936900"/>
            <a:chExt cx="2303568" cy="349776"/>
          </a:xfrm>
        </p:grpSpPr>
        <p:sp>
          <p:nvSpPr>
            <p:cNvPr id="26" name="文本框 25"/>
            <p:cNvSpPr txBox="1"/>
            <p:nvPr/>
          </p:nvSpPr>
          <p:spPr>
            <a:xfrm>
              <a:off x="4071783" y="4936900"/>
              <a:ext cx="2079195" cy="349776"/>
            </a:xfrm>
            <a:prstGeom prst="rect">
              <a:avLst/>
            </a:prstGeom>
            <a:noFill/>
          </p:spPr>
          <p:txBody>
            <a:bodyPr wrap="square" rtlCol="0">
              <a:spAutoFit/>
            </a:bodyPr>
            <a:lstStyle/>
            <a:p>
              <a:pPr>
                <a:lnSpc>
                  <a:spcPct val="130000"/>
                </a:lnSpc>
              </a:pPr>
              <a:r>
                <a:rPr lang="en-US" altLang="zh-CN" sz="1400" dirty="0">
                  <a:solidFill>
                    <a:srgbClr val="404040"/>
                  </a:solidFill>
                </a:rPr>
                <a:t>@123456789</a:t>
              </a:r>
              <a:endParaRPr lang="zh-CN" altLang="en-US" sz="1400" dirty="0">
                <a:solidFill>
                  <a:srgbClr val="404040"/>
                </a:solidFill>
              </a:endParaRPr>
            </a:p>
          </p:txBody>
        </p:sp>
        <p:grpSp>
          <p:nvGrpSpPr>
            <p:cNvPr id="27" name="组 27"/>
            <p:cNvGrpSpPr/>
            <p:nvPr/>
          </p:nvGrpSpPr>
          <p:grpSpPr>
            <a:xfrm>
              <a:off x="3847410" y="4993550"/>
              <a:ext cx="259111" cy="259111"/>
              <a:chOff x="3847410" y="4994230"/>
              <a:chExt cx="259111" cy="259111"/>
            </a:xfrm>
          </p:grpSpPr>
          <p:grpSp>
            <p:nvGrpSpPr>
              <p:cNvPr id="28" name="组 28"/>
              <p:cNvGrpSpPr/>
              <p:nvPr/>
            </p:nvGrpSpPr>
            <p:grpSpPr>
              <a:xfrm>
                <a:off x="3905107" y="5059434"/>
                <a:ext cx="143716" cy="119929"/>
                <a:chOff x="4557713" y="2359025"/>
                <a:chExt cx="460375" cy="384175"/>
              </a:xfrm>
              <a:solidFill>
                <a:schemeClr val="bg1"/>
              </a:solidFill>
            </p:grpSpPr>
            <p:sp>
              <p:nvSpPr>
                <p:cNvPr id="30" name="Freeform 153"/>
                <p:cNvSpPr>
                  <a:spLocks noEditPoints="1"/>
                </p:cNvSpPr>
                <p:nvPr/>
              </p:nvSpPr>
              <p:spPr bwMode="auto">
                <a:xfrm>
                  <a:off x="4557713" y="2359025"/>
                  <a:ext cx="460375" cy="384175"/>
                </a:xfrm>
                <a:custGeom>
                  <a:avLst/>
                  <a:gdLst/>
                  <a:ahLst/>
                  <a:cxnLst>
                    <a:cxn ang="0">
                      <a:pos x="246" y="90"/>
                    </a:cxn>
                    <a:cxn ang="0">
                      <a:pos x="250" y="68"/>
                    </a:cxn>
                    <a:cxn ang="0">
                      <a:pos x="244" y="52"/>
                    </a:cxn>
                    <a:cxn ang="0">
                      <a:pos x="224" y="40"/>
                    </a:cxn>
                    <a:cxn ang="0">
                      <a:pos x="192" y="40"/>
                    </a:cxn>
                    <a:cxn ang="0">
                      <a:pos x="170" y="36"/>
                    </a:cxn>
                    <a:cxn ang="0">
                      <a:pos x="162" y="10"/>
                    </a:cxn>
                    <a:cxn ang="0">
                      <a:pos x="152" y="2"/>
                    </a:cxn>
                    <a:cxn ang="0">
                      <a:pos x="140" y="0"/>
                    </a:cxn>
                    <a:cxn ang="0">
                      <a:pos x="108" y="8"/>
                    </a:cxn>
                    <a:cxn ang="0">
                      <a:pos x="50" y="50"/>
                    </a:cxn>
                    <a:cxn ang="0">
                      <a:pos x="12" y="100"/>
                    </a:cxn>
                    <a:cxn ang="0">
                      <a:pos x="0" y="134"/>
                    </a:cxn>
                    <a:cxn ang="0">
                      <a:pos x="0" y="156"/>
                    </a:cxn>
                    <a:cxn ang="0">
                      <a:pos x="12" y="186"/>
                    </a:cxn>
                    <a:cxn ang="0">
                      <a:pos x="44" y="216"/>
                    </a:cxn>
                    <a:cxn ang="0">
                      <a:pos x="114" y="240"/>
                    </a:cxn>
                    <a:cxn ang="0">
                      <a:pos x="156" y="240"/>
                    </a:cxn>
                    <a:cxn ang="0">
                      <a:pos x="202" y="232"/>
                    </a:cxn>
                    <a:cxn ang="0">
                      <a:pos x="266" y="190"/>
                    </a:cxn>
                    <a:cxn ang="0">
                      <a:pos x="288" y="148"/>
                    </a:cxn>
                    <a:cxn ang="0">
                      <a:pos x="288" y="132"/>
                    </a:cxn>
                    <a:cxn ang="0">
                      <a:pos x="278" y="110"/>
                    </a:cxn>
                    <a:cxn ang="0">
                      <a:pos x="256" y="94"/>
                    </a:cxn>
                    <a:cxn ang="0">
                      <a:pos x="140" y="228"/>
                    </a:cxn>
                    <a:cxn ang="0">
                      <a:pos x="94" y="222"/>
                    </a:cxn>
                    <a:cxn ang="0">
                      <a:pos x="36" y="194"/>
                    </a:cxn>
                    <a:cxn ang="0">
                      <a:pos x="16" y="164"/>
                    </a:cxn>
                    <a:cxn ang="0">
                      <a:pos x="12" y="146"/>
                    </a:cxn>
                    <a:cxn ang="0">
                      <a:pos x="20" y="116"/>
                    </a:cxn>
                    <a:cxn ang="0">
                      <a:pos x="58" y="60"/>
                    </a:cxn>
                    <a:cxn ang="0">
                      <a:pos x="100" y="26"/>
                    </a:cxn>
                    <a:cxn ang="0">
                      <a:pos x="140" y="14"/>
                    </a:cxn>
                    <a:cxn ang="0">
                      <a:pos x="154" y="18"/>
                    </a:cxn>
                    <a:cxn ang="0">
                      <a:pos x="158" y="30"/>
                    </a:cxn>
                    <a:cxn ang="0">
                      <a:pos x="156" y="50"/>
                    </a:cxn>
                    <a:cxn ang="0">
                      <a:pos x="156" y="60"/>
                    </a:cxn>
                    <a:cxn ang="0">
                      <a:pos x="164" y="64"/>
                    </a:cxn>
                    <a:cxn ang="0">
                      <a:pos x="172" y="62"/>
                    </a:cxn>
                    <a:cxn ang="0">
                      <a:pos x="212" y="52"/>
                    </a:cxn>
                    <a:cxn ang="0">
                      <a:pos x="234" y="60"/>
                    </a:cxn>
                    <a:cxn ang="0">
                      <a:pos x="236" y="72"/>
                    </a:cxn>
                    <a:cxn ang="0">
                      <a:pos x="232" y="90"/>
                    </a:cxn>
                    <a:cxn ang="0">
                      <a:pos x="238" y="100"/>
                    </a:cxn>
                    <a:cxn ang="0">
                      <a:pos x="252" y="106"/>
                    </a:cxn>
                    <a:cxn ang="0">
                      <a:pos x="272" y="124"/>
                    </a:cxn>
                    <a:cxn ang="0">
                      <a:pos x="276" y="140"/>
                    </a:cxn>
                    <a:cxn ang="0">
                      <a:pos x="256" y="184"/>
                    </a:cxn>
                    <a:cxn ang="0">
                      <a:pos x="196" y="220"/>
                    </a:cxn>
                    <a:cxn ang="0">
                      <a:pos x="140" y="228"/>
                    </a:cxn>
                  </a:cxnLst>
                  <a:rect l="0" t="0" r="r" b="b"/>
                  <a:pathLst>
                    <a:path w="290" h="242">
                      <a:moveTo>
                        <a:pt x="246" y="90"/>
                      </a:moveTo>
                      <a:lnTo>
                        <a:pt x="246" y="90"/>
                      </a:lnTo>
                      <a:lnTo>
                        <a:pt x="246" y="90"/>
                      </a:lnTo>
                      <a:lnTo>
                        <a:pt x="246" y="90"/>
                      </a:lnTo>
                      <a:lnTo>
                        <a:pt x="250" y="78"/>
                      </a:lnTo>
                      <a:lnTo>
                        <a:pt x="250" y="68"/>
                      </a:lnTo>
                      <a:lnTo>
                        <a:pt x="248" y="60"/>
                      </a:lnTo>
                      <a:lnTo>
                        <a:pt x="244" y="52"/>
                      </a:lnTo>
                      <a:lnTo>
                        <a:pt x="244" y="52"/>
                      </a:lnTo>
                      <a:lnTo>
                        <a:pt x="240" y="46"/>
                      </a:lnTo>
                      <a:lnTo>
                        <a:pt x="232" y="42"/>
                      </a:lnTo>
                      <a:lnTo>
                        <a:pt x="224" y="40"/>
                      </a:lnTo>
                      <a:lnTo>
                        <a:pt x="212" y="38"/>
                      </a:lnTo>
                      <a:lnTo>
                        <a:pt x="212" y="38"/>
                      </a:lnTo>
                      <a:lnTo>
                        <a:pt x="192" y="40"/>
                      </a:lnTo>
                      <a:lnTo>
                        <a:pt x="168" y="48"/>
                      </a:lnTo>
                      <a:lnTo>
                        <a:pt x="168" y="48"/>
                      </a:lnTo>
                      <a:lnTo>
                        <a:pt x="170" y="36"/>
                      </a:lnTo>
                      <a:lnTo>
                        <a:pt x="170" y="26"/>
                      </a:lnTo>
                      <a:lnTo>
                        <a:pt x="168" y="16"/>
                      </a:lnTo>
                      <a:lnTo>
                        <a:pt x="162" y="10"/>
                      </a:lnTo>
                      <a:lnTo>
                        <a:pt x="162" y="10"/>
                      </a:lnTo>
                      <a:lnTo>
                        <a:pt x="158" y="6"/>
                      </a:lnTo>
                      <a:lnTo>
                        <a:pt x="152" y="2"/>
                      </a:lnTo>
                      <a:lnTo>
                        <a:pt x="146" y="2"/>
                      </a:lnTo>
                      <a:lnTo>
                        <a:pt x="140" y="0"/>
                      </a:lnTo>
                      <a:lnTo>
                        <a:pt x="140" y="0"/>
                      </a:lnTo>
                      <a:lnTo>
                        <a:pt x="130" y="2"/>
                      </a:lnTo>
                      <a:lnTo>
                        <a:pt x="118" y="4"/>
                      </a:lnTo>
                      <a:lnTo>
                        <a:pt x="108" y="8"/>
                      </a:lnTo>
                      <a:lnTo>
                        <a:pt x="96" y="14"/>
                      </a:lnTo>
                      <a:lnTo>
                        <a:pt x="72" y="30"/>
                      </a:lnTo>
                      <a:lnTo>
                        <a:pt x="50" y="50"/>
                      </a:lnTo>
                      <a:lnTo>
                        <a:pt x="50" y="50"/>
                      </a:lnTo>
                      <a:lnTo>
                        <a:pt x="28" y="76"/>
                      </a:lnTo>
                      <a:lnTo>
                        <a:pt x="12" y="100"/>
                      </a:lnTo>
                      <a:lnTo>
                        <a:pt x="8" y="112"/>
                      </a:lnTo>
                      <a:lnTo>
                        <a:pt x="4" y="124"/>
                      </a:lnTo>
                      <a:lnTo>
                        <a:pt x="0" y="134"/>
                      </a:lnTo>
                      <a:lnTo>
                        <a:pt x="0" y="146"/>
                      </a:lnTo>
                      <a:lnTo>
                        <a:pt x="0" y="146"/>
                      </a:lnTo>
                      <a:lnTo>
                        <a:pt x="0" y="156"/>
                      </a:lnTo>
                      <a:lnTo>
                        <a:pt x="4" y="166"/>
                      </a:lnTo>
                      <a:lnTo>
                        <a:pt x="8" y="176"/>
                      </a:lnTo>
                      <a:lnTo>
                        <a:pt x="12" y="186"/>
                      </a:lnTo>
                      <a:lnTo>
                        <a:pt x="18" y="194"/>
                      </a:lnTo>
                      <a:lnTo>
                        <a:pt x="26" y="202"/>
                      </a:lnTo>
                      <a:lnTo>
                        <a:pt x="44" y="216"/>
                      </a:lnTo>
                      <a:lnTo>
                        <a:pt x="66" y="226"/>
                      </a:lnTo>
                      <a:lnTo>
                        <a:pt x="90" y="234"/>
                      </a:lnTo>
                      <a:lnTo>
                        <a:pt x="114" y="240"/>
                      </a:lnTo>
                      <a:lnTo>
                        <a:pt x="140" y="242"/>
                      </a:lnTo>
                      <a:lnTo>
                        <a:pt x="140" y="242"/>
                      </a:lnTo>
                      <a:lnTo>
                        <a:pt x="156" y="240"/>
                      </a:lnTo>
                      <a:lnTo>
                        <a:pt x="172" y="238"/>
                      </a:lnTo>
                      <a:lnTo>
                        <a:pt x="188" y="236"/>
                      </a:lnTo>
                      <a:lnTo>
                        <a:pt x="202" y="232"/>
                      </a:lnTo>
                      <a:lnTo>
                        <a:pt x="228" y="220"/>
                      </a:lnTo>
                      <a:lnTo>
                        <a:pt x="250" y="206"/>
                      </a:lnTo>
                      <a:lnTo>
                        <a:pt x="266" y="190"/>
                      </a:lnTo>
                      <a:lnTo>
                        <a:pt x="280" y="174"/>
                      </a:lnTo>
                      <a:lnTo>
                        <a:pt x="286" y="156"/>
                      </a:lnTo>
                      <a:lnTo>
                        <a:pt x="288" y="148"/>
                      </a:lnTo>
                      <a:lnTo>
                        <a:pt x="290" y="140"/>
                      </a:lnTo>
                      <a:lnTo>
                        <a:pt x="290" y="140"/>
                      </a:lnTo>
                      <a:lnTo>
                        <a:pt x="288" y="132"/>
                      </a:lnTo>
                      <a:lnTo>
                        <a:pt x="286" y="124"/>
                      </a:lnTo>
                      <a:lnTo>
                        <a:pt x="284" y="116"/>
                      </a:lnTo>
                      <a:lnTo>
                        <a:pt x="278" y="110"/>
                      </a:lnTo>
                      <a:lnTo>
                        <a:pt x="272" y="104"/>
                      </a:lnTo>
                      <a:lnTo>
                        <a:pt x="264" y="98"/>
                      </a:lnTo>
                      <a:lnTo>
                        <a:pt x="256" y="94"/>
                      </a:lnTo>
                      <a:lnTo>
                        <a:pt x="246" y="90"/>
                      </a:lnTo>
                      <a:lnTo>
                        <a:pt x="246" y="90"/>
                      </a:lnTo>
                      <a:close/>
                      <a:moveTo>
                        <a:pt x="140" y="228"/>
                      </a:moveTo>
                      <a:lnTo>
                        <a:pt x="140" y="228"/>
                      </a:lnTo>
                      <a:lnTo>
                        <a:pt x="116" y="226"/>
                      </a:lnTo>
                      <a:lnTo>
                        <a:pt x="94" y="222"/>
                      </a:lnTo>
                      <a:lnTo>
                        <a:pt x="72" y="216"/>
                      </a:lnTo>
                      <a:lnTo>
                        <a:pt x="54" y="206"/>
                      </a:lnTo>
                      <a:lnTo>
                        <a:pt x="36" y="194"/>
                      </a:lnTo>
                      <a:lnTo>
                        <a:pt x="24" y="180"/>
                      </a:lnTo>
                      <a:lnTo>
                        <a:pt x="20" y="172"/>
                      </a:lnTo>
                      <a:lnTo>
                        <a:pt x="16" y="164"/>
                      </a:lnTo>
                      <a:lnTo>
                        <a:pt x="14" y="154"/>
                      </a:lnTo>
                      <a:lnTo>
                        <a:pt x="12" y="146"/>
                      </a:lnTo>
                      <a:lnTo>
                        <a:pt x="12" y="146"/>
                      </a:lnTo>
                      <a:lnTo>
                        <a:pt x="14" y="136"/>
                      </a:lnTo>
                      <a:lnTo>
                        <a:pt x="16" y="126"/>
                      </a:lnTo>
                      <a:lnTo>
                        <a:pt x="20" y="116"/>
                      </a:lnTo>
                      <a:lnTo>
                        <a:pt x="24" y="104"/>
                      </a:lnTo>
                      <a:lnTo>
                        <a:pt x="38" y="82"/>
                      </a:lnTo>
                      <a:lnTo>
                        <a:pt x="58" y="60"/>
                      </a:lnTo>
                      <a:lnTo>
                        <a:pt x="58" y="60"/>
                      </a:lnTo>
                      <a:lnTo>
                        <a:pt x="80" y="40"/>
                      </a:lnTo>
                      <a:lnTo>
                        <a:pt x="100" y="26"/>
                      </a:lnTo>
                      <a:lnTo>
                        <a:pt x="122" y="16"/>
                      </a:lnTo>
                      <a:lnTo>
                        <a:pt x="130" y="14"/>
                      </a:lnTo>
                      <a:lnTo>
                        <a:pt x="140" y="14"/>
                      </a:lnTo>
                      <a:lnTo>
                        <a:pt x="140" y="14"/>
                      </a:lnTo>
                      <a:lnTo>
                        <a:pt x="148" y="14"/>
                      </a:lnTo>
                      <a:lnTo>
                        <a:pt x="154" y="18"/>
                      </a:lnTo>
                      <a:lnTo>
                        <a:pt x="154" y="18"/>
                      </a:lnTo>
                      <a:lnTo>
                        <a:pt x="156" y="24"/>
                      </a:lnTo>
                      <a:lnTo>
                        <a:pt x="158" y="30"/>
                      </a:lnTo>
                      <a:lnTo>
                        <a:pt x="158" y="40"/>
                      </a:lnTo>
                      <a:lnTo>
                        <a:pt x="156" y="50"/>
                      </a:lnTo>
                      <a:lnTo>
                        <a:pt x="156" y="50"/>
                      </a:lnTo>
                      <a:lnTo>
                        <a:pt x="154" y="56"/>
                      </a:lnTo>
                      <a:lnTo>
                        <a:pt x="156" y="60"/>
                      </a:lnTo>
                      <a:lnTo>
                        <a:pt x="156" y="60"/>
                      </a:lnTo>
                      <a:lnTo>
                        <a:pt x="158" y="62"/>
                      </a:lnTo>
                      <a:lnTo>
                        <a:pt x="164" y="64"/>
                      </a:lnTo>
                      <a:lnTo>
                        <a:pt x="164" y="64"/>
                      </a:lnTo>
                      <a:lnTo>
                        <a:pt x="170" y="62"/>
                      </a:lnTo>
                      <a:lnTo>
                        <a:pt x="172" y="62"/>
                      </a:lnTo>
                      <a:lnTo>
                        <a:pt x="172" y="62"/>
                      </a:lnTo>
                      <a:lnTo>
                        <a:pt x="194" y="54"/>
                      </a:lnTo>
                      <a:lnTo>
                        <a:pt x="212" y="52"/>
                      </a:lnTo>
                      <a:lnTo>
                        <a:pt x="212" y="52"/>
                      </a:lnTo>
                      <a:lnTo>
                        <a:pt x="224" y="52"/>
                      </a:lnTo>
                      <a:lnTo>
                        <a:pt x="230" y="56"/>
                      </a:lnTo>
                      <a:lnTo>
                        <a:pt x="234" y="60"/>
                      </a:lnTo>
                      <a:lnTo>
                        <a:pt x="234" y="60"/>
                      </a:lnTo>
                      <a:lnTo>
                        <a:pt x="236" y="66"/>
                      </a:lnTo>
                      <a:lnTo>
                        <a:pt x="236" y="72"/>
                      </a:lnTo>
                      <a:lnTo>
                        <a:pt x="234" y="86"/>
                      </a:lnTo>
                      <a:lnTo>
                        <a:pt x="234" y="86"/>
                      </a:lnTo>
                      <a:lnTo>
                        <a:pt x="232" y="90"/>
                      </a:lnTo>
                      <a:lnTo>
                        <a:pt x="234" y="96"/>
                      </a:lnTo>
                      <a:lnTo>
                        <a:pt x="234" y="96"/>
                      </a:lnTo>
                      <a:lnTo>
                        <a:pt x="238" y="100"/>
                      </a:lnTo>
                      <a:lnTo>
                        <a:pt x="242" y="102"/>
                      </a:lnTo>
                      <a:lnTo>
                        <a:pt x="242" y="102"/>
                      </a:lnTo>
                      <a:lnTo>
                        <a:pt x="252" y="106"/>
                      </a:lnTo>
                      <a:lnTo>
                        <a:pt x="262" y="112"/>
                      </a:lnTo>
                      <a:lnTo>
                        <a:pt x="268" y="118"/>
                      </a:lnTo>
                      <a:lnTo>
                        <a:pt x="272" y="124"/>
                      </a:lnTo>
                      <a:lnTo>
                        <a:pt x="276" y="132"/>
                      </a:lnTo>
                      <a:lnTo>
                        <a:pt x="276" y="140"/>
                      </a:lnTo>
                      <a:lnTo>
                        <a:pt x="276" y="140"/>
                      </a:lnTo>
                      <a:lnTo>
                        <a:pt x="274" y="154"/>
                      </a:lnTo>
                      <a:lnTo>
                        <a:pt x="266" y="170"/>
                      </a:lnTo>
                      <a:lnTo>
                        <a:pt x="256" y="184"/>
                      </a:lnTo>
                      <a:lnTo>
                        <a:pt x="240" y="198"/>
                      </a:lnTo>
                      <a:lnTo>
                        <a:pt x="220" y="210"/>
                      </a:lnTo>
                      <a:lnTo>
                        <a:pt x="196" y="220"/>
                      </a:lnTo>
                      <a:lnTo>
                        <a:pt x="170" y="226"/>
                      </a:lnTo>
                      <a:lnTo>
                        <a:pt x="154" y="228"/>
                      </a:lnTo>
                      <a:lnTo>
                        <a:pt x="140" y="228"/>
                      </a:lnTo>
                      <a:lnTo>
                        <a:pt x="140" y="228"/>
                      </a:lnTo>
                      <a:close/>
                    </a:path>
                  </a:pathLst>
                </a:custGeom>
                <a:solidFill>
                  <a:srgbClr val="404040"/>
                </a:solidFill>
                <a:ln w="3175">
                  <a:noFill/>
                  <a:round/>
                </a:ln>
              </p:spPr>
              <p:txBody>
                <a:bodyPr vert="horz" wrap="square" lIns="91440" tIns="45720" rIns="91440" bIns="45720" numCol="1" anchor="t" anchorCtr="0" compatLnSpc="1"/>
                <a:lstStyle/>
                <a:p>
                  <a:endParaRPr lang="zh-CN" altLang="en-US" sz="1400">
                    <a:solidFill>
                      <a:srgbClr val="404040"/>
                    </a:solidFill>
                  </a:endParaRPr>
                </a:p>
              </p:txBody>
            </p:sp>
            <p:sp>
              <p:nvSpPr>
                <p:cNvPr id="31" name="Freeform 154"/>
                <p:cNvSpPr>
                  <a:spLocks noEditPoints="1"/>
                </p:cNvSpPr>
                <p:nvPr/>
              </p:nvSpPr>
              <p:spPr bwMode="auto">
                <a:xfrm>
                  <a:off x="4608513" y="2482850"/>
                  <a:ext cx="320675" cy="222250"/>
                </a:xfrm>
                <a:custGeom>
                  <a:avLst/>
                  <a:gdLst/>
                  <a:ahLst/>
                  <a:cxnLst>
                    <a:cxn ang="0">
                      <a:pos x="110" y="0"/>
                    </a:cxn>
                    <a:cxn ang="0">
                      <a:pos x="94" y="2"/>
                    </a:cxn>
                    <a:cxn ang="0">
                      <a:pos x="56" y="10"/>
                    </a:cxn>
                    <a:cxn ang="0">
                      <a:pos x="24" y="28"/>
                    </a:cxn>
                    <a:cxn ang="0">
                      <a:pos x="6" y="52"/>
                    </a:cxn>
                    <a:cxn ang="0">
                      <a:pos x="0" y="80"/>
                    </a:cxn>
                    <a:cxn ang="0">
                      <a:pos x="2" y="92"/>
                    </a:cxn>
                    <a:cxn ang="0">
                      <a:pos x="18" y="114"/>
                    </a:cxn>
                    <a:cxn ang="0">
                      <a:pos x="42" y="130"/>
                    </a:cxn>
                    <a:cxn ang="0">
                      <a:pos x="74" y="140"/>
                    </a:cxn>
                    <a:cxn ang="0">
                      <a:pos x="94" y="140"/>
                    </a:cxn>
                    <a:cxn ang="0">
                      <a:pos x="108" y="140"/>
                    </a:cxn>
                    <a:cxn ang="0">
                      <a:pos x="148" y="130"/>
                    </a:cxn>
                    <a:cxn ang="0">
                      <a:pos x="178" y="112"/>
                    </a:cxn>
                    <a:cxn ang="0">
                      <a:pos x="198" y="88"/>
                    </a:cxn>
                    <a:cxn ang="0">
                      <a:pos x="202" y="60"/>
                    </a:cxn>
                    <a:cxn ang="0">
                      <a:pos x="200" y="48"/>
                    </a:cxn>
                    <a:cxn ang="0">
                      <a:pos x="186" y="26"/>
                    </a:cxn>
                    <a:cxn ang="0">
                      <a:pos x="160" y="10"/>
                    </a:cxn>
                    <a:cxn ang="0">
                      <a:pos x="128" y="2"/>
                    </a:cxn>
                    <a:cxn ang="0">
                      <a:pos x="110" y="0"/>
                    </a:cxn>
                    <a:cxn ang="0">
                      <a:pos x="108" y="126"/>
                    </a:cxn>
                    <a:cxn ang="0">
                      <a:pos x="94" y="128"/>
                    </a:cxn>
                    <a:cxn ang="0">
                      <a:pos x="62" y="124"/>
                    </a:cxn>
                    <a:cxn ang="0">
                      <a:pos x="38" y="114"/>
                    </a:cxn>
                    <a:cxn ang="0">
                      <a:pos x="20" y="98"/>
                    </a:cxn>
                    <a:cxn ang="0">
                      <a:pos x="12" y="80"/>
                    </a:cxn>
                    <a:cxn ang="0">
                      <a:pos x="14" y="68"/>
                    </a:cxn>
                    <a:cxn ang="0">
                      <a:pos x="24" y="46"/>
                    </a:cxn>
                    <a:cxn ang="0">
                      <a:pos x="48" y="28"/>
                    </a:cxn>
                    <a:cxn ang="0">
                      <a:pos x="78" y="16"/>
                    </a:cxn>
                    <a:cxn ang="0">
                      <a:pos x="96" y="14"/>
                    </a:cxn>
                    <a:cxn ang="0">
                      <a:pos x="110" y="14"/>
                    </a:cxn>
                    <a:cxn ang="0">
                      <a:pos x="140" y="16"/>
                    </a:cxn>
                    <a:cxn ang="0">
                      <a:pos x="166" y="28"/>
                    </a:cxn>
                    <a:cxn ang="0">
                      <a:pos x="182" y="42"/>
                    </a:cxn>
                    <a:cxn ang="0">
                      <a:pos x="190" y="62"/>
                    </a:cxn>
                    <a:cxn ang="0">
                      <a:pos x="190" y="72"/>
                    </a:cxn>
                    <a:cxn ang="0">
                      <a:pos x="178" y="94"/>
                    </a:cxn>
                    <a:cxn ang="0">
                      <a:pos x="156" y="112"/>
                    </a:cxn>
                    <a:cxn ang="0">
                      <a:pos x="124" y="124"/>
                    </a:cxn>
                    <a:cxn ang="0">
                      <a:pos x="108" y="126"/>
                    </a:cxn>
                  </a:cxnLst>
                  <a:rect l="0" t="0" r="r" b="b"/>
                  <a:pathLst>
                    <a:path w="202" h="140">
                      <a:moveTo>
                        <a:pt x="110" y="0"/>
                      </a:moveTo>
                      <a:lnTo>
                        <a:pt x="110" y="0"/>
                      </a:lnTo>
                      <a:lnTo>
                        <a:pt x="94" y="2"/>
                      </a:lnTo>
                      <a:lnTo>
                        <a:pt x="94" y="2"/>
                      </a:lnTo>
                      <a:lnTo>
                        <a:pt x="74" y="4"/>
                      </a:lnTo>
                      <a:lnTo>
                        <a:pt x="56" y="10"/>
                      </a:lnTo>
                      <a:lnTo>
                        <a:pt x="40" y="18"/>
                      </a:lnTo>
                      <a:lnTo>
                        <a:pt x="24" y="28"/>
                      </a:lnTo>
                      <a:lnTo>
                        <a:pt x="14" y="40"/>
                      </a:lnTo>
                      <a:lnTo>
                        <a:pt x="6" y="52"/>
                      </a:lnTo>
                      <a:lnTo>
                        <a:pt x="0" y="66"/>
                      </a:lnTo>
                      <a:lnTo>
                        <a:pt x="0" y="80"/>
                      </a:lnTo>
                      <a:lnTo>
                        <a:pt x="0" y="80"/>
                      </a:lnTo>
                      <a:lnTo>
                        <a:pt x="2" y="92"/>
                      </a:lnTo>
                      <a:lnTo>
                        <a:pt x="8" y="104"/>
                      </a:lnTo>
                      <a:lnTo>
                        <a:pt x="18" y="114"/>
                      </a:lnTo>
                      <a:lnTo>
                        <a:pt x="30" y="124"/>
                      </a:lnTo>
                      <a:lnTo>
                        <a:pt x="42" y="130"/>
                      </a:lnTo>
                      <a:lnTo>
                        <a:pt x="58" y="136"/>
                      </a:lnTo>
                      <a:lnTo>
                        <a:pt x="74" y="140"/>
                      </a:lnTo>
                      <a:lnTo>
                        <a:pt x="94" y="140"/>
                      </a:lnTo>
                      <a:lnTo>
                        <a:pt x="94" y="140"/>
                      </a:lnTo>
                      <a:lnTo>
                        <a:pt x="108" y="140"/>
                      </a:lnTo>
                      <a:lnTo>
                        <a:pt x="108" y="140"/>
                      </a:lnTo>
                      <a:lnTo>
                        <a:pt x="128" y="136"/>
                      </a:lnTo>
                      <a:lnTo>
                        <a:pt x="148" y="130"/>
                      </a:lnTo>
                      <a:lnTo>
                        <a:pt x="164" y="122"/>
                      </a:lnTo>
                      <a:lnTo>
                        <a:pt x="178" y="112"/>
                      </a:lnTo>
                      <a:lnTo>
                        <a:pt x="190" y="100"/>
                      </a:lnTo>
                      <a:lnTo>
                        <a:pt x="198" y="88"/>
                      </a:lnTo>
                      <a:lnTo>
                        <a:pt x="202" y="74"/>
                      </a:lnTo>
                      <a:lnTo>
                        <a:pt x="202" y="60"/>
                      </a:lnTo>
                      <a:lnTo>
                        <a:pt x="202" y="60"/>
                      </a:lnTo>
                      <a:lnTo>
                        <a:pt x="200" y="48"/>
                      </a:lnTo>
                      <a:lnTo>
                        <a:pt x="194" y="36"/>
                      </a:lnTo>
                      <a:lnTo>
                        <a:pt x="186" y="26"/>
                      </a:lnTo>
                      <a:lnTo>
                        <a:pt x="174" y="18"/>
                      </a:lnTo>
                      <a:lnTo>
                        <a:pt x="160" y="10"/>
                      </a:lnTo>
                      <a:lnTo>
                        <a:pt x="146" y="4"/>
                      </a:lnTo>
                      <a:lnTo>
                        <a:pt x="128" y="2"/>
                      </a:lnTo>
                      <a:lnTo>
                        <a:pt x="110" y="0"/>
                      </a:lnTo>
                      <a:lnTo>
                        <a:pt x="110" y="0"/>
                      </a:lnTo>
                      <a:close/>
                      <a:moveTo>
                        <a:pt x="108" y="126"/>
                      </a:moveTo>
                      <a:lnTo>
                        <a:pt x="108" y="126"/>
                      </a:lnTo>
                      <a:lnTo>
                        <a:pt x="94" y="128"/>
                      </a:lnTo>
                      <a:lnTo>
                        <a:pt x="94" y="128"/>
                      </a:lnTo>
                      <a:lnTo>
                        <a:pt x="78" y="126"/>
                      </a:lnTo>
                      <a:lnTo>
                        <a:pt x="62" y="124"/>
                      </a:lnTo>
                      <a:lnTo>
                        <a:pt x="50" y="120"/>
                      </a:lnTo>
                      <a:lnTo>
                        <a:pt x="38" y="114"/>
                      </a:lnTo>
                      <a:lnTo>
                        <a:pt x="28" y="106"/>
                      </a:lnTo>
                      <a:lnTo>
                        <a:pt x="20" y="98"/>
                      </a:lnTo>
                      <a:lnTo>
                        <a:pt x="16" y="90"/>
                      </a:lnTo>
                      <a:lnTo>
                        <a:pt x="12" y="80"/>
                      </a:lnTo>
                      <a:lnTo>
                        <a:pt x="12" y="80"/>
                      </a:lnTo>
                      <a:lnTo>
                        <a:pt x="14" y="68"/>
                      </a:lnTo>
                      <a:lnTo>
                        <a:pt x="18" y="56"/>
                      </a:lnTo>
                      <a:lnTo>
                        <a:pt x="24" y="46"/>
                      </a:lnTo>
                      <a:lnTo>
                        <a:pt x="34" y="36"/>
                      </a:lnTo>
                      <a:lnTo>
                        <a:pt x="48" y="28"/>
                      </a:lnTo>
                      <a:lnTo>
                        <a:pt x="62" y="22"/>
                      </a:lnTo>
                      <a:lnTo>
                        <a:pt x="78" y="16"/>
                      </a:lnTo>
                      <a:lnTo>
                        <a:pt x="96" y="14"/>
                      </a:lnTo>
                      <a:lnTo>
                        <a:pt x="96" y="14"/>
                      </a:lnTo>
                      <a:lnTo>
                        <a:pt x="110" y="14"/>
                      </a:lnTo>
                      <a:lnTo>
                        <a:pt x="110" y="14"/>
                      </a:lnTo>
                      <a:lnTo>
                        <a:pt x="126" y="14"/>
                      </a:lnTo>
                      <a:lnTo>
                        <a:pt x="140" y="16"/>
                      </a:lnTo>
                      <a:lnTo>
                        <a:pt x="154" y="22"/>
                      </a:lnTo>
                      <a:lnTo>
                        <a:pt x="166" y="28"/>
                      </a:lnTo>
                      <a:lnTo>
                        <a:pt x="174" y="34"/>
                      </a:lnTo>
                      <a:lnTo>
                        <a:pt x="182" y="42"/>
                      </a:lnTo>
                      <a:lnTo>
                        <a:pt x="188" y="52"/>
                      </a:lnTo>
                      <a:lnTo>
                        <a:pt x="190" y="62"/>
                      </a:lnTo>
                      <a:lnTo>
                        <a:pt x="190" y="62"/>
                      </a:lnTo>
                      <a:lnTo>
                        <a:pt x="190" y="72"/>
                      </a:lnTo>
                      <a:lnTo>
                        <a:pt x="186" y="84"/>
                      </a:lnTo>
                      <a:lnTo>
                        <a:pt x="178" y="94"/>
                      </a:lnTo>
                      <a:lnTo>
                        <a:pt x="168" y="104"/>
                      </a:lnTo>
                      <a:lnTo>
                        <a:pt x="156" y="112"/>
                      </a:lnTo>
                      <a:lnTo>
                        <a:pt x="142" y="118"/>
                      </a:lnTo>
                      <a:lnTo>
                        <a:pt x="124" y="124"/>
                      </a:lnTo>
                      <a:lnTo>
                        <a:pt x="108" y="126"/>
                      </a:lnTo>
                      <a:lnTo>
                        <a:pt x="108" y="126"/>
                      </a:lnTo>
                      <a:close/>
                    </a:path>
                  </a:pathLst>
                </a:custGeom>
                <a:solidFill>
                  <a:srgbClr val="404040"/>
                </a:solidFill>
                <a:ln w="3175">
                  <a:solidFill>
                    <a:srgbClr val="404040"/>
                  </a:solidFill>
                  <a:round/>
                </a:ln>
              </p:spPr>
              <p:txBody>
                <a:bodyPr vert="horz" wrap="square" lIns="91440" tIns="45720" rIns="91440" bIns="45720" numCol="1" anchor="t" anchorCtr="0" compatLnSpc="1"/>
                <a:lstStyle/>
                <a:p>
                  <a:endParaRPr lang="zh-CN" altLang="en-US" sz="1400">
                    <a:solidFill>
                      <a:srgbClr val="404040"/>
                    </a:solidFill>
                  </a:endParaRPr>
                </a:p>
              </p:txBody>
            </p:sp>
            <p:sp>
              <p:nvSpPr>
                <p:cNvPr id="32" name="Freeform 155"/>
                <p:cNvSpPr>
                  <a:spLocks noEditPoints="1"/>
                </p:cNvSpPr>
                <p:nvPr/>
              </p:nvSpPr>
              <p:spPr bwMode="auto">
                <a:xfrm>
                  <a:off x="4675188" y="2536825"/>
                  <a:ext cx="142875" cy="123825"/>
                </a:xfrm>
                <a:custGeom>
                  <a:avLst/>
                  <a:gdLst/>
                  <a:ahLst/>
                  <a:cxnLst>
                    <a:cxn ang="0">
                      <a:pos x="48" y="0"/>
                    </a:cxn>
                    <a:cxn ang="0">
                      <a:pos x="38" y="2"/>
                    </a:cxn>
                    <a:cxn ang="0">
                      <a:pos x="22" y="8"/>
                    </a:cxn>
                    <a:cxn ang="0">
                      <a:pos x="8" y="18"/>
                    </a:cxn>
                    <a:cxn ang="0">
                      <a:pos x="4" y="26"/>
                    </a:cxn>
                    <a:cxn ang="0">
                      <a:pos x="0" y="40"/>
                    </a:cxn>
                    <a:cxn ang="0">
                      <a:pos x="0" y="48"/>
                    </a:cxn>
                    <a:cxn ang="0">
                      <a:pos x="6" y="60"/>
                    </a:cxn>
                    <a:cxn ang="0">
                      <a:pos x="14" y="70"/>
                    </a:cxn>
                    <a:cxn ang="0">
                      <a:pos x="42" y="78"/>
                    </a:cxn>
                    <a:cxn ang="0">
                      <a:pos x="42" y="78"/>
                    </a:cxn>
                    <a:cxn ang="0">
                      <a:pos x="52" y="78"/>
                    </a:cxn>
                    <a:cxn ang="0">
                      <a:pos x="70" y="72"/>
                    </a:cxn>
                    <a:cxn ang="0">
                      <a:pos x="82" y="60"/>
                    </a:cxn>
                    <a:cxn ang="0">
                      <a:pos x="86" y="54"/>
                    </a:cxn>
                    <a:cxn ang="0">
                      <a:pos x="90" y="38"/>
                    </a:cxn>
                    <a:cxn ang="0">
                      <a:pos x="90" y="30"/>
                    </a:cxn>
                    <a:cxn ang="0">
                      <a:pos x="84" y="18"/>
                    </a:cxn>
                    <a:cxn ang="0">
                      <a:pos x="76" y="8"/>
                    </a:cxn>
                    <a:cxn ang="0">
                      <a:pos x="48" y="0"/>
                    </a:cxn>
                    <a:cxn ang="0">
                      <a:pos x="72" y="52"/>
                    </a:cxn>
                    <a:cxn ang="0">
                      <a:pos x="62" y="60"/>
                    </a:cxn>
                    <a:cxn ang="0">
                      <a:pos x="50" y="64"/>
                    </a:cxn>
                    <a:cxn ang="0">
                      <a:pos x="42" y="66"/>
                    </a:cxn>
                    <a:cxn ang="0">
                      <a:pos x="42" y="66"/>
                    </a:cxn>
                    <a:cxn ang="0">
                      <a:pos x="24" y="60"/>
                    </a:cxn>
                    <a:cxn ang="0">
                      <a:pos x="14" y="46"/>
                    </a:cxn>
                    <a:cxn ang="0">
                      <a:pos x="14" y="36"/>
                    </a:cxn>
                    <a:cxn ang="0">
                      <a:pos x="18" y="26"/>
                    </a:cxn>
                    <a:cxn ang="0">
                      <a:pos x="40" y="14"/>
                    </a:cxn>
                    <a:cxn ang="0">
                      <a:pos x="48" y="14"/>
                    </a:cxn>
                    <a:cxn ang="0">
                      <a:pos x="58" y="14"/>
                    </a:cxn>
                    <a:cxn ang="0">
                      <a:pos x="74" y="24"/>
                    </a:cxn>
                    <a:cxn ang="0">
                      <a:pos x="78" y="32"/>
                    </a:cxn>
                    <a:cxn ang="0">
                      <a:pos x="72" y="52"/>
                    </a:cxn>
                  </a:cxnLst>
                  <a:rect l="0" t="0" r="r" b="b"/>
                  <a:pathLst>
                    <a:path w="90" h="78">
                      <a:moveTo>
                        <a:pt x="48" y="0"/>
                      </a:moveTo>
                      <a:lnTo>
                        <a:pt x="48" y="0"/>
                      </a:lnTo>
                      <a:lnTo>
                        <a:pt x="38" y="2"/>
                      </a:lnTo>
                      <a:lnTo>
                        <a:pt x="38" y="2"/>
                      </a:lnTo>
                      <a:lnTo>
                        <a:pt x="30" y="4"/>
                      </a:lnTo>
                      <a:lnTo>
                        <a:pt x="22" y="8"/>
                      </a:lnTo>
                      <a:lnTo>
                        <a:pt x="14" y="12"/>
                      </a:lnTo>
                      <a:lnTo>
                        <a:pt x="8" y="18"/>
                      </a:lnTo>
                      <a:lnTo>
                        <a:pt x="8" y="18"/>
                      </a:lnTo>
                      <a:lnTo>
                        <a:pt x="4" y="26"/>
                      </a:lnTo>
                      <a:lnTo>
                        <a:pt x="2" y="32"/>
                      </a:lnTo>
                      <a:lnTo>
                        <a:pt x="0" y="40"/>
                      </a:lnTo>
                      <a:lnTo>
                        <a:pt x="0" y="48"/>
                      </a:lnTo>
                      <a:lnTo>
                        <a:pt x="0" y="48"/>
                      </a:lnTo>
                      <a:lnTo>
                        <a:pt x="2" y="54"/>
                      </a:lnTo>
                      <a:lnTo>
                        <a:pt x="6" y="60"/>
                      </a:lnTo>
                      <a:lnTo>
                        <a:pt x="10" y="66"/>
                      </a:lnTo>
                      <a:lnTo>
                        <a:pt x="14" y="70"/>
                      </a:lnTo>
                      <a:lnTo>
                        <a:pt x="28" y="76"/>
                      </a:lnTo>
                      <a:lnTo>
                        <a:pt x="42" y="78"/>
                      </a:lnTo>
                      <a:lnTo>
                        <a:pt x="42" y="78"/>
                      </a:lnTo>
                      <a:lnTo>
                        <a:pt x="42" y="78"/>
                      </a:lnTo>
                      <a:lnTo>
                        <a:pt x="52" y="78"/>
                      </a:lnTo>
                      <a:lnTo>
                        <a:pt x="52" y="78"/>
                      </a:lnTo>
                      <a:lnTo>
                        <a:pt x="62" y="76"/>
                      </a:lnTo>
                      <a:lnTo>
                        <a:pt x="70" y="72"/>
                      </a:lnTo>
                      <a:lnTo>
                        <a:pt x="76" y="66"/>
                      </a:lnTo>
                      <a:lnTo>
                        <a:pt x="82" y="60"/>
                      </a:lnTo>
                      <a:lnTo>
                        <a:pt x="82" y="60"/>
                      </a:lnTo>
                      <a:lnTo>
                        <a:pt x="86" y="54"/>
                      </a:lnTo>
                      <a:lnTo>
                        <a:pt x="90" y="46"/>
                      </a:lnTo>
                      <a:lnTo>
                        <a:pt x="90" y="38"/>
                      </a:lnTo>
                      <a:lnTo>
                        <a:pt x="90" y="30"/>
                      </a:lnTo>
                      <a:lnTo>
                        <a:pt x="90" y="30"/>
                      </a:lnTo>
                      <a:lnTo>
                        <a:pt x="88" y="24"/>
                      </a:lnTo>
                      <a:lnTo>
                        <a:pt x="84" y="18"/>
                      </a:lnTo>
                      <a:lnTo>
                        <a:pt x="80" y="12"/>
                      </a:lnTo>
                      <a:lnTo>
                        <a:pt x="76" y="8"/>
                      </a:lnTo>
                      <a:lnTo>
                        <a:pt x="62" y="2"/>
                      </a:lnTo>
                      <a:lnTo>
                        <a:pt x="48" y="0"/>
                      </a:lnTo>
                      <a:lnTo>
                        <a:pt x="48" y="0"/>
                      </a:lnTo>
                      <a:close/>
                      <a:moveTo>
                        <a:pt x="72" y="52"/>
                      </a:moveTo>
                      <a:lnTo>
                        <a:pt x="72" y="52"/>
                      </a:lnTo>
                      <a:lnTo>
                        <a:pt x="62" y="60"/>
                      </a:lnTo>
                      <a:lnTo>
                        <a:pt x="50" y="64"/>
                      </a:lnTo>
                      <a:lnTo>
                        <a:pt x="50" y="64"/>
                      </a:lnTo>
                      <a:lnTo>
                        <a:pt x="42" y="66"/>
                      </a:lnTo>
                      <a:lnTo>
                        <a:pt x="42" y="66"/>
                      </a:lnTo>
                      <a:lnTo>
                        <a:pt x="42" y="66"/>
                      </a:lnTo>
                      <a:lnTo>
                        <a:pt x="42" y="66"/>
                      </a:lnTo>
                      <a:lnTo>
                        <a:pt x="32" y="64"/>
                      </a:lnTo>
                      <a:lnTo>
                        <a:pt x="24" y="60"/>
                      </a:lnTo>
                      <a:lnTo>
                        <a:pt x="16" y="54"/>
                      </a:lnTo>
                      <a:lnTo>
                        <a:pt x="14" y="46"/>
                      </a:lnTo>
                      <a:lnTo>
                        <a:pt x="14" y="46"/>
                      </a:lnTo>
                      <a:lnTo>
                        <a:pt x="14" y="36"/>
                      </a:lnTo>
                      <a:lnTo>
                        <a:pt x="18" y="26"/>
                      </a:lnTo>
                      <a:lnTo>
                        <a:pt x="18" y="26"/>
                      </a:lnTo>
                      <a:lnTo>
                        <a:pt x="28" y="18"/>
                      </a:lnTo>
                      <a:lnTo>
                        <a:pt x="40" y="14"/>
                      </a:lnTo>
                      <a:lnTo>
                        <a:pt x="40" y="14"/>
                      </a:lnTo>
                      <a:lnTo>
                        <a:pt x="48" y="14"/>
                      </a:lnTo>
                      <a:lnTo>
                        <a:pt x="48" y="14"/>
                      </a:lnTo>
                      <a:lnTo>
                        <a:pt x="58" y="14"/>
                      </a:lnTo>
                      <a:lnTo>
                        <a:pt x="68" y="18"/>
                      </a:lnTo>
                      <a:lnTo>
                        <a:pt x="74" y="24"/>
                      </a:lnTo>
                      <a:lnTo>
                        <a:pt x="78" y="32"/>
                      </a:lnTo>
                      <a:lnTo>
                        <a:pt x="78" y="32"/>
                      </a:lnTo>
                      <a:lnTo>
                        <a:pt x="76" y="42"/>
                      </a:lnTo>
                      <a:lnTo>
                        <a:pt x="72" y="52"/>
                      </a:lnTo>
                      <a:lnTo>
                        <a:pt x="72" y="52"/>
                      </a:lnTo>
                      <a:close/>
                    </a:path>
                  </a:pathLst>
                </a:custGeom>
                <a:solidFill>
                  <a:schemeClr val="bg1"/>
                </a:solidFill>
                <a:ln w="9525">
                  <a:solidFill>
                    <a:schemeClr val="bg1"/>
                  </a:solidFill>
                  <a:round/>
                </a:ln>
              </p:spPr>
              <p:txBody>
                <a:bodyPr vert="horz" wrap="square" lIns="91440" tIns="45720" rIns="91440" bIns="45720" numCol="1" anchor="t" anchorCtr="0" compatLnSpc="1"/>
                <a:lstStyle/>
                <a:p>
                  <a:endParaRPr lang="zh-CN" altLang="en-US" sz="1400">
                    <a:solidFill>
                      <a:srgbClr val="404040"/>
                    </a:solidFill>
                  </a:endParaRPr>
                </a:p>
              </p:txBody>
            </p:sp>
          </p:grpSp>
          <p:sp>
            <p:nvSpPr>
              <p:cNvPr id="29" name="椭圆 28"/>
              <p:cNvSpPr/>
              <p:nvPr/>
            </p:nvSpPr>
            <p:spPr>
              <a:xfrm>
                <a:off x="3847410" y="4994230"/>
                <a:ext cx="259111" cy="259111"/>
              </a:xfrm>
              <a:prstGeom prst="ellipse">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404040"/>
                  </a:solidFill>
                </a:endParaRPr>
              </a:p>
            </p:txBody>
          </p:sp>
        </p:grpSp>
      </p:grpSp>
      <p:grpSp>
        <p:nvGrpSpPr>
          <p:cNvPr id="35" name="组合 34"/>
          <p:cNvGrpSpPr/>
          <p:nvPr/>
        </p:nvGrpSpPr>
        <p:grpSpPr>
          <a:xfrm>
            <a:off x="653221" y="398417"/>
            <a:ext cx="1694014" cy="515719"/>
            <a:chOff x="653221" y="398417"/>
            <a:chExt cx="1694014" cy="515719"/>
          </a:xfrm>
        </p:grpSpPr>
        <p:grpSp>
          <p:nvGrpSpPr>
            <p:cNvPr id="36" name="组合 35"/>
            <p:cNvGrpSpPr/>
            <p:nvPr/>
          </p:nvGrpSpPr>
          <p:grpSpPr>
            <a:xfrm>
              <a:off x="653221" y="398417"/>
              <a:ext cx="423920" cy="422910"/>
              <a:chOff x="1088650" y="746760"/>
              <a:chExt cx="423920" cy="422910"/>
            </a:xfrm>
          </p:grpSpPr>
          <p:sp>
            <p:nvSpPr>
              <p:cNvPr id="38" name="矩形 37"/>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文本框 36"/>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联系方式</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
        <p:nvSpPr>
          <p:cNvPr id="40" name="矩形 39"/>
          <p:cNvSpPr/>
          <p:nvPr/>
        </p:nvSpPr>
        <p:spPr>
          <a:xfrm>
            <a:off x="6527800" y="2163407"/>
            <a:ext cx="5665560" cy="159788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404040"/>
              </a:solidFill>
            </a:endParaRPr>
          </a:p>
        </p:txBody>
      </p:sp>
      <p:sp>
        <p:nvSpPr>
          <p:cNvPr id="41" name="矩形 40"/>
          <p:cNvSpPr/>
          <p:nvPr/>
        </p:nvSpPr>
        <p:spPr>
          <a:xfrm>
            <a:off x="4836551" y="2166177"/>
            <a:ext cx="1606855" cy="1597887"/>
          </a:xfrm>
          <a:prstGeom prst="rect">
            <a:avLst/>
          </a:prstGeom>
          <a:noFill/>
          <a:ln w="381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404040"/>
              </a:solidFill>
            </a:endParaRPr>
          </a:p>
        </p:txBody>
      </p:sp>
    </p:spTree>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187825" y="0"/>
            <a:ext cx="8004175" cy="6858000"/>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3463925" y="2614385"/>
            <a:ext cx="1447800" cy="14478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783965" y="3169008"/>
            <a:ext cx="897091" cy="338554"/>
          </a:xfrm>
          <a:prstGeom prst="rect">
            <a:avLst/>
          </a:prstGeom>
        </p:spPr>
        <p:txBody>
          <a:bodyPr wrap="square">
            <a:spAutoFit/>
          </a:bodyPr>
          <a:lstStyle/>
          <a:p>
            <a:pPr algn="just"/>
            <a:r>
              <a:rPr lang="en-US" altLang="zh-CN" sz="1600" b="1" i="0" dirty="0">
                <a:solidFill>
                  <a:schemeClr val="bg1"/>
                </a:solidFill>
                <a:effectLst/>
                <a:latin typeface="Swis721 Cn BT" panose="020B0506020202030204" pitchFamily="34" charset="0"/>
              </a:rPr>
              <a:t>resume</a:t>
            </a:r>
            <a:endParaRPr lang="zh-CN" altLang="en-US" sz="1600" dirty="0">
              <a:solidFill>
                <a:schemeClr val="bg1"/>
              </a:solidFill>
              <a:latin typeface="Swis721 Cn BT" panose="020B0506020202030204" pitchFamily="34" charset="0"/>
            </a:endParaRPr>
          </a:p>
        </p:txBody>
      </p:sp>
      <p:sp>
        <p:nvSpPr>
          <p:cNvPr id="12" name="六边形 11"/>
          <p:cNvSpPr/>
          <p:nvPr/>
        </p:nvSpPr>
        <p:spPr>
          <a:xfrm rot="5400000">
            <a:off x="3745453" y="2934425"/>
            <a:ext cx="884744" cy="807720"/>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5105400" y="2864309"/>
            <a:ext cx="3752850" cy="947952"/>
            <a:chOff x="5105400" y="2930530"/>
            <a:chExt cx="3752850" cy="947952"/>
          </a:xfrm>
        </p:grpSpPr>
        <p:sp>
          <p:nvSpPr>
            <p:cNvPr id="13" name="文本框 12" descr="e7d195523061f1c0214d268728035a112e1f1a63855fa0d5B3BC3571FB2346650E40B27C71D4ADB669896543E409C0762562804D99F14164E036E91A4D200FB459B9C67F1066513BDCC2663F2655ED5A2F3E64E50905ECC13FD08E412A2449DFC0DEA4732AF4E76A12DAA23714D9A24C7EAC7F7CD8FF94AEC7D4E9162B55FEA74E289784371BE33B"/>
            <p:cNvSpPr txBox="1"/>
            <p:nvPr/>
          </p:nvSpPr>
          <p:spPr>
            <a:xfrm>
              <a:off x="5105400" y="2930530"/>
              <a:ext cx="3752850" cy="659219"/>
            </a:xfrm>
            <a:prstGeom prst="rect">
              <a:avLst/>
            </a:prstGeom>
            <a:noFill/>
          </p:spPr>
          <p:txBody>
            <a:bodyPr wrap="square" rtlCol="0">
              <a:spAutoFit/>
            </a:bodyPr>
            <a:lstStyle/>
            <a:p>
              <a:pPr>
                <a:lnSpc>
                  <a:spcPct val="110000"/>
                </a:lnSpc>
              </a:pPr>
              <a:r>
                <a:rPr lang="en-US" altLang="zh-CN" sz="3600" b="1" spc="300" dirty="0">
                  <a:solidFill>
                    <a:schemeClr val="tx1">
                      <a:lumMod val="75000"/>
                      <a:lumOff val="25000"/>
                    </a:schemeClr>
                  </a:solidFill>
                  <a:latin typeface="微软雅黑" panose="020B0503020204020204" pitchFamily="34" charset="-122"/>
                  <a:ea typeface="微软雅黑" panose="020B0503020204020204" pitchFamily="34" charset="-122"/>
                </a:rPr>
                <a:t>THANK </a:t>
              </a:r>
              <a:r>
                <a:rPr lang="en-US" altLang="zh-CN" sz="3600" spc="300" dirty="0">
                  <a:solidFill>
                    <a:schemeClr val="tx1">
                      <a:lumMod val="75000"/>
                      <a:lumOff val="25000"/>
                    </a:schemeClr>
                  </a:solidFill>
                  <a:latin typeface="微软雅黑" panose="020B0503020204020204" pitchFamily="34" charset="-122"/>
                  <a:ea typeface="微软雅黑" panose="020B0503020204020204" pitchFamily="34" charset="-122"/>
                </a:rPr>
                <a:t>YOU</a:t>
              </a:r>
              <a:endParaRPr lang="zh-CN" altLang="en-US" sz="3600" spc="3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5231765" y="3632261"/>
              <a:ext cx="3099435" cy="246221"/>
            </a:xfrm>
            <a:prstGeom prst="rect">
              <a:avLst/>
            </a:prstGeom>
            <a:noFill/>
          </p:spPr>
          <p:txBody>
            <a:bodyPr wrap="square" rtlCol="0">
              <a:spAutoFit/>
            </a:bodyPr>
            <a:lstStyle/>
            <a:p>
              <a:pPr algn="dist"/>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ADD YOUR TITLE HERE</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15" name="矩形 14"/>
          <p:cNvSpPr/>
          <p:nvPr/>
        </p:nvSpPr>
        <p:spPr>
          <a:xfrm>
            <a:off x="12003314" y="2336800"/>
            <a:ext cx="188686" cy="200297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椭圆 60"/>
          <p:cNvSpPr/>
          <p:nvPr/>
        </p:nvSpPr>
        <p:spPr>
          <a:xfrm>
            <a:off x="2090396" y="2474470"/>
            <a:ext cx="2669540" cy="266954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a:ln w="57150">
            <a:solidFill>
              <a:schemeClr val="bg1">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Arc 6"/>
          <p:cNvSpPr/>
          <p:nvPr/>
        </p:nvSpPr>
        <p:spPr>
          <a:xfrm rot="5400000" flipV="1">
            <a:off x="1290978" y="1847963"/>
            <a:ext cx="4022725" cy="4021138"/>
          </a:xfrm>
          <a:prstGeom prst="arc">
            <a:avLst>
              <a:gd name="adj1" fmla="val 432948"/>
              <a:gd name="adj2" fmla="val 10381216"/>
            </a:avLst>
          </a:prstGeom>
          <a:noFill/>
          <a:ln w="9525">
            <a:solidFill>
              <a:srgbClr val="404040"/>
            </a:solidFill>
            <a:headEnd type="oval"/>
            <a:tailEnd type="ova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ko-KR"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8" name="组合 7"/>
          <p:cNvGrpSpPr/>
          <p:nvPr/>
        </p:nvGrpSpPr>
        <p:grpSpPr>
          <a:xfrm>
            <a:off x="3784903" y="1739200"/>
            <a:ext cx="4202729" cy="338554"/>
            <a:chOff x="3784903" y="1739200"/>
            <a:chExt cx="4202729" cy="338554"/>
          </a:xfrm>
        </p:grpSpPr>
        <p:grpSp>
          <p:nvGrpSpPr>
            <p:cNvPr id="15" name="组合 14"/>
            <p:cNvGrpSpPr/>
            <p:nvPr/>
          </p:nvGrpSpPr>
          <p:grpSpPr>
            <a:xfrm>
              <a:off x="3784903" y="1818141"/>
              <a:ext cx="2696751" cy="256381"/>
              <a:chOff x="2493132" y="1803627"/>
              <a:chExt cx="2696751" cy="256381"/>
            </a:xfrm>
          </p:grpSpPr>
          <p:sp>
            <p:nvSpPr>
              <p:cNvPr id="24586" name="椭圆 41"/>
              <p:cNvSpPr>
                <a:spLocks noChangeArrowheads="1"/>
              </p:cNvSpPr>
              <p:nvPr/>
            </p:nvSpPr>
            <p:spPr bwMode="auto">
              <a:xfrm>
                <a:off x="2493132" y="1803627"/>
                <a:ext cx="257175" cy="256381"/>
              </a:xfrm>
              <a:prstGeom prst="ellipse">
                <a:avLst/>
              </a:prstGeom>
              <a:solidFill>
                <a:srgbClr val="404040"/>
              </a:solidFill>
              <a:ln>
                <a:noFill/>
              </a:ln>
            </p:spPr>
            <p:txBody>
              <a:bodyPr lIns="91431" tIns="45716" rIns="91431" bIns="45716" anchor="ctr"/>
              <a:lstStyle>
                <a:lvl1pPr eaLnBrk="0" hangingPunct="0">
                  <a:lnSpc>
                    <a:spcPct val="90000"/>
                  </a:lnSpc>
                  <a:spcBef>
                    <a:spcPts val="1000"/>
                  </a:spcBef>
                  <a:buChar char="•"/>
                  <a:defRPr sz="2800">
                    <a:solidFill>
                      <a:schemeClr val="tx1"/>
                    </a:solidFill>
                    <a:latin typeface="方正兰亭黑_GBK" pitchFamily="2" charset="-122"/>
                    <a:ea typeface="方正兰亭黑_GBK"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itchFamily="2" charset="-122"/>
                    <a:ea typeface="方正兰亭黑_GBK"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2400">
                  <a:solidFill>
                    <a:srgbClr val="FFFFFF"/>
                  </a:solidFill>
                  <a:latin typeface="Arial" panose="020B0604020202020204" pitchFamily="34" charset="0"/>
                  <a:sym typeface="Arial" panose="020B0604020202020204" pitchFamily="34" charset="0"/>
                </a:endParaRPr>
              </a:p>
            </p:txBody>
          </p:sp>
          <p:grpSp>
            <p:nvGrpSpPr>
              <p:cNvPr id="13" name="组合 12"/>
              <p:cNvGrpSpPr/>
              <p:nvPr/>
            </p:nvGrpSpPr>
            <p:grpSpPr>
              <a:xfrm>
                <a:off x="2731163" y="1840695"/>
                <a:ext cx="2458720" cy="104140"/>
                <a:chOff x="7321550" y="5455171"/>
                <a:chExt cx="2458720" cy="104140"/>
              </a:xfrm>
            </p:grpSpPr>
            <p:cxnSp>
              <p:nvCxnSpPr>
                <p:cNvPr id="65" name="直接连接符 64"/>
                <p:cNvCxnSpPr/>
                <p:nvPr/>
              </p:nvCxnSpPr>
              <p:spPr>
                <a:xfrm>
                  <a:off x="7321550" y="5507241"/>
                  <a:ext cx="2458720" cy="0"/>
                </a:xfrm>
                <a:prstGeom prst="line">
                  <a:avLst/>
                </a:prstGeom>
                <a:ln>
                  <a:solidFill>
                    <a:srgbClr val="404040"/>
                  </a:solidFill>
                  <a:prstDash val="sysDot"/>
                </a:ln>
              </p:spPr>
              <p:style>
                <a:lnRef idx="1">
                  <a:schemeClr val="accent1"/>
                </a:lnRef>
                <a:fillRef idx="0">
                  <a:schemeClr val="accent1"/>
                </a:fillRef>
                <a:effectRef idx="0">
                  <a:schemeClr val="accent1"/>
                </a:effectRef>
                <a:fontRef idx="minor">
                  <a:schemeClr val="tx1"/>
                </a:fontRef>
              </p:style>
            </p:cxnSp>
            <p:sp>
              <p:nvSpPr>
                <p:cNvPr id="66" name="椭圆 65"/>
                <p:cNvSpPr/>
                <p:nvPr/>
              </p:nvSpPr>
              <p:spPr>
                <a:xfrm flipH="1" flipV="1">
                  <a:off x="9676130" y="5455171"/>
                  <a:ext cx="104140" cy="10414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sp>
          <p:nvSpPr>
            <p:cNvPr id="83" name="TextBox 46"/>
            <p:cNvSpPr txBox="1"/>
            <p:nvPr/>
          </p:nvSpPr>
          <p:spPr>
            <a:xfrm>
              <a:off x="6674452" y="1739200"/>
              <a:ext cx="1313180" cy="338554"/>
            </a:xfrm>
            <a:prstGeom prst="rect">
              <a:avLst/>
            </a:prstGeom>
            <a:noFill/>
          </p:spPr>
          <p:txBody>
            <a:bodyPr wrap="none" rtlCol="0">
              <a:spAutoFit/>
            </a:bodyPr>
            <a:lstStyle/>
            <a:p>
              <a:r>
                <a:rPr lang="zh-CN" altLang="en-US" sz="1600" dirty="0">
                  <a:solidFill>
                    <a:srgbClr val="404040"/>
                  </a:solidFill>
                  <a:latin typeface="方正兰亭超细黑简体" panose="02000000000000000000" charset="-122"/>
                  <a:ea typeface="方正兰亭超细黑简体" panose="02000000000000000000" charset="-122"/>
                </a:rPr>
                <a:t>姓名</a:t>
              </a:r>
              <a:r>
                <a:rPr lang="en-US" altLang="zh-CN" sz="1600" dirty="0">
                  <a:solidFill>
                    <a:srgbClr val="404040"/>
                  </a:solidFill>
                  <a:latin typeface="方正兰亭超细黑简体" panose="02000000000000000000" charset="-122"/>
                  <a:ea typeface="方正兰亭超细黑简体" panose="02000000000000000000" charset="-122"/>
                </a:rPr>
                <a:t>:</a:t>
              </a:r>
              <a:r>
                <a:rPr lang="zh-CN" altLang="en-US" sz="1600" dirty="0">
                  <a:solidFill>
                    <a:srgbClr val="404040"/>
                  </a:solidFill>
                  <a:latin typeface="方正兰亭超细黑简体" panose="02000000000000000000" charset="-122"/>
                  <a:ea typeface="方正兰亭超细黑简体" panose="02000000000000000000" charset="-122"/>
                </a:rPr>
                <a:t>姜公子</a:t>
              </a:r>
              <a:endParaRPr lang="en-US" altLang="zh-CN" sz="1600" dirty="0">
                <a:solidFill>
                  <a:srgbClr val="404040"/>
                </a:solidFill>
                <a:latin typeface="方正兰亭超细黑简体" panose="02000000000000000000" charset="-122"/>
                <a:ea typeface="方正兰亭超细黑简体" panose="02000000000000000000" charset="-122"/>
              </a:endParaRPr>
            </a:p>
          </p:txBody>
        </p:sp>
      </p:grpSp>
      <p:grpSp>
        <p:nvGrpSpPr>
          <p:cNvPr id="10" name="组合 9"/>
          <p:cNvGrpSpPr/>
          <p:nvPr/>
        </p:nvGrpSpPr>
        <p:grpSpPr>
          <a:xfrm>
            <a:off x="4884080" y="2646315"/>
            <a:ext cx="4134601" cy="338554"/>
            <a:chOff x="4884080" y="2646315"/>
            <a:chExt cx="4134601" cy="338554"/>
          </a:xfrm>
        </p:grpSpPr>
        <p:grpSp>
          <p:nvGrpSpPr>
            <p:cNvPr id="18" name="组合 17"/>
            <p:cNvGrpSpPr/>
            <p:nvPr/>
          </p:nvGrpSpPr>
          <p:grpSpPr>
            <a:xfrm>
              <a:off x="4884080" y="2674215"/>
              <a:ext cx="2715102" cy="256381"/>
              <a:chOff x="3592309" y="2659701"/>
              <a:chExt cx="2715102" cy="256381"/>
            </a:xfrm>
          </p:grpSpPr>
          <p:sp>
            <p:nvSpPr>
              <p:cNvPr id="63" name="椭圆 42"/>
              <p:cNvSpPr>
                <a:spLocks noChangeArrowheads="1"/>
              </p:cNvSpPr>
              <p:nvPr/>
            </p:nvSpPr>
            <p:spPr bwMode="auto">
              <a:xfrm>
                <a:off x="3592309" y="2659701"/>
                <a:ext cx="256382" cy="256381"/>
              </a:xfrm>
              <a:prstGeom prst="ellipse">
                <a:avLst/>
              </a:prstGeom>
              <a:solidFill>
                <a:srgbClr val="404040"/>
              </a:solidFill>
              <a:ln>
                <a:noFill/>
              </a:ln>
            </p:spPr>
            <p:txBody>
              <a:bodyPr lIns="91431" tIns="45716" rIns="91431" bIns="45716" anchor="ctr"/>
              <a:lstStyle>
                <a:lvl1pPr eaLnBrk="0" hangingPunct="0">
                  <a:lnSpc>
                    <a:spcPct val="90000"/>
                  </a:lnSpc>
                  <a:spcBef>
                    <a:spcPts val="1000"/>
                  </a:spcBef>
                  <a:buChar char="•"/>
                  <a:defRPr sz="2800">
                    <a:solidFill>
                      <a:schemeClr val="tx1"/>
                    </a:solidFill>
                    <a:latin typeface="方正兰亭黑_GBK" pitchFamily="2" charset="-122"/>
                    <a:ea typeface="方正兰亭黑_GBK"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itchFamily="2" charset="-122"/>
                    <a:ea typeface="方正兰亭黑_GBK"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2400">
                  <a:solidFill>
                    <a:srgbClr val="FFFFFF"/>
                  </a:solidFill>
                  <a:latin typeface="Arial" panose="020B0604020202020204" pitchFamily="34" charset="0"/>
                  <a:sym typeface="Arial" panose="020B0604020202020204" pitchFamily="34" charset="0"/>
                </a:endParaRPr>
              </a:p>
            </p:txBody>
          </p:sp>
          <p:grpSp>
            <p:nvGrpSpPr>
              <p:cNvPr id="69" name="组合 68"/>
              <p:cNvGrpSpPr/>
              <p:nvPr/>
            </p:nvGrpSpPr>
            <p:grpSpPr>
              <a:xfrm>
                <a:off x="3848691" y="2752688"/>
                <a:ext cx="2458720" cy="104140"/>
                <a:chOff x="7321550" y="5455171"/>
                <a:chExt cx="2458720" cy="104140"/>
              </a:xfrm>
            </p:grpSpPr>
            <p:cxnSp>
              <p:nvCxnSpPr>
                <p:cNvPr id="70" name="直接连接符 69"/>
                <p:cNvCxnSpPr/>
                <p:nvPr/>
              </p:nvCxnSpPr>
              <p:spPr>
                <a:xfrm>
                  <a:off x="7321550" y="5507241"/>
                  <a:ext cx="2458720" cy="0"/>
                </a:xfrm>
                <a:prstGeom prst="line">
                  <a:avLst/>
                </a:prstGeom>
                <a:ln>
                  <a:solidFill>
                    <a:srgbClr val="404040"/>
                  </a:solidFill>
                  <a:prstDash val="sysDot"/>
                </a:ln>
              </p:spPr>
              <p:style>
                <a:lnRef idx="1">
                  <a:schemeClr val="accent1"/>
                </a:lnRef>
                <a:fillRef idx="0">
                  <a:schemeClr val="accent1"/>
                </a:fillRef>
                <a:effectRef idx="0">
                  <a:schemeClr val="accent1"/>
                </a:effectRef>
                <a:fontRef idx="minor">
                  <a:schemeClr val="tx1"/>
                </a:fontRef>
              </p:style>
            </p:cxnSp>
            <p:sp>
              <p:nvSpPr>
                <p:cNvPr id="71" name="椭圆 70"/>
                <p:cNvSpPr/>
                <p:nvPr/>
              </p:nvSpPr>
              <p:spPr>
                <a:xfrm flipH="1" flipV="1">
                  <a:off x="9676130" y="5455171"/>
                  <a:ext cx="104140" cy="10414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sp>
          <p:nvSpPr>
            <p:cNvPr id="89" name="TextBox 48"/>
            <p:cNvSpPr txBox="1"/>
            <p:nvPr/>
          </p:nvSpPr>
          <p:spPr>
            <a:xfrm>
              <a:off x="7705501" y="2646315"/>
              <a:ext cx="1313180" cy="338554"/>
            </a:xfrm>
            <a:prstGeom prst="rect">
              <a:avLst/>
            </a:prstGeom>
            <a:noFill/>
          </p:spPr>
          <p:txBody>
            <a:bodyPr wrap="none" rtlCol="0">
              <a:spAutoFit/>
            </a:bodyPr>
            <a:lstStyle/>
            <a:p>
              <a:r>
                <a:rPr lang="zh-CN" altLang="en-US" sz="1600" dirty="0">
                  <a:solidFill>
                    <a:srgbClr val="404040"/>
                  </a:solidFill>
                  <a:latin typeface="方正兰亭超细黑简体" panose="02000000000000000000" charset="-122"/>
                  <a:ea typeface="方正兰亭超细黑简体" panose="02000000000000000000" charset="-122"/>
                </a:rPr>
                <a:t>年龄 </a:t>
              </a:r>
              <a:r>
                <a:rPr lang="en-US" altLang="zh-CN" sz="1600" dirty="0">
                  <a:solidFill>
                    <a:srgbClr val="404040"/>
                  </a:solidFill>
                  <a:latin typeface="方正兰亭超细黑简体" panose="02000000000000000000" charset="-122"/>
                  <a:ea typeface="方正兰亭超细黑简体" panose="02000000000000000000" charset="-122"/>
                </a:rPr>
                <a:t>: 20</a:t>
              </a:r>
              <a:r>
                <a:rPr lang="zh-CN" altLang="en-US" sz="1600" dirty="0">
                  <a:solidFill>
                    <a:srgbClr val="404040"/>
                  </a:solidFill>
                  <a:latin typeface="方正兰亭超细黑简体" panose="02000000000000000000" charset="-122"/>
                  <a:ea typeface="方正兰亭超细黑简体" panose="02000000000000000000" charset="-122"/>
                </a:rPr>
                <a:t>岁</a:t>
              </a:r>
              <a:endParaRPr lang="en-US" altLang="zh-CN" sz="1600" dirty="0">
                <a:solidFill>
                  <a:srgbClr val="404040"/>
                </a:solidFill>
                <a:latin typeface="方正兰亭超细黑简体" panose="02000000000000000000" charset="-122"/>
                <a:ea typeface="方正兰亭超细黑简体" panose="02000000000000000000" charset="-122"/>
              </a:endParaRPr>
            </a:p>
          </p:txBody>
        </p:sp>
      </p:grpSp>
      <p:grpSp>
        <p:nvGrpSpPr>
          <p:cNvPr id="14" name="组合 13"/>
          <p:cNvGrpSpPr/>
          <p:nvPr/>
        </p:nvGrpSpPr>
        <p:grpSpPr>
          <a:xfrm>
            <a:off x="4884080" y="4691157"/>
            <a:ext cx="3909560" cy="338554"/>
            <a:chOff x="4884080" y="4691157"/>
            <a:chExt cx="3909560" cy="338554"/>
          </a:xfrm>
        </p:grpSpPr>
        <p:grpSp>
          <p:nvGrpSpPr>
            <p:cNvPr id="17" name="组合 16"/>
            <p:cNvGrpSpPr/>
            <p:nvPr/>
          </p:nvGrpSpPr>
          <p:grpSpPr>
            <a:xfrm>
              <a:off x="4884080" y="4691157"/>
              <a:ext cx="2659581" cy="256382"/>
              <a:chOff x="3647830" y="4676643"/>
              <a:chExt cx="2659581" cy="256382"/>
            </a:xfrm>
          </p:grpSpPr>
          <p:sp>
            <p:nvSpPr>
              <p:cNvPr id="24588" name="椭圆 43"/>
              <p:cNvSpPr>
                <a:spLocks noChangeArrowheads="1"/>
              </p:cNvSpPr>
              <p:nvPr/>
            </p:nvSpPr>
            <p:spPr bwMode="auto">
              <a:xfrm>
                <a:off x="3647830" y="4676643"/>
                <a:ext cx="256381" cy="256382"/>
              </a:xfrm>
              <a:prstGeom prst="ellipse">
                <a:avLst/>
              </a:prstGeom>
              <a:solidFill>
                <a:srgbClr val="404040"/>
              </a:solidFill>
              <a:ln>
                <a:noFill/>
              </a:ln>
            </p:spPr>
            <p:txBody>
              <a:bodyPr lIns="91431" tIns="45716" rIns="91431" bIns="45716" anchor="ctr"/>
              <a:lstStyle>
                <a:lvl1pPr eaLnBrk="0" hangingPunct="0">
                  <a:lnSpc>
                    <a:spcPct val="90000"/>
                  </a:lnSpc>
                  <a:spcBef>
                    <a:spcPts val="1000"/>
                  </a:spcBef>
                  <a:buChar char="•"/>
                  <a:defRPr sz="2800">
                    <a:solidFill>
                      <a:schemeClr val="tx1"/>
                    </a:solidFill>
                    <a:latin typeface="方正兰亭黑_GBK" pitchFamily="2" charset="-122"/>
                    <a:ea typeface="方正兰亭黑_GBK"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itchFamily="2" charset="-122"/>
                    <a:ea typeface="方正兰亭黑_GBK"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2400">
                  <a:solidFill>
                    <a:srgbClr val="FFFFFF"/>
                  </a:solidFill>
                  <a:latin typeface="Arial" panose="020B0604020202020204" pitchFamily="34" charset="0"/>
                  <a:sym typeface="Arial" panose="020B0604020202020204" pitchFamily="34" charset="0"/>
                </a:endParaRPr>
              </a:p>
            </p:txBody>
          </p:sp>
          <p:grpSp>
            <p:nvGrpSpPr>
              <p:cNvPr id="75" name="组合 74"/>
              <p:cNvGrpSpPr/>
              <p:nvPr/>
            </p:nvGrpSpPr>
            <p:grpSpPr>
              <a:xfrm>
                <a:off x="3848691" y="4771870"/>
                <a:ext cx="2458720" cy="104140"/>
                <a:chOff x="7321550" y="5455171"/>
                <a:chExt cx="2458720" cy="104140"/>
              </a:xfrm>
            </p:grpSpPr>
            <p:cxnSp>
              <p:nvCxnSpPr>
                <p:cNvPr id="76" name="直接连接符 75"/>
                <p:cNvCxnSpPr/>
                <p:nvPr/>
              </p:nvCxnSpPr>
              <p:spPr>
                <a:xfrm>
                  <a:off x="7321550" y="5507241"/>
                  <a:ext cx="2458720" cy="0"/>
                </a:xfrm>
                <a:prstGeom prst="line">
                  <a:avLst/>
                </a:prstGeom>
                <a:ln>
                  <a:solidFill>
                    <a:srgbClr val="404040"/>
                  </a:solidFill>
                  <a:prstDash val="sysDot"/>
                </a:ln>
              </p:spPr>
              <p:style>
                <a:lnRef idx="1">
                  <a:schemeClr val="accent1"/>
                </a:lnRef>
                <a:fillRef idx="0">
                  <a:schemeClr val="accent1"/>
                </a:fillRef>
                <a:effectRef idx="0">
                  <a:schemeClr val="accent1"/>
                </a:effectRef>
                <a:fontRef idx="minor">
                  <a:schemeClr val="tx1"/>
                </a:fontRef>
              </p:style>
            </p:cxnSp>
            <p:sp>
              <p:nvSpPr>
                <p:cNvPr id="77" name="椭圆 76"/>
                <p:cNvSpPr/>
                <p:nvPr/>
              </p:nvSpPr>
              <p:spPr>
                <a:xfrm flipH="1" flipV="1">
                  <a:off x="9676130" y="5455171"/>
                  <a:ext cx="104140" cy="10414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sp>
          <p:nvSpPr>
            <p:cNvPr id="105" name="TextBox 46"/>
            <p:cNvSpPr txBox="1"/>
            <p:nvPr/>
          </p:nvSpPr>
          <p:spPr>
            <a:xfrm>
              <a:off x="7583052" y="4691157"/>
              <a:ext cx="1210588" cy="338554"/>
            </a:xfrm>
            <a:prstGeom prst="rect">
              <a:avLst/>
            </a:prstGeom>
            <a:noFill/>
          </p:spPr>
          <p:txBody>
            <a:bodyPr wrap="none" rtlCol="0">
              <a:spAutoFit/>
            </a:bodyPr>
            <a:lstStyle/>
            <a:p>
              <a:r>
                <a:rPr lang="zh-CN" altLang="en-US" sz="1600" dirty="0">
                  <a:solidFill>
                    <a:srgbClr val="404040"/>
                  </a:solidFill>
                  <a:latin typeface="方正兰亭超细黑简体" panose="02000000000000000000" charset="-122"/>
                  <a:ea typeface="方正兰亭超细黑简体" panose="02000000000000000000" charset="-122"/>
                </a:rPr>
                <a:t>学历：博士</a:t>
              </a:r>
              <a:endParaRPr lang="en-US" altLang="zh-CN" sz="1600" dirty="0">
                <a:solidFill>
                  <a:srgbClr val="404040"/>
                </a:solidFill>
                <a:latin typeface="方正兰亭超细黑简体" panose="02000000000000000000" charset="-122"/>
                <a:ea typeface="方正兰亭超细黑简体" panose="02000000000000000000" charset="-122"/>
              </a:endParaRPr>
            </a:p>
          </p:txBody>
        </p:sp>
      </p:grpSp>
      <p:grpSp>
        <p:nvGrpSpPr>
          <p:cNvPr id="19" name="组合 18"/>
          <p:cNvGrpSpPr/>
          <p:nvPr/>
        </p:nvGrpSpPr>
        <p:grpSpPr>
          <a:xfrm>
            <a:off x="3784903" y="5619803"/>
            <a:ext cx="4317708" cy="345580"/>
            <a:chOff x="3784903" y="5619803"/>
            <a:chExt cx="4317708" cy="345580"/>
          </a:xfrm>
        </p:grpSpPr>
        <p:grpSp>
          <p:nvGrpSpPr>
            <p:cNvPr id="16" name="组合 15"/>
            <p:cNvGrpSpPr/>
            <p:nvPr/>
          </p:nvGrpSpPr>
          <p:grpSpPr>
            <a:xfrm>
              <a:off x="3784903" y="5619803"/>
              <a:ext cx="2715101" cy="256381"/>
              <a:chOff x="2588458" y="5605289"/>
              <a:chExt cx="2715101" cy="256381"/>
            </a:xfrm>
          </p:grpSpPr>
          <p:sp>
            <p:nvSpPr>
              <p:cNvPr id="24589" name="椭圆 44"/>
              <p:cNvSpPr>
                <a:spLocks noChangeArrowheads="1"/>
              </p:cNvSpPr>
              <p:nvPr/>
            </p:nvSpPr>
            <p:spPr bwMode="auto">
              <a:xfrm>
                <a:off x="2588458" y="5605289"/>
                <a:ext cx="256381" cy="256381"/>
              </a:xfrm>
              <a:prstGeom prst="ellipse">
                <a:avLst/>
              </a:prstGeom>
              <a:solidFill>
                <a:srgbClr val="404040"/>
              </a:solidFill>
              <a:ln>
                <a:noFill/>
              </a:ln>
            </p:spPr>
            <p:txBody>
              <a:bodyPr lIns="91431" tIns="45716" rIns="91431" bIns="45716" anchor="ctr"/>
              <a:lstStyle>
                <a:lvl1pPr eaLnBrk="0" hangingPunct="0">
                  <a:lnSpc>
                    <a:spcPct val="90000"/>
                  </a:lnSpc>
                  <a:spcBef>
                    <a:spcPts val="1000"/>
                  </a:spcBef>
                  <a:buChar char="•"/>
                  <a:defRPr sz="2800">
                    <a:solidFill>
                      <a:schemeClr val="tx1"/>
                    </a:solidFill>
                    <a:latin typeface="方正兰亭黑_GBK" pitchFamily="2" charset="-122"/>
                    <a:ea typeface="方正兰亭黑_GBK"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itchFamily="2" charset="-122"/>
                    <a:ea typeface="方正兰亭黑_GBK"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2400">
                  <a:solidFill>
                    <a:srgbClr val="FFFFFF"/>
                  </a:solidFill>
                  <a:latin typeface="Arial" panose="020B0604020202020204" pitchFamily="34" charset="0"/>
                  <a:sym typeface="Arial" panose="020B0604020202020204" pitchFamily="34" charset="0"/>
                </a:endParaRPr>
              </a:p>
            </p:txBody>
          </p:sp>
          <p:grpSp>
            <p:nvGrpSpPr>
              <p:cNvPr id="78" name="组合 77"/>
              <p:cNvGrpSpPr/>
              <p:nvPr/>
            </p:nvGrpSpPr>
            <p:grpSpPr>
              <a:xfrm>
                <a:off x="2844839" y="5707309"/>
                <a:ext cx="2458720" cy="104140"/>
                <a:chOff x="7321550" y="5455171"/>
                <a:chExt cx="2458720" cy="104140"/>
              </a:xfrm>
            </p:grpSpPr>
            <p:cxnSp>
              <p:nvCxnSpPr>
                <p:cNvPr id="79" name="直接连接符 78"/>
                <p:cNvCxnSpPr/>
                <p:nvPr/>
              </p:nvCxnSpPr>
              <p:spPr>
                <a:xfrm>
                  <a:off x="7321550" y="5507241"/>
                  <a:ext cx="2458720" cy="0"/>
                </a:xfrm>
                <a:prstGeom prst="line">
                  <a:avLst/>
                </a:prstGeom>
                <a:ln>
                  <a:solidFill>
                    <a:srgbClr val="404040"/>
                  </a:solidFill>
                  <a:prstDash val="sysDot"/>
                </a:ln>
              </p:spPr>
              <p:style>
                <a:lnRef idx="1">
                  <a:schemeClr val="accent1"/>
                </a:lnRef>
                <a:fillRef idx="0">
                  <a:schemeClr val="accent1"/>
                </a:fillRef>
                <a:effectRef idx="0">
                  <a:schemeClr val="accent1"/>
                </a:effectRef>
                <a:fontRef idx="minor">
                  <a:schemeClr val="tx1"/>
                </a:fontRef>
              </p:style>
            </p:cxnSp>
            <p:sp>
              <p:nvSpPr>
                <p:cNvPr id="80" name="椭圆 79"/>
                <p:cNvSpPr/>
                <p:nvPr/>
              </p:nvSpPr>
              <p:spPr>
                <a:xfrm flipH="1" flipV="1">
                  <a:off x="9676130" y="5455171"/>
                  <a:ext cx="104140" cy="10414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sp>
          <p:nvSpPr>
            <p:cNvPr id="106" name="TextBox 46"/>
            <p:cNvSpPr txBox="1"/>
            <p:nvPr/>
          </p:nvSpPr>
          <p:spPr>
            <a:xfrm>
              <a:off x="6481654" y="5626829"/>
              <a:ext cx="1620957" cy="338554"/>
            </a:xfrm>
            <a:prstGeom prst="rect">
              <a:avLst/>
            </a:prstGeom>
            <a:noFill/>
          </p:spPr>
          <p:txBody>
            <a:bodyPr wrap="none" rtlCol="0">
              <a:spAutoFit/>
            </a:bodyPr>
            <a:lstStyle/>
            <a:p>
              <a:r>
                <a:rPr lang="zh-CN" altLang="en-US" sz="1600" dirty="0">
                  <a:solidFill>
                    <a:srgbClr val="404040"/>
                  </a:solidFill>
                  <a:latin typeface="方正兰亭超细黑简体" panose="02000000000000000000" charset="-122"/>
                  <a:ea typeface="方正兰亭超细黑简体" panose="02000000000000000000" charset="-122"/>
                </a:rPr>
                <a:t>政治面貌：党员</a:t>
              </a:r>
              <a:endParaRPr lang="en-US" altLang="zh-CN" sz="1600" dirty="0">
                <a:solidFill>
                  <a:srgbClr val="404040"/>
                </a:solidFill>
                <a:latin typeface="方正兰亭超细黑简体" panose="02000000000000000000" charset="-122"/>
                <a:ea typeface="方正兰亭超细黑简体" panose="02000000000000000000" charset="-122"/>
              </a:endParaRPr>
            </a:p>
          </p:txBody>
        </p:sp>
      </p:grpSp>
      <p:grpSp>
        <p:nvGrpSpPr>
          <p:cNvPr id="12" name="组合 11"/>
          <p:cNvGrpSpPr/>
          <p:nvPr/>
        </p:nvGrpSpPr>
        <p:grpSpPr>
          <a:xfrm>
            <a:off x="5163310" y="3646401"/>
            <a:ext cx="3994697" cy="342471"/>
            <a:chOff x="5163310" y="3646401"/>
            <a:chExt cx="3994697" cy="342471"/>
          </a:xfrm>
        </p:grpSpPr>
        <p:grpSp>
          <p:nvGrpSpPr>
            <p:cNvPr id="7" name="组合 6"/>
            <p:cNvGrpSpPr/>
            <p:nvPr/>
          </p:nvGrpSpPr>
          <p:grpSpPr>
            <a:xfrm>
              <a:off x="5163310" y="3646401"/>
              <a:ext cx="2715102" cy="256381"/>
              <a:chOff x="5163310" y="3646401"/>
              <a:chExt cx="2715102" cy="256381"/>
            </a:xfrm>
          </p:grpSpPr>
          <p:sp>
            <p:nvSpPr>
              <p:cNvPr id="24587" name="椭圆 42"/>
              <p:cNvSpPr>
                <a:spLocks noChangeArrowheads="1"/>
              </p:cNvSpPr>
              <p:nvPr/>
            </p:nvSpPr>
            <p:spPr bwMode="auto">
              <a:xfrm>
                <a:off x="5163310" y="3646401"/>
                <a:ext cx="256382" cy="256381"/>
              </a:xfrm>
              <a:prstGeom prst="ellipse">
                <a:avLst/>
              </a:prstGeom>
              <a:solidFill>
                <a:srgbClr val="404040"/>
              </a:solidFill>
              <a:ln>
                <a:noFill/>
              </a:ln>
            </p:spPr>
            <p:txBody>
              <a:bodyPr lIns="91431" tIns="45716" rIns="91431" bIns="45716" anchor="ctr"/>
              <a:lstStyle>
                <a:lvl1pPr eaLnBrk="0" hangingPunct="0">
                  <a:lnSpc>
                    <a:spcPct val="90000"/>
                  </a:lnSpc>
                  <a:spcBef>
                    <a:spcPts val="1000"/>
                  </a:spcBef>
                  <a:buChar char="•"/>
                  <a:defRPr sz="2800">
                    <a:solidFill>
                      <a:schemeClr val="tx1"/>
                    </a:solidFill>
                    <a:latin typeface="方正兰亭黑_GBK" pitchFamily="2" charset="-122"/>
                    <a:ea typeface="方正兰亭黑_GBK"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itchFamily="2" charset="-122"/>
                    <a:ea typeface="方正兰亭黑_GBK"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itchFamily="2" charset="-122"/>
                    <a:ea typeface="方正兰亭黑_GBK"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itchFamily="2" charset="-122"/>
                    <a:ea typeface="方正兰亭黑_GBK" pitchFamily="2" charset="-122"/>
                    <a:sym typeface="Calibri" panose="020F0502020204030204" pitchFamily="34" charset="0"/>
                  </a:defRPr>
                </a:lvl9pPr>
              </a:lstStyle>
              <a:p>
                <a:pPr algn="ctr" eaLnBrk="1" fontAlgn="base" hangingPunct="1">
                  <a:lnSpc>
                    <a:spcPct val="100000"/>
                  </a:lnSpc>
                  <a:spcBef>
                    <a:spcPct val="0"/>
                  </a:spcBef>
                  <a:spcAft>
                    <a:spcPct val="0"/>
                  </a:spcAft>
                  <a:buFont typeface="Arial" panose="020B0604020202020204" pitchFamily="34" charset="0"/>
                  <a:buNone/>
                </a:pPr>
                <a:endParaRPr lang="zh-CN" altLang="zh-CN" sz="2400">
                  <a:solidFill>
                    <a:srgbClr val="FFFFFF"/>
                  </a:solidFill>
                  <a:latin typeface="Arial" panose="020B0604020202020204" pitchFamily="34" charset="0"/>
                  <a:sym typeface="Arial" panose="020B0604020202020204" pitchFamily="34" charset="0"/>
                </a:endParaRPr>
              </a:p>
            </p:txBody>
          </p:sp>
          <p:grpSp>
            <p:nvGrpSpPr>
              <p:cNvPr id="72" name="组合 71"/>
              <p:cNvGrpSpPr/>
              <p:nvPr/>
            </p:nvGrpSpPr>
            <p:grpSpPr>
              <a:xfrm>
                <a:off x="5419692" y="3750758"/>
                <a:ext cx="2458720" cy="104140"/>
                <a:chOff x="7321550" y="5455171"/>
                <a:chExt cx="2458720" cy="104140"/>
              </a:xfrm>
            </p:grpSpPr>
            <p:cxnSp>
              <p:nvCxnSpPr>
                <p:cNvPr id="73" name="直接连接符 72"/>
                <p:cNvCxnSpPr/>
                <p:nvPr/>
              </p:nvCxnSpPr>
              <p:spPr>
                <a:xfrm>
                  <a:off x="7321550" y="5507241"/>
                  <a:ext cx="2458720" cy="0"/>
                </a:xfrm>
                <a:prstGeom prst="line">
                  <a:avLst/>
                </a:prstGeom>
                <a:ln>
                  <a:solidFill>
                    <a:srgbClr val="404040"/>
                  </a:solidFill>
                  <a:prstDash val="sysDot"/>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flipH="1" flipV="1">
                  <a:off x="9676130" y="5455171"/>
                  <a:ext cx="104140" cy="10414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grpSp>
        <p:sp>
          <p:nvSpPr>
            <p:cNvPr id="107" name="TextBox 48"/>
            <p:cNvSpPr txBox="1"/>
            <p:nvPr/>
          </p:nvSpPr>
          <p:spPr>
            <a:xfrm>
              <a:off x="7844827" y="3650318"/>
              <a:ext cx="1313180" cy="338554"/>
            </a:xfrm>
            <a:prstGeom prst="rect">
              <a:avLst/>
            </a:prstGeom>
            <a:noFill/>
          </p:spPr>
          <p:txBody>
            <a:bodyPr wrap="none" rtlCol="0">
              <a:spAutoFit/>
            </a:bodyPr>
            <a:lstStyle/>
            <a:p>
              <a:r>
                <a:rPr lang="zh-CN" altLang="en-US" sz="1600" dirty="0">
                  <a:solidFill>
                    <a:srgbClr val="404040"/>
                  </a:solidFill>
                  <a:latin typeface="方正兰亭超细黑简体" panose="02000000000000000000" charset="-122"/>
                  <a:ea typeface="方正兰亭超细黑简体" panose="02000000000000000000" charset="-122"/>
                </a:rPr>
                <a:t>籍贯 </a:t>
              </a:r>
              <a:r>
                <a:rPr lang="en-US" altLang="zh-CN" sz="1600" dirty="0">
                  <a:solidFill>
                    <a:srgbClr val="404040"/>
                  </a:solidFill>
                  <a:latin typeface="方正兰亭超细黑简体" panose="02000000000000000000" charset="-122"/>
                  <a:ea typeface="方正兰亭超细黑简体" panose="02000000000000000000" charset="-122"/>
                </a:rPr>
                <a:t>: </a:t>
              </a:r>
              <a:r>
                <a:rPr lang="zh-CN" altLang="en-US" sz="1600" dirty="0">
                  <a:solidFill>
                    <a:srgbClr val="404040"/>
                  </a:solidFill>
                  <a:latin typeface="方正兰亭超细黑简体" panose="02000000000000000000" charset="-122"/>
                  <a:ea typeface="方正兰亭超细黑简体" panose="02000000000000000000" charset="-122"/>
                </a:rPr>
                <a:t>北京</a:t>
              </a:r>
              <a:endParaRPr lang="en-US" altLang="zh-CN" sz="1600" dirty="0">
                <a:solidFill>
                  <a:srgbClr val="404040"/>
                </a:solidFill>
                <a:latin typeface="方正兰亭超细黑简体" panose="02000000000000000000" charset="-122"/>
                <a:ea typeface="方正兰亭超细黑简体" panose="02000000000000000000" charset="-122"/>
              </a:endParaRPr>
            </a:p>
          </p:txBody>
        </p:sp>
      </p:grpSp>
      <p:grpSp>
        <p:nvGrpSpPr>
          <p:cNvPr id="48" name="组合 47"/>
          <p:cNvGrpSpPr/>
          <p:nvPr/>
        </p:nvGrpSpPr>
        <p:grpSpPr>
          <a:xfrm>
            <a:off x="653221" y="398417"/>
            <a:ext cx="1694014" cy="515719"/>
            <a:chOff x="653221" y="398417"/>
            <a:chExt cx="1694014" cy="515719"/>
          </a:xfrm>
        </p:grpSpPr>
        <p:grpSp>
          <p:nvGrpSpPr>
            <p:cNvPr id="49" name="组合 48"/>
            <p:cNvGrpSpPr/>
            <p:nvPr/>
          </p:nvGrpSpPr>
          <p:grpSpPr>
            <a:xfrm>
              <a:off x="653221" y="398417"/>
              <a:ext cx="423920" cy="422910"/>
              <a:chOff x="1088650" y="746760"/>
              <a:chExt cx="423920" cy="422910"/>
            </a:xfrm>
          </p:grpSpPr>
          <p:sp>
            <p:nvSpPr>
              <p:cNvPr id="51" name="矩形 50"/>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49"/>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基本信息</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371600" y="1704788"/>
            <a:ext cx="4135314" cy="4085566"/>
            <a:chOff x="3657600" y="1252449"/>
            <a:chExt cx="4135314" cy="4085566"/>
          </a:xfrm>
        </p:grpSpPr>
        <p:sp>
          <p:nvSpPr>
            <p:cNvPr id="6" name="矩形 5"/>
            <p:cNvSpPr/>
            <p:nvPr/>
          </p:nvSpPr>
          <p:spPr>
            <a:xfrm>
              <a:off x="4457168" y="3637071"/>
              <a:ext cx="2642763" cy="304553"/>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3657600" y="1252449"/>
              <a:ext cx="4135314" cy="4085566"/>
              <a:chOff x="3657600" y="1252449"/>
              <a:chExt cx="4135314" cy="4085566"/>
            </a:xfrm>
          </p:grpSpPr>
          <p:sp>
            <p:nvSpPr>
              <p:cNvPr id="4" name="Rectangle 3"/>
              <p:cNvSpPr/>
              <p:nvPr/>
            </p:nvSpPr>
            <p:spPr>
              <a:xfrm>
                <a:off x="3867377" y="1252449"/>
                <a:ext cx="3810000" cy="4085566"/>
              </a:xfrm>
              <a:prstGeom prst="rect">
                <a:avLst/>
              </a:prstGeom>
              <a:noFill/>
              <a:ln w="571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2400" dirty="0">
                  <a:latin typeface="微软雅黑" panose="020B0503020204020204" pitchFamily="34" charset="-122"/>
                  <a:ea typeface="微软雅黑" panose="020B0503020204020204" pitchFamily="34" charset="-122"/>
                </a:endParaRPr>
              </a:p>
            </p:txBody>
          </p:sp>
          <p:sp>
            <p:nvSpPr>
              <p:cNvPr id="8" name="矩形 7"/>
              <p:cNvSpPr/>
              <p:nvPr/>
            </p:nvSpPr>
            <p:spPr>
              <a:xfrm>
                <a:off x="3657600" y="2596917"/>
                <a:ext cx="4135314" cy="10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Text Placeholder 14"/>
            <p:cNvSpPr txBox="1"/>
            <p:nvPr/>
          </p:nvSpPr>
          <p:spPr>
            <a:xfrm>
              <a:off x="4197172" y="1748441"/>
              <a:ext cx="3162754" cy="369332"/>
            </a:xfrm>
            <a:prstGeom prst="rect">
              <a:avLst/>
            </a:prstGeom>
          </p:spPr>
          <p:txBody>
            <a:bodyPr vert="horz" wrap="square" lIns="91440" tIns="45720" rIns="91440" bIns="45720" rtlCol="0" anchor="ctr">
              <a:spAutoFit/>
            </a:bodyPr>
            <a:lstStyle>
              <a:defPPr>
                <a:defRPr lang="zh-CN"/>
              </a:defPPr>
              <a:lvl1pPr marL="0" indent="0" algn="l" defTabSz="914400" rtl="0" eaLnBrk="1" latinLnBrk="0" hangingPunct="1">
                <a:lnSpc>
                  <a:spcPct val="100000"/>
                </a:lnSpc>
                <a:spcBef>
                  <a:spcPts val="0"/>
                </a:spcBef>
                <a:buNone/>
                <a:defRPr sz="23900" b="0" kern="1200">
                  <a:solidFill>
                    <a:schemeClr val="bg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800" b="1" dirty="0">
                  <a:solidFill>
                    <a:srgbClr val="404040"/>
                  </a:solidFill>
                  <a:effectLst/>
                  <a:latin typeface="微软雅黑" panose="020B0503020204020204" pitchFamily="34" charset="-122"/>
                  <a:ea typeface="微软雅黑" panose="020B0503020204020204" pitchFamily="34" charset="-122"/>
                </a:rPr>
                <a:t>200X-200X</a:t>
              </a:r>
            </a:p>
          </p:txBody>
        </p:sp>
        <p:sp>
          <p:nvSpPr>
            <p:cNvPr id="7" name="文本框 66"/>
            <p:cNvSpPr txBox="1">
              <a:spLocks noChangeArrowheads="1"/>
            </p:cNvSpPr>
            <p:nvPr/>
          </p:nvSpPr>
          <p:spPr bwMode="auto">
            <a:xfrm>
              <a:off x="4010198" y="2753861"/>
              <a:ext cx="35367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dist" eaLnBrk="1" hangingPunct="1"/>
              <a:r>
                <a:rPr lang="zh-CN" altLang="en-US" sz="3200" b="1"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北京大学</a:t>
              </a:r>
            </a:p>
          </p:txBody>
        </p:sp>
        <p:sp>
          <p:nvSpPr>
            <p:cNvPr id="9" name="矩形 8"/>
            <p:cNvSpPr/>
            <p:nvPr/>
          </p:nvSpPr>
          <p:spPr>
            <a:xfrm>
              <a:off x="4424449" y="4094378"/>
              <a:ext cx="2708201" cy="1219308"/>
            </a:xfrm>
            <a:prstGeom prst="rect">
              <a:avLst/>
            </a:prstGeom>
          </p:spPr>
          <p:txBody>
            <a:bodyPr wrap="square">
              <a:spAutoFit/>
            </a:bodyPr>
            <a:lstStyle/>
            <a:p>
              <a:pPr lvl="0" algn="ctr">
                <a:lnSpc>
                  <a:spcPct val="150000"/>
                </a:lnSpc>
              </a:pPr>
              <a:r>
                <a:rPr lang="zh-CN" altLang="en-US" sz="1000" dirty="0">
                  <a:solidFill>
                    <a:schemeClr val="bg1">
                      <a:lumMod val="65000"/>
                    </a:schemeClr>
                  </a:solidFill>
                  <a:latin typeface="微软雅黑" panose="020B0503020204020204" pitchFamily="34" charset="-122"/>
                  <a:ea typeface="微软雅黑" panose="020B0503020204020204" pitchFamily="34" charset="-122"/>
                </a:rPr>
                <a:t>点击添加文本信息点击添加文本信息点击添加文本信息点击添加文本信息点击添加文本信息点击添加文本信息点击添加文本信息点击添加文本信息</a:t>
              </a:r>
              <a:endParaRPr lang="en-US" altLang="zh-CN" sz="1000" dirty="0">
                <a:solidFill>
                  <a:schemeClr val="bg1">
                    <a:lumMod val="65000"/>
                  </a:schemeClr>
                </a:solidFill>
                <a:latin typeface="微软雅黑" panose="020B0503020204020204" pitchFamily="34" charset="-122"/>
                <a:ea typeface="微软雅黑" panose="020B0503020204020204" pitchFamily="34" charset="-122"/>
              </a:endParaRPr>
            </a:p>
            <a:p>
              <a:pPr lvl="0" algn="ctr">
                <a:lnSpc>
                  <a:spcPct val="150000"/>
                </a:lnSpc>
              </a:pPr>
              <a:endParaRPr lang="en-US" altLang="zh-CN" sz="10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 name="等腰三角形 1"/>
            <p:cNvSpPr/>
            <p:nvPr/>
          </p:nvSpPr>
          <p:spPr>
            <a:xfrm flipV="1">
              <a:off x="5616624" y="2277180"/>
              <a:ext cx="323850" cy="279181"/>
            </a:xfrm>
            <a:prstGeom prst="triangl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66"/>
            <p:cNvSpPr txBox="1">
              <a:spLocks noChangeArrowheads="1"/>
            </p:cNvSpPr>
            <p:nvPr/>
          </p:nvSpPr>
          <p:spPr bwMode="auto">
            <a:xfrm>
              <a:off x="4657393" y="3664625"/>
              <a:ext cx="2242313" cy="276999"/>
            </a:xfrm>
            <a:prstGeom prst="rect">
              <a:avLst/>
            </a:prstGeom>
            <a:noFill/>
            <a:ln>
              <a:noFill/>
            </a:ln>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dist" eaLnBrk="1" hangingPunct="1"/>
              <a:r>
                <a:rPr lang="zh-CN" altLang="en-US" sz="12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广告专业</a:t>
              </a:r>
            </a:p>
          </p:txBody>
        </p:sp>
      </p:grpSp>
      <p:grpSp>
        <p:nvGrpSpPr>
          <p:cNvPr id="13" name="组合 12"/>
          <p:cNvGrpSpPr/>
          <p:nvPr/>
        </p:nvGrpSpPr>
        <p:grpSpPr>
          <a:xfrm>
            <a:off x="6823173" y="1704788"/>
            <a:ext cx="4135314" cy="4085566"/>
            <a:chOff x="3657600" y="1252449"/>
            <a:chExt cx="4135314" cy="4085566"/>
          </a:xfrm>
        </p:grpSpPr>
        <p:sp>
          <p:nvSpPr>
            <p:cNvPr id="14" name="矩形 13"/>
            <p:cNvSpPr/>
            <p:nvPr/>
          </p:nvSpPr>
          <p:spPr>
            <a:xfrm>
              <a:off x="4457168" y="3637071"/>
              <a:ext cx="2642763" cy="304553"/>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3657600" y="1252449"/>
              <a:ext cx="4135314" cy="4085566"/>
              <a:chOff x="3657600" y="1252449"/>
              <a:chExt cx="4135314" cy="4085566"/>
            </a:xfrm>
          </p:grpSpPr>
          <p:sp>
            <p:nvSpPr>
              <p:cNvPr id="21" name="Rectangle 3"/>
              <p:cNvSpPr/>
              <p:nvPr/>
            </p:nvSpPr>
            <p:spPr>
              <a:xfrm>
                <a:off x="3867377" y="1252449"/>
                <a:ext cx="3810000" cy="4085566"/>
              </a:xfrm>
              <a:prstGeom prst="rect">
                <a:avLst/>
              </a:prstGeom>
              <a:noFill/>
              <a:ln w="571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2400" dirty="0">
                  <a:latin typeface="微软雅黑" panose="020B0503020204020204" pitchFamily="34" charset="-122"/>
                  <a:ea typeface="微软雅黑" panose="020B0503020204020204" pitchFamily="34" charset="-122"/>
                </a:endParaRPr>
              </a:p>
            </p:txBody>
          </p:sp>
          <p:sp>
            <p:nvSpPr>
              <p:cNvPr id="22" name="矩形 21"/>
              <p:cNvSpPr/>
              <p:nvPr/>
            </p:nvSpPr>
            <p:spPr>
              <a:xfrm>
                <a:off x="3657600" y="2596917"/>
                <a:ext cx="4135314" cy="10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Text Placeholder 14"/>
            <p:cNvSpPr txBox="1"/>
            <p:nvPr/>
          </p:nvSpPr>
          <p:spPr>
            <a:xfrm>
              <a:off x="4197172" y="1748441"/>
              <a:ext cx="3162754" cy="369332"/>
            </a:xfrm>
            <a:prstGeom prst="rect">
              <a:avLst/>
            </a:prstGeom>
          </p:spPr>
          <p:txBody>
            <a:bodyPr vert="horz" wrap="square" lIns="91440" tIns="45720" rIns="91440" bIns="45720" rtlCol="0" anchor="ctr">
              <a:spAutoFit/>
            </a:bodyPr>
            <a:lstStyle>
              <a:defPPr>
                <a:defRPr lang="zh-CN"/>
              </a:defPPr>
              <a:lvl1pPr marL="0" indent="0" algn="l" defTabSz="914400" rtl="0" eaLnBrk="1" latinLnBrk="0" hangingPunct="1">
                <a:lnSpc>
                  <a:spcPct val="100000"/>
                </a:lnSpc>
                <a:spcBef>
                  <a:spcPts val="0"/>
                </a:spcBef>
                <a:buNone/>
                <a:defRPr sz="23900" b="0" kern="1200">
                  <a:solidFill>
                    <a:schemeClr val="bg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800" b="1" dirty="0">
                  <a:solidFill>
                    <a:srgbClr val="404040"/>
                  </a:solidFill>
                  <a:effectLst/>
                  <a:latin typeface="微软雅黑" panose="020B0503020204020204" pitchFamily="34" charset="-122"/>
                  <a:ea typeface="微软雅黑" panose="020B0503020204020204" pitchFamily="34" charset="-122"/>
                </a:rPr>
                <a:t>200X-200X</a:t>
              </a:r>
            </a:p>
          </p:txBody>
        </p:sp>
        <p:sp>
          <p:nvSpPr>
            <p:cNvPr id="17" name="文本框 66"/>
            <p:cNvSpPr txBox="1">
              <a:spLocks noChangeArrowheads="1"/>
            </p:cNvSpPr>
            <p:nvPr/>
          </p:nvSpPr>
          <p:spPr bwMode="auto">
            <a:xfrm>
              <a:off x="4010198" y="2753861"/>
              <a:ext cx="35367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dist" eaLnBrk="1" hangingPunct="1"/>
              <a:r>
                <a:rPr lang="zh-CN" altLang="en-US" sz="3200" b="1"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北京大学</a:t>
              </a:r>
            </a:p>
          </p:txBody>
        </p:sp>
        <p:sp>
          <p:nvSpPr>
            <p:cNvPr id="18" name="矩形 17"/>
            <p:cNvSpPr/>
            <p:nvPr/>
          </p:nvSpPr>
          <p:spPr>
            <a:xfrm>
              <a:off x="4424449" y="4094378"/>
              <a:ext cx="2708201" cy="1219308"/>
            </a:xfrm>
            <a:prstGeom prst="rect">
              <a:avLst/>
            </a:prstGeom>
          </p:spPr>
          <p:txBody>
            <a:bodyPr wrap="square">
              <a:spAutoFit/>
            </a:bodyPr>
            <a:lstStyle/>
            <a:p>
              <a:pPr lvl="0" algn="ctr">
                <a:lnSpc>
                  <a:spcPct val="150000"/>
                </a:lnSpc>
              </a:pPr>
              <a:r>
                <a:rPr lang="zh-CN" altLang="en-US" sz="1000" dirty="0">
                  <a:solidFill>
                    <a:schemeClr val="bg1">
                      <a:lumMod val="65000"/>
                    </a:schemeClr>
                  </a:solidFill>
                  <a:latin typeface="微软雅黑" panose="020B0503020204020204" pitchFamily="34" charset="-122"/>
                  <a:ea typeface="微软雅黑" panose="020B0503020204020204" pitchFamily="34" charset="-122"/>
                </a:rPr>
                <a:t>点击添加文本信息点击添加文本信息点击添加文本信息点击添加文本信息点击添加文本信息点击添加文本信息点击添加文本信息点击添加文本信息</a:t>
              </a:r>
              <a:endParaRPr lang="en-US" altLang="zh-CN" sz="1000" dirty="0">
                <a:solidFill>
                  <a:schemeClr val="bg1">
                    <a:lumMod val="65000"/>
                  </a:schemeClr>
                </a:solidFill>
                <a:latin typeface="微软雅黑" panose="020B0503020204020204" pitchFamily="34" charset="-122"/>
                <a:ea typeface="微软雅黑" panose="020B0503020204020204" pitchFamily="34" charset="-122"/>
              </a:endParaRPr>
            </a:p>
            <a:p>
              <a:pPr lvl="0" algn="ctr">
                <a:lnSpc>
                  <a:spcPct val="150000"/>
                </a:lnSpc>
              </a:pPr>
              <a:endParaRPr lang="en-US" altLang="zh-CN" sz="10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9" name="等腰三角形 18"/>
            <p:cNvSpPr/>
            <p:nvPr/>
          </p:nvSpPr>
          <p:spPr>
            <a:xfrm flipV="1">
              <a:off x="5616624" y="2277180"/>
              <a:ext cx="323850" cy="279181"/>
            </a:xfrm>
            <a:prstGeom prst="triangl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66"/>
            <p:cNvSpPr txBox="1">
              <a:spLocks noChangeArrowheads="1"/>
            </p:cNvSpPr>
            <p:nvPr/>
          </p:nvSpPr>
          <p:spPr bwMode="auto">
            <a:xfrm>
              <a:off x="4657393" y="3664625"/>
              <a:ext cx="2242313" cy="276999"/>
            </a:xfrm>
            <a:prstGeom prst="rect">
              <a:avLst/>
            </a:prstGeom>
            <a:noFill/>
            <a:ln>
              <a:noFill/>
            </a:ln>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dist" eaLnBrk="1" hangingPunct="1"/>
              <a:r>
                <a:rPr lang="zh-CN" altLang="en-US" sz="12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广告专业</a:t>
              </a:r>
            </a:p>
          </p:txBody>
        </p:sp>
      </p:grpSp>
      <p:grpSp>
        <p:nvGrpSpPr>
          <p:cNvPr id="23" name="组合 22"/>
          <p:cNvGrpSpPr/>
          <p:nvPr/>
        </p:nvGrpSpPr>
        <p:grpSpPr>
          <a:xfrm>
            <a:off x="653221" y="398417"/>
            <a:ext cx="1694014" cy="515719"/>
            <a:chOff x="653221" y="398417"/>
            <a:chExt cx="1694014" cy="515719"/>
          </a:xfrm>
        </p:grpSpPr>
        <p:grpSp>
          <p:nvGrpSpPr>
            <p:cNvPr id="24" name="组合 23"/>
            <p:cNvGrpSpPr/>
            <p:nvPr/>
          </p:nvGrpSpPr>
          <p:grpSpPr>
            <a:xfrm>
              <a:off x="653221" y="398417"/>
              <a:ext cx="423920" cy="422910"/>
              <a:chOff x="1088650" y="746760"/>
              <a:chExt cx="423920" cy="422910"/>
            </a:xfrm>
          </p:grpSpPr>
          <p:sp>
            <p:nvSpPr>
              <p:cNvPr id="26" name="矩形 25"/>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教育信息</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53221" y="398417"/>
            <a:ext cx="1694014" cy="515719"/>
            <a:chOff x="653221" y="398417"/>
            <a:chExt cx="1694014" cy="515719"/>
          </a:xfrm>
        </p:grpSpPr>
        <p:grpSp>
          <p:nvGrpSpPr>
            <p:cNvPr id="5" name="组合 4"/>
            <p:cNvGrpSpPr/>
            <p:nvPr/>
          </p:nvGrpSpPr>
          <p:grpSpPr>
            <a:xfrm>
              <a:off x="653221" y="398417"/>
              <a:ext cx="423920" cy="422910"/>
              <a:chOff x="1088650" y="746760"/>
              <a:chExt cx="423920" cy="422910"/>
            </a:xfrm>
          </p:grpSpPr>
          <p:sp>
            <p:nvSpPr>
              <p:cNvPr id="7" name="矩形 6"/>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职业信息</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
        <p:nvSpPr>
          <p:cNvPr id="10" name="矩形 9"/>
          <p:cNvSpPr/>
          <p:nvPr/>
        </p:nvSpPr>
        <p:spPr>
          <a:xfrm rot="2700000">
            <a:off x="5143325" y="2476327"/>
            <a:ext cx="1905348" cy="1905348"/>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2700000">
            <a:off x="6869477" y="1829392"/>
            <a:ext cx="1275898" cy="1275898"/>
          </a:xfrm>
          <a:prstGeom prst="rect">
            <a:avLst/>
          </a:prstGeom>
          <a:noFill/>
          <a:ln w="2857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2700000">
            <a:off x="6869477" y="3750336"/>
            <a:ext cx="1275898" cy="1275898"/>
          </a:xfrm>
          <a:prstGeom prst="rect">
            <a:avLst/>
          </a:prstGeom>
          <a:noFill/>
          <a:ln w="2857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2700000">
            <a:off x="4046622" y="1829392"/>
            <a:ext cx="1275898" cy="1275898"/>
          </a:xfrm>
          <a:prstGeom prst="rect">
            <a:avLst/>
          </a:prstGeom>
          <a:noFill/>
          <a:ln w="2857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2700000">
            <a:off x="4046622" y="3750335"/>
            <a:ext cx="1275898" cy="1275898"/>
          </a:xfrm>
          <a:prstGeom prst="rect">
            <a:avLst/>
          </a:prstGeom>
          <a:noFill/>
          <a:ln w="2857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280535" y="3134300"/>
            <a:ext cx="1630930" cy="584775"/>
          </a:xfrm>
          <a:prstGeom prst="rect">
            <a:avLst/>
          </a:prstGeom>
        </p:spPr>
        <p:txBody>
          <a:bodyPr wrap="square">
            <a:spAutoFit/>
          </a:bodyPr>
          <a:lstStyle/>
          <a:p>
            <a:pPr algn="dist">
              <a:defRPr/>
            </a:pPr>
            <a:r>
              <a:rPr lang="en-US" altLang="zh-CN" sz="3200" b="1"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rPr>
              <a:t>SKILL</a:t>
            </a:r>
          </a:p>
        </p:txBody>
      </p:sp>
      <p:sp>
        <p:nvSpPr>
          <p:cNvPr id="17" name="矩形 16"/>
          <p:cNvSpPr/>
          <p:nvPr/>
        </p:nvSpPr>
        <p:spPr>
          <a:xfrm>
            <a:off x="4327892" y="2174953"/>
            <a:ext cx="713357" cy="584775"/>
          </a:xfrm>
          <a:prstGeom prst="rect">
            <a:avLst/>
          </a:prstGeom>
        </p:spPr>
        <p:txBody>
          <a:bodyPr wrap="square">
            <a:spAutoFit/>
          </a:bodyPr>
          <a:lstStyle/>
          <a:p>
            <a:pPr algn="dist">
              <a:defRPr/>
            </a:pPr>
            <a:r>
              <a:rPr lang="en-US" altLang="zh-CN" sz="3200" b="1" dirty="0">
                <a:solidFill>
                  <a:srgbClr val="404040"/>
                </a:solidFill>
                <a:latin typeface="微软雅黑" panose="020B0503020204020204" pitchFamily="34" charset="-122"/>
                <a:ea typeface="微软雅黑" panose="020B0503020204020204" pitchFamily="34" charset="-122"/>
                <a:cs typeface="方正兰亭超细黑简体" panose="02000000000000000000" charset="-122"/>
              </a:rPr>
              <a:t>01</a:t>
            </a:r>
          </a:p>
        </p:txBody>
      </p:sp>
      <p:sp>
        <p:nvSpPr>
          <p:cNvPr id="18" name="矩形 17"/>
          <p:cNvSpPr/>
          <p:nvPr/>
        </p:nvSpPr>
        <p:spPr>
          <a:xfrm>
            <a:off x="7150747" y="2174953"/>
            <a:ext cx="713357" cy="584775"/>
          </a:xfrm>
          <a:prstGeom prst="rect">
            <a:avLst/>
          </a:prstGeom>
        </p:spPr>
        <p:txBody>
          <a:bodyPr wrap="square">
            <a:spAutoFit/>
          </a:bodyPr>
          <a:lstStyle/>
          <a:p>
            <a:pPr algn="dist">
              <a:defRPr/>
            </a:pPr>
            <a:r>
              <a:rPr lang="en-US" altLang="zh-CN" sz="3200" b="1" dirty="0">
                <a:solidFill>
                  <a:srgbClr val="404040"/>
                </a:solidFill>
                <a:latin typeface="微软雅黑" panose="020B0503020204020204" pitchFamily="34" charset="-122"/>
                <a:ea typeface="微软雅黑" panose="020B0503020204020204" pitchFamily="34" charset="-122"/>
                <a:cs typeface="方正兰亭超细黑简体" panose="02000000000000000000" charset="-122"/>
              </a:rPr>
              <a:t>02</a:t>
            </a:r>
          </a:p>
        </p:txBody>
      </p:sp>
      <p:sp>
        <p:nvSpPr>
          <p:cNvPr id="19" name="矩形 18"/>
          <p:cNvSpPr/>
          <p:nvPr/>
        </p:nvSpPr>
        <p:spPr>
          <a:xfrm>
            <a:off x="4327892" y="4129734"/>
            <a:ext cx="713357" cy="584775"/>
          </a:xfrm>
          <a:prstGeom prst="rect">
            <a:avLst/>
          </a:prstGeom>
        </p:spPr>
        <p:txBody>
          <a:bodyPr wrap="square">
            <a:spAutoFit/>
          </a:bodyPr>
          <a:lstStyle/>
          <a:p>
            <a:pPr algn="dist">
              <a:defRPr/>
            </a:pPr>
            <a:r>
              <a:rPr lang="en-US" altLang="zh-CN" sz="3200" b="1" dirty="0">
                <a:solidFill>
                  <a:srgbClr val="404040"/>
                </a:solidFill>
                <a:latin typeface="微软雅黑" panose="020B0503020204020204" pitchFamily="34" charset="-122"/>
                <a:ea typeface="微软雅黑" panose="020B0503020204020204" pitchFamily="34" charset="-122"/>
                <a:cs typeface="方正兰亭超细黑简体" panose="02000000000000000000" charset="-122"/>
              </a:rPr>
              <a:t>03</a:t>
            </a:r>
          </a:p>
        </p:txBody>
      </p:sp>
      <p:sp>
        <p:nvSpPr>
          <p:cNvPr id="20" name="矩形 19"/>
          <p:cNvSpPr/>
          <p:nvPr/>
        </p:nvSpPr>
        <p:spPr>
          <a:xfrm>
            <a:off x="7150747" y="4129734"/>
            <a:ext cx="713357" cy="584775"/>
          </a:xfrm>
          <a:prstGeom prst="rect">
            <a:avLst/>
          </a:prstGeom>
        </p:spPr>
        <p:txBody>
          <a:bodyPr wrap="square">
            <a:spAutoFit/>
          </a:bodyPr>
          <a:lstStyle/>
          <a:p>
            <a:pPr algn="dist">
              <a:defRPr/>
            </a:pPr>
            <a:r>
              <a:rPr lang="en-US" altLang="zh-CN" sz="3200" b="1" dirty="0">
                <a:solidFill>
                  <a:srgbClr val="404040"/>
                </a:solidFill>
                <a:latin typeface="微软雅黑" panose="020B0503020204020204" pitchFamily="34" charset="-122"/>
                <a:ea typeface="微软雅黑" panose="020B0503020204020204" pitchFamily="34" charset="-122"/>
                <a:cs typeface="方正兰亭超细黑简体" panose="02000000000000000000" charset="-122"/>
              </a:rPr>
              <a:t>04</a:t>
            </a:r>
          </a:p>
        </p:txBody>
      </p:sp>
      <p:grpSp>
        <p:nvGrpSpPr>
          <p:cNvPr id="23" name="组合 22"/>
          <p:cNvGrpSpPr/>
          <p:nvPr/>
        </p:nvGrpSpPr>
        <p:grpSpPr>
          <a:xfrm>
            <a:off x="-128656" y="1800731"/>
            <a:ext cx="3727450" cy="1266814"/>
            <a:chOff x="-88900" y="1800731"/>
            <a:chExt cx="3727450" cy="1266814"/>
          </a:xfrm>
        </p:grpSpPr>
        <p:sp>
          <p:nvSpPr>
            <p:cNvPr id="21" name="TextBox 9"/>
            <p:cNvSpPr txBox="1"/>
            <p:nvPr/>
          </p:nvSpPr>
          <p:spPr>
            <a:xfrm>
              <a:off x="1530626" y="1800731"/>
              <a:ext cx="2107924" cy="400110"/>
            </a:xfrm>
            <a:prstGeom prst="rect">
              <a:avLst/>
            </a:prstGeom>
            <a:noFill/>
            <a:ln w="9525">
              <a:noFill/>
            </a:ln>
          </p:spPr>
          <p:txBody>
            <a:bodyPr wrap="square" anchor="ctr">
              <a:spAutoFit/>
            </a:bodyPr>
            <a:lstStyle/>
            <a:p>
              <a:pPr lvl="0" indent="0" algn="r" eaLnBrk="1" hangingPunct="1"/>
              <a:r>
                <a:rPr lang="zh-CN" altLang="en-US" sz="2000" dirty="0">
                  <a:solidFill>
                    <a:srgbClr val="404040"/>
                  </a:solidFill>
                  <a:latin typeface="微软雅黑" panose="020B0503020204020204" pitchFamily="34" charset="-122"/>
                  <a:ea typeface="微软雅黑" panose="020B0503020204020204" pitchFamily="34" charset="-122"/>
                </a:rPr>
                <a:t>技能</a:t>
              </a:r>
              <a:r>
                <a:rPr lang="en-US" altLang="zh-CN" sz="2000" dirty="0">
                  <a:solidFill>
                    <a:srgbClr val="404040"/>
                  </a:solidFill>
                  <a:latin typeface="微软雅黑" panose="020B0503020204020204" pitchFamily="34" charset="-122"/>
                  <a:ea typeface="微软雅黑" panose="020B0503020204020204" pitchFamily="34" charset="-122"/>
                </a:rPr>
                <a:t>1</a:t>
              </a:r>
            </a:p>
          </p:txBody>
        </p:sp>
        <p:sp>
          <p:nvSpPr>
            <p:cNvPr id="22" name="TextBox 9"/>
            <p:cNvSpPr txBox="1"/>
            <p:nvPr/>
          </p:nvSpPr>
          <p:spPr>
            <a:xfrm>
              <a:off x="-88900" y="2144215"/>
              <a:ext cx="3727450" cy="923330"/>
            </a:xfrm>
            <a:prstGeom prst="rect">
              <a:avLst/>
            </a:prstGeom>
            <a:noFill/>
            <a:ln w="9525">
              <a:noFill/>
            </a:ln>
          </p:spPr>
          <p:txBody>
            <a:bodyPr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128656" y="4038601"/>
            <a:ext cx="3727450" cy="1286692"/>
            <a:chOff x="-88900" y="1780853"/>
            <a:chExt cx="3727450" cy="1286692"/>
          </a:xfrm>
        </p:grpSpPr>
        <p:sp>
          <p:nvSpPr>
            <p:cNvPr id="25" name="TextBox 9"/>
            <p:cNvSpPr txBox="1"/>
            <p:nvPr/>
          </p:nvSpPr>
          <p:spPr>
            <a:xfrm>
              <a:off x="1530626" y="1780853"/>
              <a:ext cx="2107924" cy="400110"/>
            </a:xfrm>
            <a:prstGeom prst="rect">
              <a:avLst/>
            </a:prstGeom>
            <a:noFill/>
            <a:ln w="9525">
              <a:noFill/>
            </a:ln>
          </p:spPr>
          <p:txBody>
            <a:bodyPr wrap="square" anchor="ctr">
              <a:spAutoFit/>
            </a:bodyPr>
            <a:lstStyle/>
            <a:p>
              <a:pPr lvl="0" indent="0" algn="r" eaLnBrk="1" hangingPunct="1"/>
              <a:r>
                <a:rPr lang="zh-CN" altLang="en-US" sz="2000" dirty="0">
                  <a:solidFill>
                    <a:srgbClr val="404040"/>
                  </a:solidFill>
                  <a:latin typeface="微软雅黑" panose="020B0503020204020204" pitchFamily="34" charset="-122"/>
                  <a:ea typeface="微软雅黑" panose="020B0503020204020204" pitchFamily="34" charset="-122"/>
                </a:rPr>
                <a:t>技能</a:t>
              </a:r>
              <a:r>
                <a:rPr lang="en-US" altLang="zh-CN" sz="2000" dirty="0">
                  <a:solidFill>
                    <a:srgbClr val="404040"/>
                  </a:solidFill>
                  <a:latin typeface="微软雅黑" panose="020B0503020204020204" pitchFamily="34" charset="-122"/>
                  <a:ea typeface="微软雅黑" panose="020B0503020204020204" pitchFamily="34" charset="-122"/>
                </a:rPr>
                <a:t>3</a:t>
              </a:r>
            </a:p>
          </p:txBody>
        </p:sp>
        <p:sp>
          <p:nvSpPr>
            <p:cNvPr id="26" name="TextBox 9"/>
            <p:cNvSpPr txBox="1"/>
            <p:nvPr/>
          </p:nvSpPr>
          <p:spPr>
            <a:xfrm>
              <a:off x="-88900" y="2144215"/>
              <a:ext cx="3727450" cy="923330"/>
            </a:xfrm>
            <a:prstGeom prst="rect">
              <a:avLst/>
            </a:prstGeom>
            <a:noFill/>
            <a:ln w="9525">
              <a:noFill/>
            </a:ln>
          </p:spPr>
          <p:txBody>
            <a:bodyPr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8530639" y="1800731"/>
            <a:ext cx="3727450" cy="1266814"/>
            <a:chOff x="8461745" y="1899051"/>
            <a:chExt cx="3727450" cy="1266814"/>
          </a:xfrm>
        </p:grpSpPr>
        <p:sp>
          <p:nvSpPr>
            <p:cNvPr id="28" name="TextBox 9"/>
            <p:cNvSpPr txBox="1"/>
            <p:nvPr/>
          </p:nvSpPr>
          <p:spPr>
            <a:xfrm>
              <a:off x="8461745" y="1899051"/>
              <a:ext cx="2107924" cy="400110"/>
            </a:xfrm>
            <a:prstGeom prst="rect">
              <a:avLst/>
            </a:prstGeom>
            <a:noFill/>
            <a:ln w="9525">
              <a:noFill/>
            </a:ln>
          </p:spPr>
          <p:txBody>
            <a:bodyPr wrap="square" anchor="ctr">
              <a:spAutoFit/>
            </a:bodyPr>
            <a:lstStyle/>
            <a:p>
              <a:pPr lvl="0" indent="0" eaLnBrk="1" hangingPunct="1"/>
              <a:r>
                <a:rPr lang="zh-CN" altLang="en-US" sz="2000" dirty="0">
                  <a:solidFill>
                    <a:srgbClr val="404040"/>
                  </a:solidFill>
                  <a:latin typeface="微软雅黑" panose="020B0503020204020204" pitchFamily="34" charset="-122"/>
                  <a:ea typeface="微软雅黑" panose="020B0503020204020204" pitchFamily="34" charset="-122"/>
                </a:rPr>
                <a:t>技能</a:t>
              </a:r>
              <a:r>
                <a:rPr lang="en-US" altLang="zh-CN" sz="2000" dirty="0">
                  <a:solidFill>
                    <a:srgbClr val="404040"/>
                  </a:solidFill>
                  <a:latin typeface="微软雅黑" panose="020B0503020204020204" pitchFamily="34" charset="-122"/>
                  <a:ea typeface="微软雅黑" panose="020B0503020204020204" pitchFamily="34" charset="-122"/>
                </a:rPr>
                <a:t>2</a:t>
              </a:r>
            </a:p>
          </p:txBody>
        </p:sp>
        <p:sp>
          <p:nvSpPr>
            <p:cNvPr id="29" name="TextBox 9"/>
            <p:cNvSpPr txBox="1"/>
            <p:nvPr/>
          </p:nvSpPr>
          <p:spPr>
            <a:xfrm>
              <a:off x="8461745" y="2242535"/>
              <a:ext cx="3727450" cy="923330"/>
            </a:xfrm>
            <a:prstGeom prst="rect">
              <a:avLst/>
            </a:prstGeom>
            <a:noFill/>
            <a:ln w="9525">
              <a:noFill/>
            </a:ln>
          </p:spPr>
          <p:txBody>
            <a:bodyPr anchor="ctr">
              <a:spAutoFit/>
            </a:bodyPr>
            <a:lstStyle/>
            <a:p>
              <a:pPr lvl="0" indent="0"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8530639" y="4038601"/>
            <a:ext cx="3727450" cy="1266814"/>
            <a:chOff x="8302039" y="4038601"/>
            <a:chExt cx="3727450" cy="1266814"/>
          </a:xfrm>
        </p:grpSpPr>
        <p:sp>
          <p:nvSpPr>
            <p:cNvPr id="31" name="TextBox 9"/>
            <p:cNvSpPr txBox="1"/>
            <p:nvPr/>
          </p:nvSpPr>
          <p:spPr>
            <a:xfrm>
              <a:off x="8302039" y="4038601"/>
              <a:ext cx="2107924" cy="400110"/>
            </a:xfrm>
            <a:prstGeom prst="rect">
              <a:avLst/>
            </a:prstGeom>
            <a:noFill/>
            <a:ln w="9525">
              <a:noFill/>
            </a:ln>
          </p:spPr>
          <p:txBody>
            <a:bodyPr wrap="square" anchor="ctr">
              <a:spAutoFit/>
            </a:bodyPr>
            <a:lstStyle/>
            <a:p>
              <a:pPr lvl="0" indent="0" eaLnBrk="1" hangingPunct="1"/>
              <a:r>
                <a:rPr lang="zh-CN" altLang="en-US" sz="2000" dirty="0">
                  <a:solidFill>
                    <a:srgbClr val="404040"/>
                  </a:solidFill>
                  <a:latin typeface="微软雅黑" panose="020B0503020204020204" pitchFamily="34" charset="-122"/>
                  <a:ea typeface="微软雅黑" panose="020B0503020204020204" pitchFamily="34" charset="-122"/>
                </a:rPr>
                <a:t>技能</a:t>
              </a:r>
              <a:r>
                <a:rPr lang="en-US" altLang="zh-CN" sz="2000" dirty="0">
                  <a:solidFill>
                    <a:srgbClr val="404040"/>
                  </a:solidFill>
                  <a:latin typeface="微软雅黑" panose="020B0503020204020204" pitchFamily="34" charset="-122"/>
                  <a:ea typeface="微软雅黑" panose="020B0503020204020204" pitchFamily="34" charset="-122"/>
                </a:rPr>
                <a:t>4</a:t>
              </a:r>
            </a:p>
          </p:txBody>
        </p:sp>
        <p:sp>
          <p:nvSpPr>
            <p:cNvPr id="32" name="TextBox 9"/>
            <p:cNvSpPr txBox="1"/>
            <p:nvPr/>
          </p:nvSpPr>
          <p:spPr>
            <a:xfrm>
              <a:off x="8302039" y="4382085"/>
              <a:ext cx="3727450" cy="923330"/>
            </a:xfrm>
            <a:prstGeom prst="rect">
              <a:avLst/>
            </a:prstGeom>
            <a:noFill/>
            <a:ln w="9525">
              <a:noFill/>
            </a:ln>
          </p:spPr>
          <p:txBody>
            <a:bodyPr anchor="ctr">
              <a:spAutoFit/>
            </a:bodyPr>
            <a:lstStyle/>
            <a:p>
              <a:pPr lvl="0" indent="0"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a:off x="1623465" y="3813810"/>
            <a:ext cx="285750" cy="285750"/>
          </a:xfrm>
          <a:prstGeom prst="ellipse">
            <a:avLst/>
          </a:prstGeom>
          <a:noFill/>
          <a:ln w="127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sp>
        <p:nvSpPr>
          <p:cNvPr id="39" name="椭圆 38"/>
          <p:cNvSpPr/>
          <p:nvPr/>
        </p:nvSpPr>
        <p:spPr>
          <a:xfrm>
            <a:off x="4290465" y="3813810"/>
            <a:ext cx="285750" cy="285750"/>
          </a:xfrm>
          <a:prstGeom prst="ellipse">
            <a:avLst/>
          </a:prstGeom>
          <a:noFill/>
          <a:ln w="127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cxnSp>
        <p:nvCxnSpPr>
          <p:cNvPr id="40" name="直接连接符 39"/>
          <p:cNvCxnSpPr/>
          <p:nvPr/>
        </p:nvCxnSpPr>
        <p:spPr>
          <a:xfrm>
            <a:off x="1974303" y="3956685"/>
            <a:ext cx="2255837" cy="3175"/>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7433715" y="3813810"/>
            <a:ext cx="285750" cy="285750"/>
          </a:xfrm>
          <a:prstGeom prst="ellipse">
            <a:avLst/>
          </a:prstGeom>
          <a:noFill/>
          <a:ln w="127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sp>
        <p:nvSpPr>
          <p:cNvPr id="42" name="椭圆 41"/>
          <p:cNvSpPr/>
          <p:nvPr/>
        </p:nvSpPr>
        <p:spPr>
          <a:xfrm>
            <a:off x="10100715" y="3813810"/>
            <a:ext cx="285750" cy="285750"/>
          </a:xfrm>
          <a:prstGeom prst="ellipse">
            <a:avLst/>
          </a:prstGeom>
          <a:noFill/>
          <a:ln w="127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cxnSp>
        <p:nvCxnSpPr>
          <p:cNvPr id="43" name="直接连接符 42"/>
          <p:cNvCxnSpPr/>
          <p:nvPr/>
        </p:nvCxnSpPr>
        <p:spPr>
          <a:xfrm>
            <a:off x="7829003" y="3956685"/>
            <a:ext cx="2208212" cy="3175"/>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4661940" y="3982085"/>
            <a:ext cx="2687638" cy="3175"/>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0469015" y="3982085"/>
            <a:ext cx="625475" cy="3175"/>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061490" y="3982085"/>
            <a:ext cx="481013" cy="3175"/>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1528215" y="2004060"/>
            <a:ext cx="1905000" cy="47625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rPr>
              <a:t>2013</a:t>
            </a:r>
          </a:p>
        </p:txBody>
      </p:sp>
      <p:sp>
        <p:nvSpPr>
          <p:cNvPr id="49" name="矩形 48"/>
          <p:cNvSpPr/>
          <p:nvPr/>
        </p:nvSpPr>
        <p:spPr>
          <a:xfrm>
            <a:off x="3528465" y="4671060"/>
            <a:ext cx="1905000" cy="47625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rPr>
              <a:t>2014</a:t>
            </a:r>
          </a:p>
        </p:txBody>
      </p:sp>
      <p:sp>
        <p:nvSpPr>
          <p:cNvPr id="50" name="矩形 49"/>
          <p:cNvSpPr/>
          <p:nvPr/>
        </p:nvSpPr>
        <p:spPr>
          <a:xfrm>
            <a:off x="6576465" y="2004060"/>
            <a:ext cx="1905000" cy="47625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rPr>
              <a:t>2015</a:t>
            </a:r>
          </a:p>
        </p:txBody>
      </p:sp>
      <p:sp>
        <p:nvSpPr>
          <p:cNvPr id="51" name="矩形 50"/>
          <p:cNvSpPr/>
          <p:nvPr/>
        </p:nvSpPr>
        <p:spPr>
          <a:xfrm>
            <a:off x="9243465" y="4671060"/>
            <a:ext cx="1905000" cy="47625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rPr>
              <a:t>2016</a:t>
            </a:r>
          </a:p>
        </p:txBody>
      </p:sp>
      <p:sp>
        <p:nvSpPr>
          <p:cNvPr id="52" name="等腰三角形 51"/>
          <p:cNvSpPr/>
          <p:nvPr/>
        </p:nvSpPr>
        <p:spPr>
          <a:xfrm>
            <a:off x="1718715" y="3623310"/>
            <a:ext cx="95250" cy="95250"/>
          </a:xfrm>
          <a:prstGeom prst="triangl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sp>
        <p:nvSpPr>
          <p:cNvPr id="53" name="等腰三角形 52"/>
          <p:cNvSpPr/>
          <p:nvPr/>
        </p:nvSpPr>
        <p:spPr>
          <a:xfrm>
            <a:off x="7528965" y="3623310"/>
            <a:ext cx="95250" cy="95250"/>
          </a:xfrm>
          <a:prstGeom prst="triangl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sp>
        <p:nvSpPr>
          <p:cNvPr id="54" name="等腰三角形 53"/>
          <p:cNvSpPr/>
          <p:nvPr/>
        </p:nvSpPr>
        <p:spPr>
          <a:xfrm rot="10800000">
            <a:off x="4385715" y="4290060"/>
            <a:ext cx="95250" cy="95250"/>
          </a:xfrm>
          <a:prstGeom prst="triangl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sp>
        <p:nvSpPr>
          <p:cNvPr id="55" name="等腰三角形 54"/>
          <p:cNvSpPr/>
          <p:nvPr/>
        </p:nvSpPr>
        <p:spPr>
          <a:xfrm rot="10800000">
            <a:off x="10195965" y="4290060"/>
            <a:ext cx="95250" cy="95250"/>
          </a:xfrm>
          <a:prstGeom prst="triangl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prstClr val="white"/>
              </a:solidFill>
              <a:latin typeface="微软雅黑" panose="020B0503020204020204" pitchFamily="34" charset="-122"/>
              <a:ea typeface="微软雅黑" panose="020B0503020204020204" pitchFamily="34" charset="-122"/>
              <a:cs typeface="方正兰亭超细黑简体" panose="02000000000000000000" charset="-122"/>
            </a:endParaRPr>
          </a:p>
        </p:txBody>
      </p:sp>
      <p:sp>
        <p:nvSpPr>
          <p:cNvPr id="56" name="矩形 55"/>
          <p:cNvSpPr/>
          <p:nvPr/>
        </p:nvSpPr>
        <p:spPr>
          <a:xfrm>
            <a:off x="6133553" y="2690361"/>
            <a:ext cx="325145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57" name="矩形 56"/>
          <p:cNvSpPr/>
          <p:nvPr/>
        </p:nvSpPr>
        <p:spPr>
          <a:xfrm>
            <a:off x="1112039" y="2690361"/>
            <a:ext cx="325145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58" name="矩形 57"/>
          <p:cNvSpPr/>
          <p:nvPr/>
        </p:nvSpPr>
        <p:spPr>
          <a:xfrm>
            <a:off x="8862339" y="5310069"/>
            <a:ext cx="325145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59" name="矩形 58"/>
          <p:cNvSpPr/>
          <p:nvPr/>
        </p:nvSpPr>
        <p:spPr>
          <a:xfrm>
            <a:off x="3102221" y="5255460"/>
            <a:ext cx="3251451" cy="646331"/>
          </a:xfrm>
          <a:prstGeom prst="rect">
            <a:avLst/>
          </a:prstGeom>
        </p:spPr>
        <p:txBody>
          <a:bodyPr wrap="square">
            <a:spAutoFit/>
          </a:bodyPr>
          <a:lstStyle/>
          <a:p>
            <a:pPr lvl="0">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653221" y="398417"/>
            <a:ext cx="1694014" cy="515719"/>
            <a:chOff x="653221" y="398417"/>
            <a:chExt cx="1694014" cy="515719"/>
          </a:xfrm>
        </p:grpSpPr>
        <p:grpSp>
          <p:nvGrpSpPr>
            <p:cNvPr id="27" name="组合 26"/>
            <p:cNvGrpSpPr/>
            <p:nvPr/>
          </p:nvGrpSpPr>
          <p:grpSpPr>
            <a:xfrm>
              <a:off x="653221" y="398417"/>
              <a:ext cx="423920" cy="422910"/>
              <a:chOff x="1088650" y="746760"/>
              <a:chExt cx="423920" cy="422910"/>
            </a:xfrm>
          </p:grpSpPr>
          <p:sp>
            <p:nvSpPr>
              <p:cNvPr id="32" name="矩形 31"/>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文本框 30"/>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工作经历</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直接连接符 19"/>
          <p:cNvCxnSpPr/>
          <p:nvPr/>
        </p:nvCxnSpPr>
        <p:spPr>
          <a:xfrm>
            <a:off x="2601578" y="3421742"/>
            <a:ext cx="2608951"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87212" y="3421742"/>
            <a:ext cx="2783123"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0149437" y="3421742"/>
            <a:ext cx="2696037"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2" name="六边形 1"/>
          <p:cNvSpPr/>
          <p:nvPr/>
        </p:nvSpPr>
        <p:spPr>
          <a:xfrm rot="16200000">
            <a:off x="933715" y="2642327"/>
            <a:ext cx="1791408" cy="1544317"/>
          </a:xfrm>
          <a:prstGeom prst="hexagon">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1480944" y="3033824"/>
            <a:ext cx="716093" cy="732294"/>
            <a:chOff x="0" y="0"/>
            <a:chExt cx="701675" cy="717550"/>
          </a:xfrm>
          <a:solidFill>
            <a:srgbClr val="404040"/>
          </a:solidFill>
        </p:grpSpPr>
        <p:sp>
          <p:nvSpPr>
            <p:cNvPr id="27" name="Freeform 5"/>
            <p:cNvSpPr>
              <a:spLocks noEditPoints="1"/>
            </p:cNvSpPr>
            <p:nvPr/>
          </p:nvSpPr>
          <p:spPr bwMode="auto">
            <a:xfrm>
              <a:off x="174625" y="174625"/>
              <a:ext cx="350838" cy="542925"/>
            </a:xfrm>
            <a:custGeom>
              <a:avLst/>
              <a:gdLst>
                <a:gd name="T0" fmla="*/ 46 w 92"/>
                <a:gd name="T1" fmla="*/ 0 h 142"/>
                <a:gd name="T2" fmla="*/ 0 w 92"/>
                <a:gd name="T3" fmla="*/ 44 h 142"/>
                <a:gd name="T4" fmla="*/ 20 w 92"/>
                <a:gd name="T5" fmla="*/ 97 h 142"/>
                <a:gd name="T6" fmla="*/ 28 w 92"/>
                <a:gd name="T7" fmla="*/ 108 h 142"/>
                <a:gd name="T8" fmla="*/ 26 w 92"/>
                <a:gd name="T9" fmla="*/ 111 h 142"/>
                <a:gd name="T10" fmla="*/ 29 w 92"/>
                <a:gd name="T11" fmla="*/ 115 h 142"/>
                <a:gd name="T12" fmla="*/ 27 w 92"/>
                <a:gd name="T13" fmla="*/ 118 h 142"/>
                <a:gd name="T14" fmla="*/ 29 w 92"/>
                <a:gd name="T15" fmla="*/ 122 h 142"/>
                <a:gd name="T16" fmla="*/ 26 w 92"/>
                <a:gd name="T17" fmla="*/ 125 h 142"/>
                <a:gd name="T18" fmla="*/ 30 w 92"/>
                <a:gd name="T19" fmla="*/ 129 h 142"/>
                <a:gd name="T20" fmla="*/ 29 w 92"/>
                <a:gd name="T21" fmla="*/ 132 h 142"/>
                <a:gd name="T22" fmla="*/ 40 w 92"/>
                <a:gd name="T23" fmla="*/ 138 h 142"/>
                <a:gd name="T24" fmla="*/ 46 w 92"/>
                <a:gd name="T25" fmla="*/ 142 h 142"/>
                <a:gd name="T26" fmla="*/ 52 w 92"/>
                <a:gd name="T27" fmla="*/ 138 h 142"/>
                <a:gd name="T28" fmla="*/ 63 w 92"/>
                <a:gd name="T29" fmla="*/ 132 h 142"/>
                <a:gd name="T30" fmla="*/ 62 w 92"/>
                <a:gd name="T31" fmla="*/ 129 h 142"/>
                <a:gd name="T32" fmla="*/ 66 w 92"/>
                <a:gd name="T33" fmla="*/ 125 h 142"/>
                <a:gd name="T34" fmla="*/ 63 w 92"/>
                <a:gd name="T35" fmla="*/ 122 h 142"/>
                <a:gd name="T36" fmla="*/ 66 w 92"/>
                <a:gd name="T37" fmla="*/ 118 h 142"/>
                <a:gd name="T38" fmla="*/ 63 w 92"/>
                <a:gd name="T39" fmla="*/ 115 h 142"/>
                <a:gd name="T40" fmla="*/ 66 w 92"/>
                <a:gd name="T41" fmla="*/ 111 h 142"/>
                <a:gd name="T42" fmla="*/ 64 w 92"/>
                <a:gd name="T43" fmla="*/ 108 h 142"/>
                <a:gd name="T44" fmla="*/ 72 w 92"/>
                <a:gd name="T45" fmla="*/ 97 h 142"/>
                <a:gd name="T46" fmla="*/ 92 w 92"/>
                <a:gd name="T47" fmla="*/ 44 h 142"/>
                <a:gd name="T48" fmla="*/ 46 w 92"/>
                <a:gd name="T49" fmla="*/ 0 h 142"/>
                <a:gd name="T50" fmla="*/ 70 w 92"/>
                <a:gd name="T51" fmla="*/ 72 h 142"/>
                <a:gd name="T52" fmla="*/ 60 w 92"/>
                <a:gd name="T53" fmla="*/ 96 h 142"/>
                <a:gd name="T54" fmla="*/ 46 w 92"/>
                <a:gd name="T55" fmla="*/ 101 h 142"/>
                <a:gd name="T56" fmla="*/ 32 w 92"/>
                <a:gd name="T57" fmla="*/ 96 h 142"/>
                <a:gd name="T58" fmla="*/ 22 w 92"/>
                <a:gd name="T59" fmla="*/ 72 h 142"/>
                <a:gd name="T60" fmla="*/ 12 w 92"/>
                <a:gd name="T61" fmla="*/ 44 h 142"/>
                <a:gd name="T62" fmla="*/ 46 w 92"/>
                <a:gd name="T63" fmla="*/ 12 h 142"/>
                <a:gd name="T64" fmla="*/ 80 w 92"/>
                <a:gd name="T65" fmla="*/ 44 h 142"/>
                <a:gd name="T66" fmla="*/ 70 w 92"/>
                <a:gd name="T67" fmla="*/ 7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2" h="142">
                  <a:moveTo>
                    <a:pt x="46" y="0"/>
                  </a:moveTo>
                  <a:cubicBezTo>
                    <a:pt x="20" y="0"/>
                    <a:pt x="0" y="20"/>
                    <a:pt x="0" y="44"/>
                  </a:cubicBezTo>
                  <a:cubicBezTo>
                    <a:pt x="0" y="73"/>
                    <a:pt x="20" y="81"/>
                    <a:pt x="20" y="97"/>
                  </a:cubicBezTo>
                  <a:cubicBezTo>
                    <a:pt x="20" y="102"/>
                    <a:pt x="23" y="106"/>
                    <a:pt x="28" y="108"/>
                  </a:cubicBezTo>
                  <a:cubicBezTo>
                    <a:pt x="27" y="109"/>
                    <a:pt x="26" y="110"/>
                    <a:pt x="26" y="111"/>
                  </a:cubicBezTo>
                  <a:cubicBezTo>
                    <a:pt x="26" y="112"/>
                    <a:pt x="27" y="114"/>
                    <a:pt x="29" y="115"/>
                  </a:cubicBezTo>
                  <a:cubicBezTo>
                    <a:pt x="27" y="116"/>
                    <a:pt x="27" y="117"/>
                    <a:pt x="27" y="118"/>
                  </a:cubicBezTo>
                  <a:cubicBezTo>
                    <a:pt x="27" y="119"/>
                    <a:pt x="28" y="120"/>
                    <a:pt x="29" y="122"/>
                  </a:cubicBezTo>
                  <a:cubicBezTo>
                    <a:pt x="27" y="123"/>
                    <a:pt x="26" y="124"/>
                    <a:pt x="26" y="125"/>
                  </a:cubicBezTo>
                  <a:cubicBezTo>
                    <a:pt x="26" y="127"/>
                    <a:pt x="28" y="128"/>
                    <a:pt x="30" y="129"/>
                  </a:cubicBezTo>
                  <a:cubicBezTo>
                    <a:pt x="29" y="130"/>
                    <a:pt x="29" y="131"/>
                    <a:pt x="29" y="132"/>
                  </a:cubicBezTo>
                  <a:cubicBezTo>
                    <a:pt x="29" y="135"/>
                    <a:pt x="34" y="137"/>
                    <a:pt x="40" y="138"/>
                  </a:cubicBezTo>
                  <a:cubicBezTo>
                    <a:pt x="41" y="141"/>
                    <a:pt x="43" y="142"/>
                    <a:pt x="46" y="142"/>
                  </a:cubicBezTo>
                  <a:cubicBezTo>
                    <a:pt x="49" y="142"/>
                    <a:pt x="51" y="141"/>
                    <a:pt x="52" y="138"/>
                  </a:cubicBezTo>
                  <a:cubicBezTo>
                    <a:pt x="59" y="137"/>
                    <a:pt x="63" y="135"/>
                    <a:pt x="63" y="132"/>
                  </a:cubicBezTo>
                  <a:cubicBezTo>
                    <a:pt x="63" y="131"/>
                    <a:pt x="63" y="130"/>
                    <a:pt x="62" y="129"/>
                  </a:cubicBezTo>
                  <a:cubicBezTo>
                    <a:pt x="65" y="128"/>
                    <a:pt x="66" y="127"/>
                    <a:pt x="66" y="125"/>
                  </a:cubicBezTo>
                  <a:cubicBezTo>
                    <a:pt x="66" y="124"/>
                    <a:pt x="65" y="123"/>
                    <a:pt x="63" y="122"/>
                  </a:cubicBezTo>
                  <a:cubicBezTo>
                    <a:pt x="65" y="121"/>
                    <a:pt x="66" y="119"/>
                    <a:pt x="66" y="118"/>
                  </a:cubicBezTo>
                  <a:cubicBezTo>
                    <a:pt x="66" y="117"/>
                    <a:pt x="65" y="116"/>
                    <a:pt x="63" y="115"/>
                  </a:cubicBezTo>
                  <a:cubicBezTo>
                    <a:pt x="65" y="114"/>
                    <a:pt x="66" y="112"/>
                    <a:pt x="66" y="111"/>
                  </a:cubicBezTo>
                  <a:cubicBezTo>
                    <a:pt x="66" y="110"/>
                    <a:pt x="65" y="109"/>
                    <a:pt x="64" y="108"/>
                  </a:cubicBezTo>
                  <a:cubicBezTo>
                    <a:pt x="69" y="105"/>
                    <a:pt x="72" y="102"/>
                    <a:pt x="72" y="97"/>
                  </a:cubicBezTo>
                  <a:cubicBezTo>
                    <a:pt x="72" y="81"/>
                    <a:pt x="92" y="73"/>
                    <a:pt x="92" y="44"/>
                  </a:cubicBezTo>
                  <a:cubicBezTo>
                    <a:pt x="92" y="20"/>
                    <a:pt x="72" y="0"/>
                    <a:pt x="46" y="0"/>
                  </a:cubicBezTo>
                  <a:close/>
                  <a:moveTo>
                    <a:pt x="70" y="72"/>
                  </a:moveTo>
                  <a:cubicBezTo>
                    <a:pt x="66" y="78"/>
                    <a:pt x="60" y="86"/>
                    <a:pt x="60" y="96"/>
                  </a:cubicBezTo>
                  <a:cubicBezTo>
                    <a:pt x="58" y="98"/>
                    <a:pt x="53" y="101"/>
                    <a:pt x="46" y="101"/>
                  </a:cubicBezTo>
                  <a:cubicBezTo>
                    <a:pt x="39" y="101"/>
                    <a:pt x="34" y="98"/>
                    <a:pt x="32" y="96"/>
                  </a:cubicBezTo>
                  <a:cubicBezTo>
                    <a:pt x="32" y="86"/>
                    <a:pt x="26" y="78"/>
                    <a:pt x="22" y="72"/>
                  </a:cubicBezTo>
                  <a:cubicBezTo>
                    <a:pt x="17" y="64"/>
                    <a:pt x="12" y="57"/>
                    <a:pt x="12" y="44"/>
                  </a:cubicBezTo>
                  <a:cubicBezTo>
                    <a:pt x="12" y="26"/>
                    <a:pt x="27" y="12"/>
                    <a:pt x="46" y="12"/>
                  </a:cubicBezTo>
                  <a:cubicBezTo>
                    <a:pt x="65" y="12"/>
                    <a:pt x="80" y="26"/>
                    <a:pt x="80" y="44"/>
                  </a:cubicBezTo>
                  <a:cubicBezTo>
                    <a:pt x="80" y="57"/>
                    <a:pt x="75" y="64"/>
                    <a:pt x="70"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6"/>
            <p:cNvSpPr/>
            <p:nvPr/>
          </p:nvSpPr>
          <p:spPr bwMode="auto">
            <a:xfrm>
              <a:off x="327025" y="0"/>
              <a:ext cx="46038" cy="114300"/>
            </a:xfrm>
            <a:custGeom>
              <a:avLst/>
              <a:gdLst>
                <a:gd name="T0" fmla="*/ 6 w 12"/>
                <a:gd name="T1" fmla="*/ 30 h 30"/>
                <a:gd name="T2" fmla="*/ 12 w 12"/>
                <a:gd name="T3" fmla="*/ 22 h 30"/>
                <a:gd name="T4" fmla="*/ 12 w 12"/>
                <a:gd name="T5" fmla="*/ 8 h 30"/>
                <a:gd name="T6" fmla="*/ 6 w 12"/>
                <a:gd name="T7" fmla="*/ 0 h 30"/>
                <a:gd name="T8" fmla="*/ 0 w 12"/>
                <a:gd name="T9" fmla="*/ 8 h 30"/>
                <a:gd name="T10" fmla="*/ 0 w 12"/>
                <a:gd name="T11" fmla="*/ 22 h 30"/>
                <a:gd name="T12" fmla="*/ 6 w 12"/>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2" h="30">
                  <a:moveTo>
                    <a:pt x="6" y="30"/>
                  </a:moveTo>
                  <a:cubicBezTo>
                    <a:pt x="9" y="30"/>
                    <a:pt x="12" y="27"/>
                    <a:pt x="12" y="22"/>
                  </a:cubicBezTo>
                  <a:cubicBezTo>
                    <a:pt x="12" y="8"/>
                    <a:pt x="12" y="8"/>
                    <a:pt x="12" y="8"/>
                  </a:cubicBezTo>
                  <a:cubicBezTo>
                    <a:pt x="12" y="4"/>
                    <a:pt x="9" y="0"/>
                    <a:pt x="6" y="0"/>
                  </a:cubicBezTo>
                  <a:cubicBezTo>
                    <a:pt x="3" y="0"/>
                    <a:pt x="0" y="4"/>
                    <a:pt x="0" y="8"/>
                  </a:cubicBezTo>
                  <a:cubicBezTo>
                    <a:pt x="0" y="22"/>
                    <a:pt x="0" y="22"/>
                    <a:pt x="0" y="22"/>
                  </a:cubicBezTo>
                  <a:cubicBezTo>
                    <a:pt x="0" y="27"/>
                    <a:pt x="3" y="30"/>
                    <a:pt x="6"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7"/>
            <p:cNvSpPr/>
            <p:nvPr/>
          </p:nvSpPr>
          <p:spPr bwMode="auto">
            <a:xfrm>
              <a:off x="160338" y="41275"/>
              <a:ext cx="82550" cy="111125"/>
            </a:xfrm>
            <a:custGeom>
              <a:avLst/>
              <a:gdLst>
                <a:gd name="T0" fmla="*/ 19 w 22"/>
                <a:gd name="T1" fmla="*/ 28 h 29"/>
                <a:gd name="T2" fmla="*/ 20 w 22"/>
                <a:gd name="T3" fmla="*/ 18 h 29"/>
                <a:gd name="T4" fmla="*/ 13 w 22"/>
                <a:gd name="T5" fmla="*/ 5 h 29"/>
                <a:gd name="T6" fmla="*/ 4 w 22"/>
                <a:gd name="T7" fmla="*/ 1 h 29"/>
                <a:gd name="T8" fmla="*/ 3 w 22"/>
                <a:gd name="T9" fmla="*/ 11 h 29"/>
                <a:gd name="T10" fmla="*/ 10 w 22"/>
                <a:gd name="T11" fmla="*/ 24 h 29"/>
                <a:gd name="T12" fmla="*/ 19 w 22"/>
                <a:gd name="T13" fmla="*/ 28 h 29"/>
              </a:gdLst>
              <a:ahLst/>
              <a:cxnLst>
                <a:cxn ang="0">
                  <a:pos x="T0" y="T1"/>
                </a:cxn>
                <a:cxn ang="0">
                  <a:pos x="T2" y="T3"/>
                </a:cxn>
                <a:cxn ang="0">
                  <a:pos x="T4" y="T5"/>
                </a:cxn>
                <a:cxn ang="0">
                  <a:pos x="T6" y="T7"/>
                </a:cxn>
                <a:cxn ang="0">
                  <a:pos x="T8" y="T9"/>
                </a:cxn>
                <a:cxn ang="0">
                  <a:pos x="T10" y="T11"/>
                </a:cxn>
                <a:cxn ang="0">
                  <a:pos x="T12" y="T13"/>
                </a:cxn>
              </a:cxnLst>
              <a:rect l="0" t="0" r="r" b="b"/>
              <a:pathLst>
                <a:path w="22" h="28">
                  <a:moveTo>
                    <a:pt x="19" y="28"/>
                  </a:moveTo>
                  <a:cubicBezTo>
                    <a:pt x="22" y="26"/>
                    <a:pt x="22" y="21"/>
                    <a:pt x="20" y="18"/>
                  </a:cubicBezTo>
                  <a:cubicBezTo>
                    <a:pt x="13" y="5"/>
                    <a:pt x="13" y="5"/>
                    <a:pt x="13" y="5"/>
                  </a:cubicBezTo>
                  <a:cubicBezTo>
                    <a:pt x="11" y="1"/>
                    <a:pt x="7" y="0"/>
                    <a:pt x="4" y="1"/>
                  </a:cubicBezTo>
                  <a:cubicBezTo>
                    <a:pt x="1" y="3"/>
                    <a:pt x="0" y="8"/>
                    <a:pt x="3" y="11"/>
                  </a:cubicBezTo>
                  <a:cubicBezTo>
                    <a:pt x="10" y="24"/>
                    <a:pt x="10" y="24"/>
                    <a:pt x="10" y="24"/>
                  </a:cubicBezTo>
                  <a:cubicBezTo>
                    <a:pt x="12" y="27"/>
                    <a:pt x="16" y="29"/>
                    <a:pt x="19"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8"/>
            <p:cNvSpPr/>
            <p:nvPr/>
          </p:nvSpPr>
          <p:spPr bwMode="auto">
            <a:xfrm>
              <a:off x="38100" y="163513"/>
              <a:ext cx="114300" cy="84138"/>
            </a:xfrm>
            <a:custGeom>
              <a:avLst/>
              <a:gdLst>
                <a:gd name="T0" fmla="*/ 24 w 30"/>
                <a:gd name="T1" fmla="*/ 9 h 22"/>
                <a:gd name="T2" fmla="*/ 12 w 30"/>
                <a:gd name="T3" fmla="*/ 2 h 22"/>
                <a:gd name="T4" fmla="*/ 2 w 30"/>
                <a:gd name="T5" fmla="*/ 3 h 22"/>
                <a:gd name="T6" fmla="*/ 6 w 30"/>
                <a:gd name="T7" fmla="*/ 12 h 22"/>
                <a:gd name="T8" fmla="*/ 18 w 30"/>
                <a:gd name="T9" fmla="*/ 20 h 22"/>
                <a:gd name="T10" fmla="*/ 28 w 30"/>
                <a:gd name="T11" fmla="*/ 18 h 22"/>
                <a:gd name="T12" fmla="*/ 24 w 30"/>
                <a:gd name="T13" fmla="*/ 9 h 22"/>
              </a:gdLst>
              <a:ahLst/>
              <a:cxnLst>
                <a:cxn ang="0">
                  <a:pos x="T0" y="T1"/>
                </a:cxn>
                <a:cxn ang="0">
                  <a:pos x="T2" y="T3"/>
                </a:cxn>
                <a:cxn ang="0">
                  <a:pos x="T4" y="T5"/>
                </a:cxn>
                <a:cxn ang="0">
                  <a:pos x="T6" y="T7"/>
                </a:cxn>
                <a:cxn ang="0">
                  <a:pos x="T8" y="T9"/>
                </a:cxn>
                <a:cxn ang="0">
                  <a:pos x="T10" y="T11"/>
                </a:cxn>
                <a:cxn ang="0">
                  <a:pos x="T12" y="T13"/>
                </a:cxn>
              </a:cxnLst>
              <a:rect l="0" t="0" r="r" b="b"/>
              <a:pathLst>
                <a:path w="30" h="22">
                  <a:moveTo>
                    <a:pt x="24" y="9"/>
                  </a:moveTo>
                  <a:cubicBezTo>
                    <a:pt x="12" y="2"/>
                    <a:pt x="12" y="2"/>
                    <a:pt x="12" y="2"/>
                  </a:cubicBezTo>
                  <a:cubicBezTo>
                    <a:pt x="8" y="0"/>
                    <a:pt x="4" y="0"/>
                    <a:pt x="2" y="3"/>
                  </a:cubicBezTo>
                  <a:cubicBezTo>
                    <a:pt x="0" y="6"/>
                    <a:pt x="2" y="10"/>
                    <a:pt x="6" y="12"/>
                  </a:cubicBezTo>
                  <a:cubicBezTo>
                    <a:pt x="18" y="20"/>
                    <a:pt x="18" y="20"/>
                    <a:pt x="18" y="20"/>
                  </a:cubicBezTo>
                  <a:cubicBezTo>
                    <a:pt x="22" y="22"/>
                    <a:pt x="27" y="21"/>
                    <a:pt x="28" y="18"/>
                  </a:cubicBezTo>
                  <a:cubicBezTo>
                    <a:pt x="30" y="15"/>
                    <a:pt x="28" y="11"/>
                    <a:pt x="2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9"/>
            <p:cNvSpPr/>
            <p:nvPr/>
          </p:nvSpPr>
          <p:spPr bwMode="auto">
            <a:xfrm>
              <a:off x="549275" y="457200"/>
              <a:ext cx="114300" cy="84138"/>
            </a:xfrm>
            <a:custGeom>
              <a:avLst/>
              <a:gdLst>
                <a:gd name="T0" fmla="*/ 24 w 30"/>
                <a:gd name="T1" fmla="*/ 9 h 22"/>
                <a:gd name="T2" fmla="*/ 12 w 30"/>
                <a:gd name="T3" fmla="*/ 2 h 22"/>
                <a:gd name="T4" fmla="*/ 2 w 30"/>
                <a:gd name="T5" fmla="*/ 3 h 22"/>
                <a:gd name="T6" fmla="*/ 6 w 30"/>
                <a:gd name="T7" fmla="*/ 13 h 22"/>
                <a:gd name="T8" fmla="*/ 18 w 30"/>
                <a:gd name="T9" fmla="*/ 20 h 22"/>
                <a:gd name="T10" fmla="*/ 28 w 30"/>
                <a:gd name="T11" fmla="*/ 18 h 22"/>
                <a:gd name="T12" fmla="*/ 24 w 30"/>
                <a:gd name="T13" fmla="*/ 9 h 22"/>
              </a:gdLst>
              <a:ahLst/>
              <a:cxnLst>
                <a:cxn ang="0">
                  <a:pos x="T0" y="T1"/>
                </a:cxn>
                <a:cxn ang="0">
                  <a:pos x="T2" y="T3"/>
                </a:cxn>
                <a:cxn ang="0">
                  <a:pos x="T4" y="T5"/>
                </a:cxn>
                <a:cxn ang="0">
                  <a:pos x="T6" y="T7"/>
                </a:cxn>
                <a:cxn ang="0">
                  <a:pos x="T8" y="T9"/>
                </a:cxn>
                <a:cxn ang="0">
                  <a:pos x="T10" y="T11"/>
                </a:cxn>
                <a:cxn ang="0">
                  <a:pos x="T12" y="T13"/>
                </a:cxn>
              </a:cxnLst>
              <a:rect l="0" t="0" r="r" b="b"/>
              <a:pathLst>
                <a:path w="30" h="22">
                  <a:moveTo>
                    <a:pt x="24" y="9"/>
                  </a:moveTo>
                  <a:cubicBezTo>
                    <a:pt x="12" y="2"/>
                    <a:pt x="12" y="2"/>
                    <a:pt x="12" y="2"/>
                  </a:cubicBezTo>
                  <a:cubicBezTo>
                    <a:pt x="8" y="0"/>
                    <a:pt x="3" y="0"/>
                    <a:pt x="2" y="3"/>
                  </a:cubicBezTo>
                  <a:cubicBezTo>
                    <a:pt x="0" y="6"/>
                    <a:pt x="2" y="10"/>
                    <a:pt x="6" y="13"/>
                  </a:cubicBezTo>
                  <a:cubicBezTo>
                    <a:pt x="18" y="20"/>
                    <a:pt x="18" y="20"/>
                    <a:pt x="18" y="20"/>
                  </a:cubicBezTo>
                  <a:cubicBezTo>
                    <a:pt x="22" y="22"/>
                    <a:pt x="26" y="21"/>
                    <a:pt x="28" y="18"/>
                  </a:cubicBezTo>
                  <a:cubicBezTo>
                    <a:pt x="30" y="16"/>
                    <a:pt x="28" y="11"/>
                    <a:pt x="2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0"/>
            <p:cNvSpPr/>
            <p:nvPr/>
          </p:nvSpPr>
          <p:spPr bwMode="auto">
            <a:xfrm>
              <a:off x="0" y="327025"/>
              <a:ext cx="114300" cy="46038"/>
            </a:xfrm>
            <a:custGeom>
              <a:avLst/>
              <a:gdLst>
                <a:gd name="T0" fmla="*/ 30 w 30"/>
                <a:gd name="T1" fmla="*/ 6 h 12"/>
                <a:gd name="T2" fmla="*/ 22 w 30"/>
                <a:gd name="T3" fmla="*/ 0 h 12"/>
                <a:gd name="T4" fmla="*/ 8 w 30"/>
                <a:gd name="T5" fmla="*/ 0 h 12"/>
                <a:gd name="T6" fmla="*/ 0 w 30"/>
                <a:gd name="T7" fmla="*/ 6 h 12"/>
                <a:gd name="T8" fmla="*/ 8 w 30"/>
                <a:gd name="T9" fmla="*/ 12 h 12"/>
                <a:gd name="T10" fmla="*/ 22 w 30"/>
                <a:gd name="T11" fmla="*/ 12 h 12"/>
                <a:gd name="T12" fmla="*/ 30 w 30"/>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30" h="12">
                  <a:moveTo>
                    <a:pt x="30" y="6"/>
                  </a:moveTo>
                  <a:cubicBezTo>
                    <a:pt x="30" y="3"/>
                    <a:pt x="26" y="0"/>
                    <a:pt x="22" y="0"/>
                  </a:cubicBezTo>
                  <a:cubicBezTo>
                    <a:pt x="8" y="0"/>
                    <a:pt x="8" y="0"/>
                    <a:pt x="8" y="0"/>
                  </a:cubicBezTo>
                  <a:cubicBezTo>
                    <a:pt x="3" y="0"/>
                    <a:pt x="0" y="3"/>
                    <a:pt x="0" y="6"/>
                  </a:cubicBezTo>
                  <a:cubicBezTo>
                    <a:pt x="0" y="10"/>
                    <a:pt x="3" y="12"/>
                    <a:pt x="8" y="12"/>
                  </a:cubicBezTo>
                  <a:cubicBezTo>
                    <a:pt x="22" y="12"/>
                    <a:pt x="22" y="12"/>
                    <a:pt x="22" y="12"/>
                  </a:cubicBezTo>
                  <a:cubicBezTo>
                    <a:pt x="26" y="12"/>
                    <a:pt x="30" y="10"/>
                    <a:pt x="3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1"/>
            <p:cNvSpPr/>
            <p:nvPr/>
          </p:nvSpPr>
          <p:spPr bwMode="auto">
            <a:xfrm>
              <a:off x="587375" y="327025"/>
              <a:ext cx="114300" cy="46038"/>
            </a:xfrm>
            <a:custGeom>
              <a:avLst/>
              <a:gdLst>
                <a:gd name="T0" fmla="*/ 22 w 30"/>
                <a:gd name="T1" fmla="*/ 0 h 12"/>
                <a:gd name="T2" fmla="*/ 8 w 30"/>
                <a:gd name="T3" fmla="*/ 0 h 12"/>
                <a:gd name="T4" fmla="*/ 0 w 30"/>
                <a:gd name="T5" fmla="*/ 6 h 12"/>
                <a:gd name="T6" fmla="*/ 8 w 30"/>
                <a:gd name="T7" fmla="*/ 12 h 12"/>
                <a:gd name="T8" fmla="*/ 22 w 30"/>
                <a:gd name="T9" fmla="*/ 12 h 12"/>
                <a:gd name="T10" fmla="*/ 30 w 30"/>
                <a:gd name="T11" fmla="*/ 6 h 12"/>
                <a:gd name="T12" fmla="*/ 22 w 3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0" h="12">
                  <a:moveTo>
                    <a:pt x="22" y="0"/>
                  </a:moveTo>
                  <a:cubicBezTo>
                    <a:pt x="8" y="0"/>
                    <a:pt x="8" y="0"/>
                    <a:pt x="8" y="0"/>
                  </a:cubicBezTo>
                  <a:cubicBezTo>
                    <a:pt x="4" y="0"/>
                    <a:pt x="0" y="3"/>
                    <a:pt x="0" y="6"/>
                  </a:cubicBezTo>
                  <a:cubicBezTo>
                    <a:pt x="0" y="10"/>
                    <a:pt x="4" y="12"/>
                    <a:pt x="8" y="12"/>
                  </a:cubicBezTo>
                  <a:cubicBezTo>
                    <a:pt x="22" y="12"/>
                    <a:pt x="22" y="12"/>
                    <a:pt x="22" y="12"/>
                  </a:cubicBezTo>
                  <a:cubicBezTo>
                    <a:pt x="27" y="12"/>
                    <a:pt x="30" y="10"/>
                    <a:pt x="30" y="6"/>
                  </a:cubicBezTo>
                  <a:cubicBezTo>
                    <a:pt x="30" y="3"/>
                    <a:pt x="27"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2"/>
            <p:cNvSpPr/>
            <p:nvPr/>
          </p:nvSpPr>
          <p:spPr bwMode="auto">
            <a:xfrm>
              <a:off x="38100" y="457200"/>
              <a:ext cx="114300" cy="84138"/>
            </a:xfrm>
            <a:custGeom>
              <a:avLst/>
              <a:gdLst>
                <a:gd name="T0" fmla="*/ 18 w 30"/>
                <a:gd name="T1" fmla="*/ 2 h 22"/>
                <a:gd name="T2" fmla="*/ 6 w 30"/>
                <a:gd name="T3" fmla="*/ 9 h 22"/>
                <a:gd name="T4" fmla="*/ 2 w 30"/>
                <a:gd name="T5" fmla="*/ 18 h 22"/>
                <a:gd name="T6" fmla="*/ 12 w 30"/>
                <a:gd name="T7" fmla="*/ 20 h 22"/>
                <a:gd name="T8" fmla="*/ 24 w 30"/>
                <a:gd name="T9" fmla="*/ 13 h 22"/>
                <a:gd name="T10" fmla="*/ 28 w 30"/>
                <a:gd name="T11" fmla="*/ 3 h 22"/>
                <a:gd name="T12" fmla="*/ 18 w 30"/>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30" h="22">
                  <a:moveTo>
                    <a:pt x="18" y="2"/>
                  </a:moveTo>
                  <a:cubicBezTo>
                    <a:pt x="6" y="9"/>
                    <a:pt x="6" y="9"/>
                    <a:pt x="6" y="9"/>
                  </a:cubicBezTo>
                  <a:cubicBezTo>
                    <a:pt x="2" y="11"/>
                    <a:pt x="0" y="16"/>
                    <a:pt x="2" y="18"/>
                  </a:cubicBezTo>
                  <a:cubicBezTo>
                    <a:pt x="4" y="21"/>
                    <a:pt x="8" y="22"/>
                    <a:pt x="12" y="20"/>
                  </a:cubicBezTo>
                  <a:cubicBezTo>
                    <a:pt x="24" y="13"/>
                    <a:pt x="24" y="13"/>
                    <a:pt x="24" y="13"/>
                  </a:cubicBezTo>
                  <a:cubicBezTo>
                    <a:pt x="28" y="10"/>
                    <a:pt x="30" y="6"/>
                    <a:pt x="28" y="3"/>
                  </a:cubicBezTo>
                  <a:cubicBezTo>
                    <a:pt x="27" y="0"/>
                    <a:pt x="22" y="0"/>
                    <a:pt x="1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3"/>
            <p:cNvSpPr/>
            <p:nvPr/>
          </p:nvSpPr>
          <p:spPr bwMode="auto">
            <a:xfrm>
              <a:off x="549275" y="163513"/>
              <a:ext cx="114300" cy="84138"/>
            </a:xfrm>
            <a:custGeom>
              <a:avLst/>
              <a:gdLst>
                <a:gd name="T0" fmla="*/ 12 w 30"/>
                <a:gd name="T1" fmla="*/ 20 h 22"/>
                <a:gd name="T2" fmla="*/ 24 w 30"/>
                <a:gd name="T3" fmla="*/ 12 h 22"/>
                <a:gd name="T4" fmla="*/ 28 w 30"/>
                <a:gd name="T5" fmla="*/ 3 h 22"/>
                <a:gd name="T6" fmla="*/ 18 w 30"/>
                <a:gd name="T7" fmla="*/ 2 h 22"/>
                <a:gd name="T8" fmla="*/ 6 w 30"/>
                <a:gd name="T9" fmla="*/ 9 h 22"/>
                <a:gd name="T10" fmla="*/ 2 w 30"/>
                <a:gd name="T11" fmla="*/ 18 h 22"/>
                <a:gd name="T12" fmla="*/ 12 w 30"/>
                <a:gd name="T13" fmla="*/ 20 h 22"/>
              </a:gdLst>
              <a:ahLst/>
              <a:cxnLst>
                <a:cxn ang="0">
                  <a:pos x="T0" y="T1"/>
                </a:cxn>
                <a:cxn ang="0">
                  <a:pos x="T2" y="T3"/>
                </a:cxn>
                <a:cxn ang="0">
                  <a:pos x="T4" y="T5"/>
                </a:cxn>
                <a:cxn ang="0">
                  <a:pos x="T6" y="T7"/>
                </a:cxn>
                <a:cxn ang="0">
                  <a:pos x="T8" y="T9"/>
                </a:cxn>
                <a:cxn ang="0">
                  <a:pos x="T10" y="T11"/>
                </a:cxn>
                <a:cxn ang="0">
                  <a:pos x="T12" y="T13"/>
                </a:cxn>
              </a:cxnLst>
              <a:rect l="0" t="0" r="r" b="b"/>
              <a:pathLst>
                <a:path w="30" h="22">
                  <a:moveTo>
                    <a:pt x="12" y="20"/>
                  </a:moveTo>
                  <a:cubicBezTo>
                    <a:pt x="24" y="12"/>
                    <a:pt x="24" y="12"/>
                    <a:pt x="24" y="12"/>
                  </a:cubicBezTo>
                  <a:cubicBezTo>
                    <a:pt x="28" y="10"/>
                    <a:pt x="30" y="6"/>
                    <a:pt x="28" y="3"/>
                  </a:cubicBezTo>
                  <a:cubicBezTo>
                    <a:pt x="26" y="0"/>
                    <a:pt x="22" y="0"/>
                    <a:pt x="18" y="2"/>
                  </a:cubicBezTo>
                  <a:cubicBezTo>
                    <a:pt x="6" y="9"/>
                    <a:pt x="6" y="9"/>
                    <a:pt x="6" y="9"/>
                  </a:cubicBezTo>
                  <a:cubicBezTo>
                    <a:pt x="2" y="11"/>
                    <a:pt x="0" y="15"/>
                    <a:pt x="2" y="18"/>
                  </a:cubicBezTo>
                  <a:cubicBezTo>
                    <a:pt x="3" y="21"/>
                    <a:pt x="8" y="22"/>
                    <a:pt x="12"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4"/>
            <p:cNvSpPr/>
            <p:nvPr/>
          </p:nvSpPr>
          <p:spPr bwMode="auto">
            <a:xfrm>
              <a:off x="457200" y="41275"/>
              <a:ext cx="84138" cy="111125"/>
            </a:xfrm>
            <a:custGeom>
              <a:avLst/>
              <a:gdLst>
                <a:gd name="T0" fmla="*/ 18 w 22"/>
                <a:gd name="T1" fmla="*/ 1 h 29"/>
                <a:gd name="T2" fmla="*/ 9 w 22"/>
                <a:gd name="T3" fmla="*/ 5 h 29"/>
                <a:gd name="T4" fmla="*/ 2 w 22"/>
                <a:gd name="T5" fmla="*/ 18 h 29"/>
                <a:gd name="T6" fmla="*/ 3 w 22"/>
                <a:gd name="T7" fmla="*/ 28 h 29"/>
                <a:gd name="T8" fmla="*/ 12 w 22"/>
                <a:gd name="T9" fmla="*/ 24 h 29"/>
                <a:gd name="T10" fmla="*/ 19 w 22"/>
                <a:gd name="T11" fmla="*/ 11 h 29"/>
                <a:gd name="T12" fmla="*/ 18 w 22"/>
                <a:gd name="T13" fmla="*/ 1 h 29"/>
              </a:gdLst>
              <a:ahLst/>
              <a:cxnLst>
                <a:cxn ang="0">
                  <a:pos x="T0" y="T1"/>
                </a:cxn>
                <a:cxn ang="0">
                  <a:pos x="T2" y="T3"/>
                </a:cxn>
                <a:cxn ang="0">
                  <a:pos x="T4" y="T5"/>
                </a:cxn>
                <a:cxn ang="0">
                  <a:pos x="T6" y="T7"/>
                </a:cxn>
                <a:cxn ang="0">
                  <a:pos x="T8" y="T9"/>
                </a:cxn>
                <a:cxn ang="0">
                  <a:pos x="T10" y="T11"/>
                </a:cxn>
                <a:cxn ang="0">
                  <a:pos x="T12" y="T13"/>
                </a:cxn>
              </a:cxnLst>
              <a:rect l="0" t="0" r="r" b="b"/>
              <a:pathLst>
                <a:path w="22" h="28">
                  <a:moveTo>
                    <a:pt x="18" y="1"/>
                  </a:moveTo>
                  <a:cubicBezTo>
                    <a:pt x="15" y="0"/>
                    <a:pt x="11" y="1"/>
                    <a:pt x="9" y="5"/>
                  </a:cubicBezTo>
                  <a:cubicBezTo>
                    <a:pt x="2" y="18"/>
                    <a:pt x="2" y="18"/>
                    <a:pt x="2" y="18"/>
                  </a:cubicBezTo>
                  <a:cubicBezTo>
                    <a:pt x="0" y="21"/>
                    <a:pt x="0" y="26"/>
                    <a:pt x="3" y="28"/>
                  </a:cubicBezTo>
                  <a:cubicBezTo>
                    <a:pt x="6" y="29"/>
                    <a:pt x="10" y="27"/>
                    <a:pt x="12" y="24"/>
                  </a:cubicBezTo>
                  <a:cubicBezTo>
                    <a:pt x="19" y="11"/>
                    <a:pt x="19" y="11"/>
                    <a:pt x="19" y="11"/>
                  </a:cubicBezTo>
                  <a:cubicBezTo>
                    <a:pt x="22" y="8"/>
                    <a:pt x="21" y="3"/>
                    <a:pt x="1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210530" y="2848009"/>
            <a:ext cx="976682" cy="1132951"/>
            <a:chOff x="5210530" y="2848009"/>
            <a:chExt cx="976682" cy="1132951"/>
          </a:xfrm>
        </p:grpSpPr>
        <p:sp>
          <p:nvSpPr>
            <p:cNvPr id="7" name="六边形 6"/>
            <p:cNvSpPr/>
            <p:nvPr/>
          </p:nvSpPr>
          <p:spPr>
            <a:xfrm rot="16200000">
              <a:off x="5132395" y="2926144"/>
              <a:ext cx="1132951" cy="976682"/>
            </a:xfrm>
            <a:prstGeom prst="hexagon">
              <a:avLst/>
            </a:prstGeom>
            <a:solidFill>
              <a:srgbClr val="31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12"/>
            <p:cNvSpPr>
              <a:spLocks noEditPoints="1"/>
            </p:cNvSpPr>
            <p:nvPr/>
          </p:nvSpPr>
          <p:spPr bwMode="auto">
            <a:xfrm>
              <a:off x="5419831" y="3189355"/>
              <a:ext cx="511588" cy="547690"/>
            </a:xfrm>
            <a:custGeom>
              <a:avLst/>
              <a:gdLst>
                <a:gd name="T0" fmla="*/ 108 w 243"/>
                <a:gd name="T1" fmla="*/ 195 h 260"/>
                <a:gd name="T2" fmla="*/ 109 w 243"/>
                <a:gd name="T3" fmla="*/ 193 h 260"/>
                <a:gd name="T4" fmla="*/ 105 w 243"/>
                <a:gd name="T5" fmla="*/ 156 h 260"/>
                <a:gd name="T6" fmla="*/ 120 w 243"/>
                <a:gd name="T7" fmla="*/ 154 h 260"/>
                <a:gd name="T8" fmla="*/ 131 w 243"/>
                <a:gd name="T9" fmla="*/ 180 h 260"/>
                <a:gd name="T10" fmla="*/ 139 w 243"/>
                <a:gd name="T11" fmla="*/ 184 h 260"/>
                <a:gd name="T12" fmla="*/ 155 w 243"/>
                <a:gd name="T13" fmla="*/ 175 h 260"/>
                <a:gd name="T14" fmla="*/ 137 w 243"/>
                <a:gd name="T15" fmla="*/ 219 h 260"/>
                <a:gd name="T16" fmla="*/ 115 w 243"/>
                <a:gd name="T17" fmla="*/ 218 h 260"/>
                <a:gd name="T18" fmla="*/ 87 w 243"/>
                <a:gd name="T19" fmla="*/ 188 h 260"/>
                <a:gd name="T20" fmla="*/ 179 w 243"/>
                <a:gd name="T21" fmla="*/ 59 h 260"/>
                <a:gd name="T22" fmla="*/ 138 w 243"/>
                <a:gd name="T23" fmla="*/ 76 h 260"/>
                <a:gd name="T24" fmla="*/ 154 w 243"/>
                <a:gd name="T25" fmla="*/ 81 h 260"/>
                <a:gd name="T26" fmla="*/ 157 w 243"/>
                <a:gd name="T27" fmla="*/ 88 h 260"/>
                <a:gd name="T28" fmla="*/ 147 w 243"/>
                <a:gd name="T29" fmla="*/ 112 h 260"/>
                <a:gd name="T30" fmla="*/ 158 w 243"/>
                <a:gd name="T31" fmla="*/ 121 h 260"/>
                <a:gd name="T32" fmla="*/ 179 w 243"/>
                <a:gd name="T33" fmla="*/ 94 h 260"/>
                <a:gd name="T34" fmla="*/ 181 w 243"/>
                <a:gd name="T35" fmla="*/ 93 h 260"/>
                <a:gd name="T36" fmla="*/ 190 w 243"/>
                <a:gd name="T37" fmla="*/ 104 h 260"/>
                <a:gd name="T38" fmla="*/ 164 w 243"/>
                <a:gd name="T39" fmla="*/ 59 h 260"/>
                <a:gd name="T40" fmla="*/ 143 w 243"/>
                <a:gd name="T41" fmla="*/ 0 h 260"/>
                <a:gd name="T42" fmla="*/ 108 w 243"/>
                <a:gd name="T43" fmla="*/ 51 h 260"/>
                <a:gd name="T44" fmla="*/ 97 w 243"/>
                <a:gd name="T45" fmla="*/ 89 h 260"/>
                <a:gd name="T46" fmla="*/ 110 w 243"/>
                <a:gd name="T47" fmla="*/ 95 h 260"/>
                <a:gd name="T48" fmla="*/ 126 w 243"/>
                <a:gd name="T49" fmla="*/ 74 h 260"/>
                <a:gd name="T50" fmla="*/ 135 w 243"/>
                <a:gd name="T51" fmla="*/ 75 h 260"/>
                <a:gd name="T52" fmla="*/ 154 w 243"/>
                <a:gd name="T53" fmla="*/ 95 h 260"/>
                <a:gd name="T54" fmla="*/ 148 w 243"/>
                <a:gd name="T55" fmla="*/ 58 h 260"/>
                <a:gd name="T56" fmla="*/ 149 w 243"/>
                <a:gd name="T57" fmla="*/ 58 h 260"/>
                <a:gd name="T58" fmla="*/ 109 w 243"/>
                <a:gd name="T59" fmla="*/ 103 h 260"/>
                <a:gd name="T60" fmla="*/ 85 w 243"/>
                <a:gd name="T61" fmla="*/ 86 h 260"/>
                <a:gd name="T62" fmla="*/ 86 w 243"/>
                <a:gd name="T63" fmla="*/ 85 h 260"/>
                <a:gd name="T64" fmla="*/ 83 w 243"/>
                <a:gd name="T65" fmla="*/ 75 h 260"/>
                <a:gd name="T66" fmla="*/ 22 w 243"/>
                <a:gd name="T67" fmla="*/ 58 h 260"/>
                <a:gd name="T68" fmla="*/ 66 w 243"/>
                <a:gd name="T69" fmla="*/ 111 h 260"/>
                <a:gd name="T70" fmla="*/ 73 w 243"/>
                <a:gd name="T71" fmla="*/ 110 h 260"/>
                <a:gd name="T72" fmla="*/ 90 w 243"/>
                <a:gd name="T73" fmla="*/ 124 h 260"/>
                <a:gd name="T74" fmla="*/ 103 w 243"/>
                <a:gd name="T75" fmla="*/ 122 h 260"/>
                <a:gd name="T76" fmla="*/ 106 w 243"/>
                <a:gd name="T77" fmla="*/ 109 h 260"/>
                <a:gd name="T78" fmla="*/ 222 w 243"/>
                <a:gd name="T79" fmla="*/ 175 h 260"/>
                <a:gd name="T80" fmla="*/ 202 w 243"/>
                <a:gd name="T81" fmla="*/ 128 h 260"/>
                <a:gd name="T82" fmla="*/ 196 w 243"/>
                <a:gd name="T83" fmla="*/ 147 h 260"/>
                <a:gd name="T84" fmla="*/ 188 w 243"/>
                <a:gd name="T85" fmla="*/ 150 h 260"/>
                <a:gd name="T86" fmla="*/ 159 w 243"/>
                <a:gd name="T87" fmla="*/ 138 h 260"/>
                <a:gd name="T88" fmla="*/ 149 w 243"/>
                <a:gd name="T89" fmla="*/ 151 h 260"/>
                <a:gd name="T90" fmla="*/ 181 w 243"/>
                <a:gd name="T91" fmla="*/ 176 h 260"/>
                <a:gd name="T92" fmla="*/ 182 w 243"/>
                <a:gd name="T93" fmla="*/ 179 h 260"/>
                <a:gd name="T94" fmla="*/ 169 w 243"/>
                <a:gd name="T95" fmla="*/ 189 h 260"/>
                <a:gd name="T96" fmla="*/ 228 w 243"/>
                <a:gd name="T97" fmla="*/ 216 h 260"/>
                <a:gd name="T98" fmla="*/ 100 w 243"/>
                <a:gd name="T99" fmla="*/ 141 h 260"/>
                <a:gd name="T100" fmla="*/ 92 w 243"/>
                <a:gd name="T101" fmla="*/ 127 h 260"/>
                <a:gd name="T102" fmla="*/ 63 w 243"/>
                <a:gd name="T103" fmla="*/ 127 h 260"/>
                <a:gd name="T104" fmla="*/ 55 w 243"/>
                <a:gd name="T105" fmla="*/ 125 h 260"/>
                <a:gd name="T106" fmla="*/ 62 w 243"/>
                <a:gd name="T107" fmla="*/ 104 h 260"/>
                <a:gd name="T108" fmla="*/ 32 w 243"/>
                <a:gd name="T109" fmla="*/ 131 h 260"/>
                <a:gd name="T110" fmla="*/ 48 w 243"/>
                <a:gd name="T111" fmla="*/ 161 h 260"/>
                <a:gd name="T112" fmla="*/ 83 w 243"/>
                <a:gd name="T113" fmla="*/ 171 h 260"/>
                <a:gd name="T114" fmla="*/ 88 w 243"/>
                <a:gd name="T115" fmla="*/ 160 h 260"/>
                <a:gd name="T116" fmla="*/ 70 w 243"/>
                <a:gd name="T117" fmla="*/ 14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3" h="260">
                  <a:moveTo>
                    <a:pt x="87" y="188"/>
                  </a:moveTo>
                  <a:cubicBezTo>
                    <a:pt x="86" y="185"/>
                    <a:pt x="90" y="184"/>
                    <a:pt x="90" y="184"/>
                  </a:cubicBezTo>
                  <a:cubicBezTo>
                    <a:pt x="90" y="184"/>
                    <a:pt x="100" y="183"/>
                    <a:pt x="108" y="195"/>
                  </a:cubicBezTo>
                  <a:cubicBezTo>
                    <a:pt x="108" y="195"/>
                    <a:pt x="108" y="195"/>
                    <a:pt x="108" y="195"/>
                  </a:cubicBezTo>
                  <a:cubicBezTo>
                    <a:pt x="109" y="195"/>
                    <a:pt x="109" y="195"/>
                    <a:pt x="109" y="195"/>
                  </a:cubicBezTo>
                  <a:cubicBezTo>
                    <a:pt x="109" y="195"/>
                    <a:pt x="108" y="195"/>
                    <a:pt x="108" y="195"/>
                  </a:cubicBezTo>
                  <a:cubicBezTo>
                    <a:pt x="109" y="195"/>
                    <a:pt x="109" y="195"/>
                    <a:pt x="109" y="195"/>
                  </a:cubicBezTo>
                  <a:cubicBezTo>
                    <a:pt x="109" y="193"/>
                    <a:pt x="109" y="193"/>
                    <a:pt x="109" y="193"/>
                  </a:cubicBezTo>
                  <a:cubicBezTo>
                    <a:pt x="109" y="193"/>
                    <a:pt x="110" y="189"/>
                    <a:pt x="110" y="187"/>
                  </a:cubicBezTo>
                  <a:cubicBezTo>
                    <a:pt x="110" y="185"/>
                    <a:pt x="110" y="183"/>
                    <a:pt x="110" y="183"/>
                  </a:cubicBezTo>
                  <a:cubicBezTo>
                    <a:pt x="103" y="161"/>
                    <a:pt x="103" y="161"/>
                    <a:pt x="103" y="161"/>
                  </a:cubicBezTo>
                  <a:cubicBezTo>
                    <a:pt x="103" y="161"/>
                    <a:pt x="102" y="157"/>
                    <a:pt x="105" y="156"/>
                  </a:cubicBezTo>
                  <a:cubicBezTo>
                    <a:pt x="109" y="154"/>
                    <a:pt x="110" y="157"/>
                    <a:pt x="110" y="157"/>
                  </a:cubicBezTo>
                  <a:cubicBezTo>
                    <a:pt x="110" y="157"/>
                    <a:pt x="117" y="178"/>
                    <a:pt x="118" y="180"/>
                  </a:cubicBezTo>
                  <a:cubicBezTo>
                    <a:pt x="119" y="182"/>
                    <a:pt x="121" y="180"/>
                    <a:pt x="121" y="180"/>
                  </a:cubicBezTo>
                  <a:cubicBezTo>
                    <a:pt x="120" y="154"/>
                    <a:pt x="120" y="154"/>
                    <a:pt x="120" y="154"/>
                  </a:cubicBezTo>
                  <a:cubicBezTo>
                    <a:pt x="120" y="154"/>
                    <a:pt x="120" y="150"/>
                    <a:pt x="124" y="149"/>
                  </a:cubicBezTo>
                  <a:cubicBezTo>
                    <a:pt x="129" y="149"/>
                    <a:pt x="129" y="155"/>
                    <a:pt x="129" y="155"/>
                  </a:cubicBezTo>
                  <a:cubicBezTo>
                    <a:pt x="129" y="155"/>
                    <a:pt x="129" y="178"/>
                    <a:pt x="129" y="180"/>
                  </a:cubicBezTo>
                  <a:cubicBezTo>
                    <a:pt x="129" y="183"/>
                    <a:pt x="131" y="180"/>
                    <a:pt x="131" y="180"/>
                  </a:cubicBezTo>
                  <a:cubicBezTo>
                    <a:pt x="131" y="180"/>
                    <a:pt x="137" y="160"/>
                    <a:pt x="137" y="158"/>
                  </a:cubicBezTo>
                  <a:cubicBezTo>
                    <a:pt x="138" y="156"/>
                    <a:pt x="139" y="153"/>
                    <a:pt x="142" y="154"/>
                  </a:cubicBezTo>
                  <a:cubicBezTo>
                    <a:pt x="145" y="154"/>
                    <a:pt x="144" y="161"/>
                    <a:pt x="144" y="161"/>
                  </a:cubicBezTo>
                  <a:cubicBezTo>
                    <a:pt x="144" y="161"/>
                    <a:pt x="139" y="182"/>
                    <a:pt x="139" y="184"/>
                  </a:cubicBezTo>
                  <a:cubicBezTo>
                    <a:pt x="138" y="185"/>
                    <a:pt x="139" y="185"/>
                    <a:pt x="139" y="185"/>
                  </a:cubicBezTo>
                  <a:cubicBezTo>
                    <a:pt x="139" y="185"/>
                    <a:pt x="149" y="170"/>
                    <a:pt x="150" y="169"/>
                  </a:cubicBezTo>
                  <a:cubicBezTo>
                    <a:pt x="151" y="167"/>
                    <a:pt x="153" y="165"/>
                    <a:pt x="156" y="167"/>
                  </a:cubicBezTo>
                  <a:cubicBezTo>
                    <a:pt x="159" y="168"/>
                    <a:pt x="155" y="175"/>
                    <a:pt x="155" y="175"/>
                  </a:cubicBezTo>
                  <a:cubicBezTo>
                    <a:pt x="155" y="175"/>
                    <a:pt x="147" y="188"/>
                    <a:pt x="146" y="190"/>
                  </a:cubicBezTo>
                  <a:cubicBezTo>
                    <a:pt x="146" y="191"/>
                    <a:pt x="146" y="192"/>
                    <a:pt x="146" y="192"/>
                  </a:cubicBezTo>
                  <a:cubicBezTo>
                    <a:pt x="145" y="202"/>
                    <a:pt x="145" y="202"/>
                    <a:pt x="145" y="202"/>
                  </a:cubicBezTo>
                  <a:cubicBezTo>
                    <a:pt x="143" y="215"/>
                    <a:pt x="137" y="219"/>
                    <a:pt x="137" y="219"/>
                  </a:cubicBezTo>
                  <a:cubicBezTo>
                    <a:pt x="138" y="260"/>
                    <a:pt x="138" y="260"/>
                    <a:pt x="138" y="260"/>
                  </a:cubicBezTo>
                  <a:cubicBezTo>
                    <a:pt x="136" y="260"/>
                    <a:pt x="133" y="260"/>
                    <a:pt x="130" y="260"/>
                  </a:cubicBezTo>
                  <a:cubicBezTo>
                    <a:pt x="125" y="260"/>
                    <a:pt x="119" y="260"/>
                    <a:pt x="113" y="259"/>
                  </a:cubicBezTo>
                  <a:cubicBezTo>
                    <a:pt x="115" y="218"/>
                    <a:pt x="115" y="218"/>
                    <a:pt x="115" y="218"/>
                  </a:cubicBezTo>
                  <a:cubicBezTo>
                    <a:pt x="115" y="218"/>
                    <a:pt x="113" y="217"/>
                    <a:pt x="109" y="215"/>
                  </a:cubicBezTo>
                  <a:cubicBezTo>
                    <a:pt x="106" y="212"/>
                    <a:pt x="102" y="207"/>
                    <a:pt x="102" y="205"/>
                  </a:cubicBezTo>
                  <a:cubicBezTo>
                    <a:pt x="101" y="204"/>
                    <a:pt x="99" y="199"/>
                    <a:pt x="94" y="194"/>
                  </a:cubicBezTo>
                  <a:cubicBezTo>
                    <a:pt x="89" y="189"/>
                    <a:pt x="88" y="191"/>
                    <a:pt x="87" y="188"/>
                  </a:cubicBezTo>
                  <a:close/>
                  <a:moveTo>
                    <a:pt x="192" y="74"/>
                  </a:moveTo>
                  <a:cubicBezTo>
                    <a:pt x="226" y="42"/>
                    <a:pt x="226" y="42"/>
                    <a:pt x="226" y="42"/>
                  </a:cubicBezTo>
                  <a:cubicBezTo>
                    <a:pt x="221" y="36"/>
                    <a:pt x="215" y="31"/>
                    <a:pt x="209" y="26"/>
                  </a:cubicBezTo>
                  <a:cubicBezTo>
                    <a:pt x="179" y="59"/>
                    <a:pt x="179" y="59"/>
                    <a:pt x="179" y="59"/>
                  </a:cubicBezTo>
                  <a:cubicBezTo>
                    <a:pt x="179" y="59"/>
                    <a:pt x="172" y="57"/>
                    <a:pt x="162" y="65"/>
                  </a:cubicBezTo>
                  <a:cubicBezTo>
                    <a:pt x="155" y="71"/>
                    <a:pt x="155" y="71"/>
                    <a:pt x="155" y="71"/>
                  </a:cubicBezTo>
                  <a:cubicBezTo>
                    <a:pt x="155" y="71"/>
                    <a:pt x="154" y="72"/>
                    <a:pt x="153" y="72"/>
                  </a:cubicBezTo>
                  <a:cubicBezTo>
                    <a:pt x="152" y="72"/>
                    <a:pt x="138" y="76"/>
                    <a:pt x="138" y="76"/>
                  </a:cubicBezTo>
                  <a:cubicBezTo>
                    <a:pt x="138" y="76"/>
                    <a:pt x="131" y="78"/>
                    <a:pt x="132" y="81"/>
                  </a:cubicBezTo>
                  <a:cubicBezTo>
                    <a:pt x="133" y="84"/>
                    <a:pt x="136" y="84"/>
                    <a:pt x="137" y="83"/>
                  </a:cubicBezTo>
                  <a:cubicBezTo>
                    <a:pt x="138" y="83"/>
                    <a:pt x="155" y="80"/>
                    <a:pt x="155" y="80"/>
                  </a:cubicBezTo>
                  <a:cubicBezTo>
                    <a:pt x="155" y="80"/>
                    <a:pt x="155" y="80"/>
                    <a:pt x="154" y="81"/>
                  </a:cubicBezTo>
                  <a:cubicBezTo>
                    <a:pt x="153" y="82"/>
                    <a:pt x="136" y="92"/>
                    <a:pt x="136" y="92"/>
                  </a:cubicBezTo>
                  <a:cubicBezTo>
                    <a:pt x="136" y="92"/>
                    <a:pt x="131" y="96"/>
                    <a:pt x="132" y="98"/>
                  </a:cubicBezTo>
                  <a:cubicBezTo>
                    <a:pt x="134" y="101"/>
                    <a:pt x="136" y="100"/>
                    <a:pt x="138" y="99"/>
                  </a:cubicBezTo>
                  <a:cubicBezTo>
                    <a:pt x="140" y="98"/>
                    <a:pt x="157" y="88"/>
                    <a:pt x="157" y="88"/>
                  </a:cubicBezTo>
                  <a:cubicBezTo>
                    <a:pt x="157" y="88"/>
                    <a:pt x="160" y="88"/>
                    <a:pt x="158" y="90"/>
                  </a:cubicBezTo>
                  <a:cubicBezTo>
                    <a:pt x="157" y="91"/>
                    <a:pt x="142" y="106"/>
                    <a:pt x="142" y="106"/>
                  </a:cubicBezTo>
                  <a:cubicBezTo>
                    <a:pt x="142" y="106"/>
                    <a:pt x="138" y="110"/>
                    <a:pt x="141" y="113"/>
                  </a:cubicBezTo>
                  <a:cubicBezTo>
                    <a:pt x="144" y="116"/>
                    <a:pt x="147" y="112"/>
                    <a:pt x="147" y="112"/>
                  </a:cubicBezTo>
                  <a:cubicBezTo>
                    <a:pt x="163" y="95"/>
                    <a:pt x="163" y="95"/>
                    <a:pt x="163" y="95"/>
                  </a:cubicBezTo>
                  <a:cubicBezTo>
                    <a:pt x="163" y="95"/>
                    <a:pt x="166" y="95"/>
                    <a:pt x="165" y="97"/>
                  </a:cubicBezTo>
                  <a:cubicBezTo>
                    <a:pt x="164" y="99"/>
                    <a:pt x="156" y="117"/>
                    <a:pt x="156" y="117"/>
                  </a:cubicBezTo>
                  <a:cubicBezTo>
                    <a:pt x="156" y="117"/>
                    <a:pt x="155" y="120"/>
                    <a:pt x="158" y="121"/>
                  </a:cubicBezTo>
                  <a:cubicBezTo>
                    <a:pt x="161" y="122"/>
                    <a:pt x="162" y="119"/>
                    <a:pt x="162" y="119"/>
                  </a:cubicBezTo>
                  <a:cubicBezTo>
                    <a:pt x="173" y="100"/>
                    <a:pt x="173" y="100"/>
                    <a:pt x="173" y="100"/>
                  </a:cubicBezTo>
                  <a:cubicBezTo>
                    <a:pt x="173" y="100"/>
                    <a:pt x="173" y="99"/>
                    <a:pt x="175" y="98"/>
                  </a:cubicBezTo>
                  <a:cubicBezTo>
                    <a:pt x="176" y="96"/>
                    <a:pt x="179" y="94"/>
                    <a:pt x="179" y="94"/>
                  </a:cubicBezTo>
                  <a:cubicBezTo>
                    <a:pt x="181" y="93"/>
                    <a:pt x="181" y="93"/>
                    <a:pt x="181" y="93"/>
                  </a:cubicBezTo>
                  <a:cubicBezTo>
                    <a:pt x="181" y="93"/>
                    <a:pt x="181" y="93"/>
                    <a:pt x="181" y="93"/>
                  </a:cubicBezTo>
                  <a:cubicBezTo>
                    <a:pt x="181" y="93"/>
                    <a:pt x="181" y="93"/>
                    <a:pt x="181" y="93"/>
                  </a:cubicBezTo>
                  <a:cubicBezTo>
                    <a:pt x="181" y="93"/>
                    <a:pt x="181" y="93"/>
                    <a:pt x="181" y="93"/>
                  </a:cubicBezTo>
                  <a:cubicBezTo>
                    <a:pt x="182" y="93"/>
                    <a:pt x="182" y="94"/>
                    <a:pt x="182" y="94"/>
                  </a:cubicBezTo>
                  <a:cubicBezTo>
                    <a:pt x="179" y="106"/>
                    <a:pt x="186" y="113"/>
                    <a:pt x="186" y="113"/>
                  </a:cubicBezTo>
                  <a:cubicBezTo>
                    <a:pt x="186" y="113"/>
                    <a:pt x="190" y="115"/>
                    <a:pt x="191" y="112"/>
                  </a:cubicBezTo>
                  <a:cubicBezTo>
                    <a:pt x="192" y="110"/>
                    <a:pt x="190" y="110"/>
                    <a:pt x="190" y="104"/>
                  </a:cubicBezTo>
                  <a:cubicBezTo>
                    <a:pt x="190" y="97"/>
                    <a:pt x="192" y="93"/>
                    <a:pt x="192" y="91"/>
                  </a:cubicBezTo>
                  <a:cubicBezTo>
                    <a:pt x="193" y="89"/>
                    <a:pt x="194" y="84"/>
                    <a:pt x="194" y="80"/>
                  </a:cubicBezTo>
                  <a:cubicBezTo>
                    <a:pt x="193" y="76"/>
                    <a:pt x="192" y="74"/>
                    <a:pt x="192" y="74"/>
                  </a:cubicBezTo>
                  <a:close/>
                  <a:moveTo>
                    <a:pt x="164" y="59"/>
                  </a:moveTo>
                  <a:cubicBezTo>
                    <a:pt x="159" y="54"/>
                    <a:pt x="157" y="49"/>
                    <a:pt x="156" y="47"/>
                  </a:cubicBezTo>
                  <a:cubicBezTo>
                    <a:pt x="155" y="45"/>
                    <a:pt x="151" y="39"/>
                    <a:pt x="148" y="37"/>
                  </a:cubicBezTo>
                  <a:cubicBezTo>
                    <a:pt x="144" y="34"/>
                    <a:pt x="142" y="33"/>
                    <a:pt x="142" y="33"/>
                  </a:cubicBezTo>
                  <a:cubicBezTo>
                    <a:pt x="143" y="0"/>
                    <a:pt x="143" y="0"/>
                    <a:pt x="143" y="0"/>
                  </a:cubicBezTo>
                  <a:cubicBezTo>
                    <a:pt x="139" y="0"/>
                    <a:pt x="134" y="0"/>
                    <a:pt x="130" y="0"/>
                  </a:cubicBezTo>
                  <a:cubicBezTo>
                    <a:pt x="126" y="0"/>
                    <a:pt x="121" y="0"/>
                    <a:pt x="117" y="0"/>
                  </a:cubicBezTo>
                  <a:cubicBezTo>
                    <a:pt x="118" y="32"/>
                    <a:pt x="118" y="32"/>
                    <a:pt x="118" y="32"/>
                  </a:cubicBezTo>
                  <a:cubicBezTo>
                    <a:pt x="118" y="32"/>
                    <a:pt x="111" y="36"/>
                    <a:pt x="108" y="51"/>
                  </a:cubicBezTo>
                  <a:cubicBezTo>
                    <a:pt x="108" y="62"/>
                    <a:pt x="108" y="62"/>
                    <a:pt x="108" y="62"/>
                  </a:cubicBezTo>
                  <a:cubicBezTo>
                    <a:pt x="108" y="62"/>
                    <a:pt x="108" y="62"/>
                    <a:pt x="107" y="64"/>
                  </a:cubicBezTo>
                  <a:cubicBezTo>
                    <a:pt x="106" y="65"/>
                    <a:pt x="98" y="80"/>
                    <a:pt x="98" y="80"/>
                  </a:cubicBezTo>
                  <a:cubicBezTo>
                    <a:pt x="98" y="80"/>
                    <a:pt x="94" y="87"/>
                    <a:pt x="97" y="89"/>
                  </a:cubicBezTo>
                  <a:cubicBezTo>
                    <a:pt x="101" y="91"/>
                    <a:pt x="102" y="88"/>
                    <a:pt x="103" y="87"/>
                  </a:cubicBezTo>
                  <a:cubicBezTo>
                    <a:pt x="104" y="86"/>
                    <a:pt x="115" y="69"/>
                    <a:pt x="115" y="69"/>
                  </a:cubicBezTo>
                  <a:cubicBezTo>
                    <a:pt x="115" y="69"/>
                    <a:pt x="116" y="69"/>
                    <a:pt x="116" y="70"/>
                  </a:cubicBezTo>
                  <a:cubicBezTo>
                    <a:pt x="115" y="72"/>
                    <a:pt x="110" y="95"/>
                    <a:pt x="110" y="95"/>
                  </a:cubicBezTo>
                  <a:cubicBezTo>
                    <a:pt x="110" y="95"/>
                    <a:pt x="108" y="102"/>
                    <a:pt x="112" y="103"/>
                  </a:cubicBezTo>
                  <a:cubicBezTo>
                    <a:pt x="115" y="103"/>
                    <a:pt x="117" y="101"/>
                    <a:pt x="117" y="99"/>
                  </a:cubicBezTo>
                  <a:cubicBezTo>
                    <a:pt x="118" y="96"/>
                    <a:pt x="124" y="74"/>
                    <a:pt x="124" y="74"/>
                  </a:cubicBezTo>
                  <a:cubicBezTo>
                    <a:pt x="124" y="74"/>
                    <a:pt x="126" y="71"/>
                    <a:pt x="126" y="74"/>
                  </a:cubicBezTo>
                  <a:cubicBezTo>
                    <a:pt x="126" y="77"/>
                    <a:pt x="127" y="101"/>
                    <a:pt x="127" y="101"/>
                  </a:cubicBezTo>
                  <a:cubicBezTo>
                    <a:pt x="127" y="101"/>
                    <a:pt x="126" y="108"/>
                    <a:pt x="131" y="108"/>
                  </a:cubicBezTo>
                  <a:cubicBezTo>
                    <a:pt x="136" y="107"/>
                    <a:pt x="136" y="103"/>
                    <a:pt x="136" y="103"/>
                  </a:cubicBezTo>
                  <a:cubicBezTo>
                    <a:pt x="135" y="75"/>
                    <a:pt x="135" y="75"/>
                    <a:pt x="135" y="75"/>
                  </a:cubicBezTo>
                  <a:cubicBezTo>
                    <a:pt x="135" y="75"/>
                    <a:pt x="137" y="72"/>
                    <a:pt x="138" y="74"/>
                  </a:cubicBezTo>
                  <a:cubicBezTo>
                    <a:pt x="139" y="77"/>
                    <a:pt x="147" y="99"/>
                    <a:pt x="147" y="99"/>
                  </a:cubicBezTo>
                  <a:cubicBezTo>
                    <a:pt x="147" y="99"/>
                    <a:pt x="148" y="102"/>
                    <a:pt x="152" y="101"/>
                  </a:cubicBezTo>
                  <a:cubicBezTo>
                    <a:pt x="156" y="99"/>
                    <a:pt x="154" y="95"/>
                    <a:pt x="154" y="95"/>
                  </a:cubicBezTo>
                  <a:cubicBezTo>
                    <a:pt x="147" y="71"/>
                    <a:pt x="147" y="71"/>
                    <a:pt x="147" y="71"/>
                  </a:cubicBezTo>
                  <a:cubicBezTo>
                    <a:pt x="147" y="71"/>
                    <a:pt x="146" y="69"/>
                    <a:pt x="146" y="67"/>
                  </a:cubicBezTo>
                  <a:cubicBezTo>
                    <a:pt x="146" y="65"/>
                    <a:pt x="147" y="60"/>
                    <a:pt x="147" y="60"/>
                  </a:cubicBezTo>
                  <a:cubicBezTo>
                    <a:pt x="148" y="58"/>
                    <a:pt x="148" y="58"/>
                    <a:pt x="148" y="58"/>
                  </a:cubicBezTo>
                  <a:cubicBezTo>
                    <a:pt x="148" y="58"/>
                    <a:pt x="148" y="58"/>
                    <a:pt x="148" y="58"/>
                  </a:cubicBezTo>
                  <a:cubicBezTo>
                    <a:pt x="148" y="58"/>
                    <a:pt x="148" y="58"/>
                    <a:pt x="148" y="58"/>
                  </a:cubicBezTo>
                  <a:cubicBezTo>
                    <a:pt x="148" y="58"/>
                    <a:pt x="148" y="58"/>
                    <a:pt x="148" y="58"/>
                  </a:cubicBezTo>
                  <a:cubicBezTo>
                    <a:pt x="149" y="58"/>
                    <a:pt x="149" y="58"/>
                    <a:pt x="149" y="58"/>
                  </a:cubicBezTo>
                  <a:cubicBezTo>
                    <a:pt x="157" y="71"/>
                    <a:pt x="169" y="70"/>
                    <a:pt x="169" y="70"/>
                  </a:cubicBezTo>
                  <a:cubicBezTo>
                    <a:pt x="169" y="70"/>
                    <a:pt x="173" y="69"/>
                    <a:pt x="172" y="66"/>
                  </a:cubicBezTo>
                  <a:cubicBezTo>
                    <a:pt x="171" y="63"/>
                    <a:pt x="170" y="65"/>
                    <a:pt x="164" y="59"/>
                  </a:cubicBezTo>
                  <a:close/>
                  <a:moveTo>
                    <a:pt x="109" y="103"/>
                  </a:moveTo>
                  <a:cubicBezTo>
                    <a:pt x="92" y="93"/>
                    <a:pt x="92" y="93"/>
                    <a:pt x="92" y="93"/>
                  </a:cubicBezTo>
                  <a:cubicBezTo>
                    <a:pt x="92" y="93"/>
                    <a:pt x="90" y="93"/>
                    <a:pt x="89" y="92"/>
                  </a:cubicBezTo>
                  <a:cubicBezTo>
                    <a:pt x="88" y="90"/>
                    <a:pt x="86" y="87"/>
                    <a:pt x="86" y="87"/>
                  </a:cubicBezTo>
                  <a:cubicBezTo>
                    <a:pt x="85" y="86"/>
                    <a:pt x="85" y="86"/>
                    <a:pt x="85" y="86"/>
                  </a:cubicBezTo>
                  <a:cubicBezTo>
                    <a:pt x="85" y="86"/>
                    <a:pt x="85" y="86"/>
                    <a:pt x="85" y="86"/>
                  </a:cubicBezTo>
                  <a:cubicBezTo>
                    <a:pt x="85" y="86"/>
                    <a:pt x="85" y="86"/>
                    <a:pt x="85" y="86"/>
                  </a:cubicBezTo>
                  <a:cubicBezTo>
                    <a:pt x="85" y="85"/>
                    <a:pt x="85" y="85"/>
                    <a:pt x="85" y="85"/>
                  </a:cubicBezTo>
                  <a:cubicBezTo>
                    <a:pt x="85" y="85"/>
                    <a:pt x="86" y="85"/>
                    <a:pt x="86" y="85"/>
                  </a:cubicBezTo>
                  <a:cubicBezTo>
                    <a:pt x="97" y="88"/>
                    <a:pt x="103" y="81"/>
                    <a:pt x="103" y="81"/>
                  </a:cubicBezTo>
                  <a:cubicBezTo>
                    <a:pt x="103" y="81"/>
                    <a:pt x="105" y="78"/>
                    <a:pt x="102" y="77"/>
                  </a:cubicBezTo>
                  <a:cubicBezTo>
                    <a:pt x="100" y="76"/>
                    <a:pt x="101" y="78"/>
                    <a:pt x="95" y="78"/>
                  </a:cubicBezTo>
                  <a:cubicBezTo>
                    <a:pt x="89" y="78"/>
                    <a:pt x="85" y="76"/>
                    <a:pt x="83" y="75"/>
                  </a:cubicBezTo>
                  <a:cubicBezTo>
                    <a:pt x="82" y="75"/>
                    <a:pt x="77" y="74"/>
                    <a:pt x="73" y="75"/>
                  </a:cubicBezTo>
                  <a:cubicBezTo>
                    <a:pt x="70" y="75"/>
                    <a:pt x="68" y="76"/>
                    <a:pt x="68" y="76"/>
                  </a:cubicBezTo>
                  <a:cubicBezTo>
                    <a:pt x="35" y="41"/>
                    <a:pt x="35" y="41"/>
                    <a:pt x="35" y="41"/>
                  </a:cubicBezTo>
                  <a:cubicBezTo>
                    <a:pt x="30" y="46"/>
                    <a:pt x="26" y="52"/>
                    <a:pt x="22" y="58"/>
                  </a:cubicBezTo>
                  <a:cubicBezTo>
                    <a:pt x="54" y="88"/>
                    <a:pt x="54" y="88"/>
                    <a:pt x="54" y="88"/>
                  </a:cubicBezTo>
                  <a:cubicBezTo>
                    <a:pt x="54" y="88"/>
                    <a:pt x="53" y="94"/>
                    <a:pt x="60" y="103"/>
                  </a:cubicBezTo>
                  <a:cubicBezTo>
                    <a:pt x="65" y="110"/>
                    <a:pt x="65" y="110"/>
                    <a:pt x="65" y="110"/>
                  </a:cubicBezTo>
                  <a:cubicBezTo>
                    <a:pt x="65" y="110"/>
                    <a:pt x="66" y="110"/>
                    <a:pt x="66" y="111"/>
                  </a:cubicBezTo>
                  <a:cubicBezTo>
                    <a:pt x="67" y="112"/>
                    <a:pt x="70" y="124"/>
                    <a:pt x="70" y="124"/>
                  </a:cubicBezTo>
                  <a:cubicBezTo>
                    <a:pt x="70" y="124"/>
                    <a:pt x="71" y="131"/>
                    <a:pt x="74" y="130"/>
                  </a:cubicBezTo>
                  <a:cubicBezTo>
                    <a:pt x="77" y="129"/>
                    <a:pt x="77" y="127"/>
                    <a:pt x="76" y="126"/>
                  </a:cubicBezTo>
                  <a:cubicBezTo>
                    <a:pt x="76" y="125"/>
                    <a:pt x="73" y="110"/>
                    <a:pt x="73" y="110"/>
                  </a:cubicBezTo>
                  <a:cubicBezTo>
                    <a:pt x="73" y="110"/>
                    <a:pt x="73" y="109"/>
                    <a:pt x="74" y="110"/>
                  </a:cubicBezTo>
                  <a:cubicBezTo>
                    <a:pt x="75" y="111"/>
                    <a:pt x="84" y="126"/>
                    <a:pt x="84" y="126"/>
                  </a:cubicBezTo>
                  <a:cubicBezTo>
                    <a:pt x="84" y="126"/>
                    <a:pt x="88" y="131"/>
                    <a:pt x="90" y="130"/>
                  </a:cubicBezTo>
                  <a:cubicBezTo>
                    <a:pt x="92" y="128"/>
                    <a:pt x="91" y="126"/>
                    <a:pt x="90" y="124"/>
                  </a:cubicBezTo>
                  <a:cubicBezTo>
                    <a:pt x="89" y="123"/>
                    <a:pt x="81" y="107"/>
                    <a:pt x="81" y="107"/>
                  </a:cubicBezTo>
                  <a:cubicBezTo>
                    <a:pt x="81" y="107"/>
                    <a:pt x="80" y="105"/>
                    <a:pt x="82" y="106"/>
                  </a:cubicBezTo>
                  <a:cubicBezTo>
                    <a:pt x="84" y="108"/>
                    <a:pt x="97" y="121"/>
                    <a:pt x="97" y="121"/>
                  </a:cubicBezTo>
                  <a:cubicBezTo>
                    <a:pt x="97" y="121"/>
                    <a:pt x="100" y="125"/>
                    <a:pt x="103" y="122"/>
                  </a:cubicBezTo>
                  <a:cubicBezTo>
                    <a:pt x="105" y="119"/>
                    <a:pt x="103" y="117"/>
                    <a:pt x="103" y="117"/>
                  </a:cubicBezTo>
                  <a:cubicBezTo>
                    <a:pt x="87" y="102"/>
                    <a:pt x="87" y="102"/>
                    <a:pt x="87" y="102"/>
                  </a:cubicBezTo>
                  <a:cubicBezTo>
                    <a:pt x="87" y="102"/>
                    <a:pt x="87" y="99"/>
                    <a:pt x="88" y="100"/>
                  </a:cubicBezTo>
                  <a:cubicBezTo>
                    <a:pt x="90" y="101"/>
                    <a:pt x="106" y="109"/>
                    <a:pt x="106" y="109"/>
                  </a:cubicBezTo>
                  <a:cubicBezTo>
                    <a:pt x="106" y="109"/>
                    <a:pt x="109" y="110"/>
                    <a:pt x="110" y="107"/>
                  </a:cubicBezTo>
                  <a:cubicBezTo>
                    <a:pt x="111" y="104"/>
                    <a:pt x="109" y="103"/>
                    <a:pt x="109" y="103"/>
                  </a:cubicBezTo>
                  <a:close/>
                  <a:moveTo>
                    <a:pt x="243" y="195"/>
                  </a:moveTo>
                  <a:cubicBezTo>
                    <a:pt x="222" y="175"/>
                    <a:pt x="222" y="175"/>
                    <a:pt x="222" y="175"/>
                  </a:cubicBezTo>
                  <a:cubicBezTo>
                    <a:pt x="222" y="175"/>
                    <a:pt x="224" y="167"/>
                    <a:pt x="215" y="155"/>
                  </a:cubicBezTo>
                  <a:cubicBezTo>
                    <a:pt x="208" y="147"/>
                    <a:pt x="208" y="147"/>
                    <a:pt x="208" y="147"/>
                  </a:cubicBezTo>
                  <a:cubicBezTo>
                    <a:pt x="208" y="147"/>
                    <a:pt x="207" y="147"/>
                    <a:pt x="207" y="145"/>
                  </a:cubicBezTo>
                  <a:cubicBezTo>
                    <a:pt x="206" y="144"/>
                    <a:pt x="202" y="128"/>
                    <a:pt x="202" y="128"/>
                  </a:cubicBezTo>
                  <a:cubicBezTo>
                    <a:pt x="202" y="128"/>
                    <a:pt x="200" y="120"/>
                    <a:pt x="196" y="121"/>
                  </a:cubicBezTo>
                  <a:cubicBezTo>
                    <a:pt x="193" y="122"/>
                    <a:pt x="193" y="125"/>
                    <a:pt x="193" y="126"/>
                  </a:cubicBezTo>
                  <a:cubicBezTo>
                    <a:pt x="194" y="128"/>
                    <a:pt x="198" y="147"/>
                    <a:pt x="198" y="147"/>
                  </a:cubicBezTo>
                  <a:cubicBezTo>
                    <a:pt x="198" y="147"/>
                    <a:pt x="197" y="148"/>
                    <a:pt x="196" y="147"/>
                  </a:cubicBezTo>
                  <a:cubicBezTo>
                    <a:pt x="195" y="145"/>
                    <a:pt x="183" y="125"/>
                    <a:pt x="183" y="125"/>
                  </a:cubicBezTo>
                  <a:cubicBezTo>
                    <a:pt x="183" y="125"/>
                    <a:pt x="179" y="119"/>
                    <a:pt x="176" y="121"/>
                  </a:cubicBezTo>
                  <a:cubicBezTo>
                    <a:pt x="173" y="123"/>
                    <a:pt x="174" y="126"/>
                    <a:pt x="175" y="128"/>
                  </a:cubicBezTo>
                  <a:cubicBezTo>
                    <a:pt x="176" y="130"/>
                    <a:pt x="188" y="150"/>
                    <a:pt x="188" y="150"/>
                  </a:cubicBezTo>
                  <a:cubicBezTo>
                    <a:pt x="188" y="150"/>
                    <a:pt x="188" y="153"/>
                    <a:pt x="186" y="151"/>
                  </a:cubicBezTo>
                  <a:cubicBezTo>
                    <a:pt x="184" y="150"/>
                    <a:pt x="167" y="133"/>
                    <a:pt x="167" y="133"/>
                  </a:cubicBezTo>
                  <a:cubicBezTo>
                    <a:pt x="167" y="133"/>
                    <a:pt x="162" y="127"/>
                    <a:pt x="159" y="131"/>
                  </a:cubicBezTo>
                  <a:cubicBezTo>
                    <a:pt x="156" y="135"/>
                    <a:pt x="159" y="138"/>
                    <a:pt x="159" y="138"/>
                  </a:cubicBezTo>
                  <a:cubicBezTo>
                    <a:pt x="179" y="157"/>
                    <a:pt x="179" y="157"/>
                    <a:pt x="179" y="157"/>
                  </a:cubicBezTo>
                  <a:cubicBezTo>
                    <a:pt x="179" y="157"/>
                    <a:pt x="180" y="161"/>
                    <a:pt x="178" y="160"/>
                  </a:cubicBezTo>
                  <a:cubicBezTo>
                    <a:pt x="175" y="158"/>
                    <a:pt x="154" y="148"/>
                    <a:pt x="154" y="148"/>
                  </a:cubicBezTo>
                  <a:cubicBezTo>
                    <a:pt x="154" y="148"/>
                    <a:pt x="151" y="147"/>
                    <a:pt x="149" y="151"/>
                  </a:cubicBezTo>
                  <a:cubicBezTo>
                    <a:pt x="147" y="154"/>
                    <a:pt x="151" y="156"/>
                    <a:pt x="151" y="156"/>
                  </a:cubicBezTo>
                  <a:cubicBezTo>
                    <a:pt x="173" y="168"/>
                    <a:pt x="173" y="168"/>
                    <a:pt x="173" y="168"/>
                  </a:cubicBezTo>
                  <a:cubicBezTo>
                    <a:pt x="173" y="168"/>
                    <a:pt x="175" y="169"/>
                    <a:pt x="177" y="171"/>
                  </a:cubicBezTo>
                  <a:cubicBezTo>
                    <a:pt x="178" y="172"/>
                    <a:pt x="181" y="176"/>
                    <a:pt x="181" y="176"/>
                  </a:cubicBezTo>
                  <a:cubicBezTo>
                    <a:pt x="182" y="178"/>
                    <a:pt x="182" y="178"/>
                    <a:pt x="182" y="178"/>
                  </a:cubicBezTo>
                  <a:cubicBezTo>
                    <a:pt x="182" y="178"/>
                    <a:pt x="182" y="178"/>
                    <a:pt x="182" y="178"/>
                  </a:cubicBezTo>
                  <a:cubicBezTo>
                    <a:pt x="182" y="178"/>
                    <a:pt x="182" y="178"/>
                    <a:pt x="182" y="178"/>
                  </a:cubicBezTo>
                  <a:cubicBezTo>
                    <a:pt x="182" y="179"/>
                    <a:pt x="182" y="179"/>
                    <a:pt x="182" y="179"/>
                  </a:cubicBezTo>
                  <a:cubicBezTo>
                    <a:pt x="182" y="179"/>
                    <a:pt x="181" y="179"/>
                    <a:pt x="181" y="179"/>
                  </a:cubicBezTo>
                  <a:cubicBezTo>
                    <a:pt x="166" y="176"/>
                    <a:pt x="159" y="185"/>
                    <a:pt x="159" y="185"/>
                  </a:cubicBezTo>
                  <a:cubicBezTo>
                    <a:pt x="159" y="185"/>
                    <a:pt x="157" y="189"/>
                    <a:pt x="160" y="190"/>
                  </a:cubicBezTo>
                  <a:cubicBezTo>
                    <a:pt x="163" y="191"/>
                    <a:pt x="162" y="189"/>
                    <a:pt x="169" y="189"/>
                  </a:cubicBezTo>
                  <a:cubicBezTo>
                    <a:pt x="177" y="189"/>
                    <a:pt x="182" y="191"/>
                    <a:pt x="184" y="192"/>
                  </a:cubicBezTo>
                  <a:cubicBezTo>
                    <a:pt x="186" y="193"/>
                    <a:pt x="193" y="194"/>
                    <a:pt x="197" y="193"/>
                  </a:cubicBezTo>
                  <a:cubicBezTo>
                    <a:pt x="202" y="192"/>
                    <a:pt x="204" y="192"/>
                    <a:pt x="204" y="192"/>
                  </a:cubicBezTo>
                  <a:cubicBezTo>
                    <a:pt x="228" y="216"/>
                    <a:pt x="228" y="216"/>
                    <a:pt x="228" y="216"/>
                  </a:cubicBezTo>
                  <a:cubicBezTo>
                    <a:pt x="233" y="210"/>
                    <a:pt x="239" y="203"/>
                    <a:pt x="243" y="195"/>
                  </a:cubicBezTo>
                  <a:close/>
                  <a:moveTo>
                    <a:pt x="70" y="145"/>
                  </a:moveTo>
                  <a:cubicBezTo>
                    <a:pt x="72" y="145"/>
                    <a:pt x="94" y="145"/>
                    <a:pt x="94" y="145"/>
                  </a:cubicBezTo>
                  <a:cubicBezTo>
                    <a:pt x="94" y="145"/>
                    <a:pt x="101" y="145"/>
                    <a:pt x="100" y="141"/>
                  </a:cubicBezTo>
                  <a:cubicBezTo>
                    <a:pt x="100" y="136"/>
                    <a:pt x="96" y="137"/>
                    <a:pt x="96" y="137"/>
                  </a:cubicBezTo>
                  <a:cubicBezTo>
                    <a:pt x="70" y="137"/>
                    <a:pt x="70" y="137"/>
                    <a:pt x="70" y="137"/>
                  </a:cubicBezTo>
                  <a:cubicBezTo>
                    <a:pt x="70" y="137"/>
                    <a:pt x="67" y="135"/>
                    <a:pt x="70" y="134"/>
                  </a:cubicBezTo>
                  <a:cubicBezTo>
                    <a:pt x="72" y="134"/>
                    <a:pt x="92" y="127"/>
                    <a:pt x="92" y="127"/>
                  </a:cubicBezTo>
                  <a:cubicBezTo>
                    <a:pt x="92" y="127"/>
                    <a:pt x="95" y="125"/>
                    <a:pt x="94" y="122"/>
                  </a:cubicBezTo>
                  <a:cubicBezTo>
                    <a:pt x="93" y="119"/>
                    <a:pt x="89" y="120"/>
                    <a:pt x="89" y="120"/>
                  </a:cubicBezTo>
                  <a:cubicBezTo>
                    <a:pt x="67" y="126"/>
                    <a:pt x="67" y="126"/>
                    <a:pt x="67" y="126"/>
                  </a:cubicBezTo>
                  <a:cubicBezTo>
                    <a:pt x="67" y="126"/>
                    <a:pt x="65" y="127"/>
                    <a:pt x="63" y="127"/>
                  </a:cubicBezTo>
                  <a:cubicBezTo>
                    <a:pt x="62" y="127"/>
                    <a:pt x="57" y="126"/>
                    <a:pt x="57" y="126"/>
                  </a:cubicBezTo>
                  <a:cubicBezTo>
                    <a:pt x="55" y="125"/>
                    <a:pt x="55" y="125"/>
                    <a:pt x="55" y="125"/>
                  </a:cubicBezTo>
                  <a:cubicBezTo>
                    <a:pt x="55" y="125"/>
                    <a:pt x="55" y="125"/>
                    <a:pt x="55" y="125"/>
                  </a:cubicBezTo>
                  <a:cubicBezTo>
                    <a:pt x="55" y="125"/>
                    <a:pt x="55" y="125"/>
                    <a:pt x="55" y="125"/>
                  </a:cubicBezTo>
                  <a:cubicBezTo>
                    <a:pt x="55" y="125"/>
                    <a:pt x="55" y="125"/>
                    <a:pt x="55" y="125"/>
                  </a:cubicBezTo>
                  <a:cubicBezTo>
                    <a:pt x="55" y="124"/>
                    <a:pt x="55" y="124"/>
                    <a:pt x="55" y="124"/>
                  </a:cubicBezTo>
                  <a:cubicBezTo>
                    <a:pt x="67" y="117"/>
                    <a:pt x="66" y="106"/>
                    <a:pt x="66" y="106"/>
                  </a:cubicBezTo>
                  <a:cubicBezTo>
                    <a:pt x="66" y="106"/>
                    <a:pt x="65" y="102"/>
                    <a:pt x="62" y="104"/>
                  </a:cubicBezTo>
                  <a:cubicBezTo>
                    <a:pt x="59" y="105"/>
                    <a:pt x="61" y="106"/>
                    <a:pt x="56" y="111"/>
                  </a:cubicBezTo>
                  <a:cubicBezTo>
                    <a:pt x="52" y="116"/>
                    <a:pt x="47" y="117"/>
                    <a:pt x="45" y="118"/>
                  </a:cubicBezTo>
                  <a:cubicBezTo>
                    <a:pt x="43" y="119"/>
                    <a:pt x="38" y="122"/>
                    <a:pt x="36" y="126"/>
                  </a:cubicBezTo>
                  <a:cubicBezTo>
                    <a:pt x="34" y="129"/>
                    <a:pt x="32" y="131"/>
                    <a:pt x="32" y="131"/>
                  </a:cubicBezTo>
                  <a:cubicBezTo>
                    <a:pt x="0" y="130"/>
                    <a:pt x="0" y="130"/>
                    <a:pt x="0" y="130"/>
                  </a:cubicBezTo>
                  <a:cubicBezTo>
                    <a:pt x="0" y="138"/>
                    <a:pt x="1" y="146"/>
                    <a:pt x="2" y="154"/>
                  </a:cubicBezTo>
                  <a:cubicBezTo>
                    <a:pt x="31" y="153"/>
                    <a:pt x="31" y="153"/>
                    <a:pt x="31" y="153"/>
                  </a:cubicBezTo>
                  <a:cubicBezTo>
                    <a:pt x="31" y="153"/>
                    <a:pt x="35" y="159"/>
                    <a:pt x="48" y="161"/>
                  </a:cubicBezTo>
                  <a:cubicBezTo>
                    <a:pt x="58" y="162"/>
                    <a:pt x="58" y="162"/>
                    <a:pt x="58" y="162"/>
                  </a:cubicBezTo>
                  <a:cubicBezTo>
                    <a:pt x="58" y="162"/>
                    <a:pt x="59" y="162"/>
                    <a:pt x="60" y="162"/>
                  </a:cubicBezTo>
                  <a:cubicBezTo>
                    <a:pt x="62" y="163"/>
                    <a:pt x="75" y="170"/>
                    <a:pt x="75" y="170"/>
                  </a:cubicBezTo>
                  <a:cubicBezTo>
                    <a:pt x="75" y="170"/>
                    <a:pt x="81" y="174"/>
                    <a:pt x="83" y="171"/>
                  </a:cubicBezTo>
                  <a:cubicBezTo>
                    <a:pt x="85" y="168"/>
                    <a:pt x="82" y="167"/>
                    <a:pt x="81" y="166"/>
                  </a:cubicBezTo>
                  <a:cubicBezTo>
                    <a:pt x="80" y="165"/>
                    <a:pt x="65" y="155"/>
                    <a:pt x="65" y="155"/>
                  </a:cubicBezTo>
                  <a:cubicBezTo>
                    <a:pt x="65" y="155"/>
                    <a:pt x="65" y="154"/>
                    <a:pt x="66" y="155"/>
                  </a:cubicBezTo>
                  <a:cubicBezTo>
                    <a:pt x="68" y="155"/>
                    <a:pt x="88" y="160"/>
                    <a:pt x="88" y="160"/>
                  </a:cubicBezTo>
                  <a:cubicBezTo>
                    <a:pt x="88" y="160"/>
                    <a:pt x="95" y="161"/>
                    <a:pt x="96" y="158"/>
                  </a:cubicBezTo>
                  <a:cubicBezTo>
                    <a:pt x="96" y="155"/>
                    <a:pt x="94" y="154"/>
                    <a:pt x="92" y="153"/>
                  </a:cubicBezTo>
                  <a:cubicBezTo>
                    <a:pt x="90" y="153"/>
                    <a:pt x="69" y="147"/>
                    <a:pt x="69" y="147"/>
                  </a:cubicBezTo>
                  <a:cubicBezTo>
                    <a:pt x="69" y="147"/>
                    <a:pt x="67" y="145"/>
                    <a:pt x="70" y="14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6" name="组合 5"/>
          <p:cNvGrpSpPr/>
          <p:nvPr/>
        </p:nvGrpSpPr>
        <p:grpSpPr>
          <a:xfrm>
            <a:off x="8970335" y="2718075"/>
            <a:ext cx="1200706" cy="1392819"/>
            <a:chOff x="8970335" y="2718075"/>
            <a:chExt cx="1200706" cy="1392819"/>
          </a:xfrm>
        </p:grpSpPr>
        <p:sp>
          <p:nvSpPr>
            <p:cNvPr id="8" name="六边形 7"/>
            <p:cNvSpPr/>
            <p:nvPr/>
          </p:nvSpPr>
          <p:spPr>
            <a:xfrm rot="16200000">
              <a:off x="8874278" y="2814132"/>
              <a:ext cx="1392819" cy="1200706"/>
            </a:xfrm>
            <a:prstGeom prst="hexagon">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3"/>
            <p:cNvSpPr>
              <a:spLocks noEditPoints="1"/>
            </p:cNvSpPr>
            <p:nvPr/>
          </p:nvSpPr>
          <p:spPr bwMode="auto">
            <a:xfrm>
              <a:off x="9300343" y="3091027"/>
              <a:ext cx="574814" cy="660532"/>
            </a:xfrm>
            <a:custGeom>
              <a:avLst/>
              <a:gdLst>
                <a:gd name="T0" fmla="*/ 27 w 94"/>
                <a:gd name="T1" fmla="*/ 39 h 108"/>
                <a:gd name="T2" fmla="*/ 52 w 94"/>
                <a:gd name="T3" fmla="*/ 37 h 108"/>
                <a:gd name="T4" fmla="*/ 93 w 94"/>
                <a:gd name="T5" fmla="*/ 58 h 108"/>
                <a:gd name="T6" fmla="*/ 90 w 94"/>
                <a:gd name="T7" fmla="*/ 50 h 108"/>
                <a:gd name="T8" fmla="*/ 88 w 94"/>
                <a:gd name="T9" fmla="*/ 43 h 108"/>
                <a:gd name="T10" fmla="*/ 89 w 94"/>
                <a:gd name="T11" fmla="*/ 39 h 108"/>
                <a:gd name="T12" fmla="*/ 87 w 94"/>
                <a:gd name="T13" fmla="*/ 32 h 108"/>
                <a:gd name="T14" fmla="*/ 84 w 94"/>
                <a:gd name="T15" fmla="*/ 25 h 108"/>
                <a:gd name="T16" fmla="*/ 84 w 94"/>
                <a:gd name="T17" fmla="*/ 19 h 108"/>
                <a:gd name="T18" fmla="*/ 80 w 94"/>
                <a:gd name="T19" fmla="*/ 14 h 108"/>
                <a:gd name="T20" fmla="*/ 76 w 94"/>
                <a:gd name="T21" fmla="*/ 10 h 108"/>
                <a:gd name="T22" fmla="*/ 75 w 94"/>
                <a:gd name="T23" fmla="*/ 7 h 108"/>
                <a:gd name="T24" fmla="*/ 70 w 94"/>
                <a:gd name="T25" fmla="*/ 4 h 108"/>
                <a:gd name="T26" fmla="*/ 65 w 94"/>
                <a:gd name="T27" fmla="*/ 2 h 108"/>
                <a:gd name="T28" fmla="*/ 58 w 94"/>
                <a:gd name="T29" fmla="*/ 1 h 108"/>
                <a:gd name="T30" fmla="*/ 51 w 94"/>
                <a:gd name="T31" fmla="*/ 0 h 108"/>
                <a:gd name="T32" fmla="*/ 45 w 94"/>
                <a:gd name="T33" fmla="*/ 0 h 108"/>
                <a:gd name="T34" fmla="*/ 38 w 94"/>
                <a:gd name="T35" fmla="*/ 1 h 108"/>
                <a:gd name="T36" fmla="*/ 31 w 94"/>
                <a:gd name="T37" fmla="*/ 2 h 108"/>
                <a:gd name="T38" fmla="*/ 24 w 94"/>
                <a:gd name="T39" fmla="*/ 4 h 108"/>
                <a:gd name="T40" fmla="*/ 18 w 94"/>
                <a:gd name="T41" fmla="*/ 8 h 108"/>
                <a:gd name="T42" fmla="*/ 13 w 94"/>
                <a:gd name="T43" fmla="*/ 12 h 108"/>
                <a:gd name="T44" fmla="*/ 8 w 94"/>
                <a:gd name="T45" fmla="*/ 17 h 108"/>
                <a:gd name="T46" fmla="*/ 5 w 94"/>
                <a:gd name="T47" fmla="*/ 22 h 108"/>
                <a:gd name="T48" fmla="*/ 2 w 94"/>
                <a:gd name="T49" fmla="*/ 28 h 108"/>
                <a:gd name="T50" fmla="*/ 0 w 94"/>
                <a:gd name="T51" fmla="*/ 36 h 108"/>
                <a:gd name="T52" fmla="*/ 1 w 94"/>
                <a:gd name="T53" fmla="*/ 49 h 108"/>
                <a:gd name="T54" fmla="*/ 24 w 94"/>
                <a:gd name="T55" fmla="*/ 97 h 108"/>
                <a:gd name="T56" fmla="*/ 71 w 94"/>
                <a:gd name="T57" fmla="*/ 107 h 108"/>
                <a:gd name="T58" fmla="*/ 72 w 94"/>
                <a:gd name="T59" fmla="*/ 93 h 108"/>
                <a:gd name="T60" fmla="*/ 73 w 94"/>
                <a:gd name="T61" fmla="*/ 90 h 108"/>
                <a:gd name="T62" fmla="*/ 76 w 94"/>
                <a:gd name="T63" fmla="*/ 89 h 108"/>
                <a:gd name="T64" fmla="*/ 79 w 94"/>
                <a:gd name="T65" fmla="*/ 89 h 108"/>
                <a:gd name="T66" fmla="*/ 82 w 94"/>
                <a:gd name="T67" fmla="*/ 90 h 108"/>
                <a:gd name="T68" fmla="*/ 83 w 94"/>
                <a:gd name="T69" fmla="*/ 90 h 108"/>
                <a:gd name="T70" fmla="*/ 86 w 94"/>
                <a:gd name="T71" fmla="*/ 90 h 108"/>
                <a:gd name="T72" fmla="*/ 89 w 94"/>
                <a:gd name="T73" fmla="*/ 88 h 108"/>
                <a:gd name="T74" fmla="*/ 89 w 94"/>
                <a:gd name="T75" fmla="*/ 84 h 108"/>
                <a:gd name="T76" fmla="*/ 90 w 94"/>
                <a:gd name="T77" fmla="*/ 81 h 108"/>
                <a:gd name="T78" fmla="*/ 91 w 94"/>
                <a:gd name="T79" fmla="*/ 79 h 108"/>
                <a:gd name="T80" fmla="*/ 90 w 94"/>
                <a:gd name="T81" fmla="*/ 77 h 108"/>
                <a:gd name="T82" fmla="*/ 89 w 94"/>
                <a:gd name="T83" fmla="*/ 75 h 108"/>
                <a:gd name="T84" fmla="*/ 90 w 94"/>
                <a:gd name="T85" fmla="*/ 73 h 108"/>
                <a:gd name="T86" fmla="*/ 91 w 94"/>
                <a:gd name="T87" fmla="*/ 71 h 108"/>
                <a:gd name="T88" fmla="*/ 90 w 94"/>
                <a:gd name="T89" fmla="*/ 66 h 108"/>
                <a:gd name="T90" fmla="*/ 92 w 94"/>
                <a:gd name="T91" fmla="*/ 63 h 108"/>
                <a:gd name="T92" fmla="*/ 94 w 94"/>
                <a:gd name="T93" fmla="*/ 61 h 108"/>
                <a:gd name="T94" fmla="*/ 28 w 94"/>
                <a:gd name="T95" fmla="*/ 46 h 108"/>
                <a:gd name="T96" fmla="*/ 22 w 94"/>
                <a:gd name="T97" fmla="*/ 47 h 108"/>
                <a:gd name="T98" fmla="*/ 18 w 94"/>
                <a:gd name="T99" fmla="*/ 44 h 108"/>
                <a:gd name="T100" fmla="*/ 17 w 94"/>
                <a:gd name="T101" fmla="*/ 38 h 108"/>
                <a:gd name="T102" fmla="*/ 20 w 94"/>
                <a:gd name="T103" fmla="*/ 33 h 108"/>
                <a:gd name="T104" fmla="*/ 26 w 94"/>
                <a:gd name="T105" fmla="*/ 33 h 108"/>
                <a:gd name="T106" fmla="*/ 30 w 94"/>
                <a:gd name="T107" fmla="*/ 36 h 108"/>
                <a:gd name="T108" fmla="*/ 31 w 94"/>
                <a:gd name="T109" fmla="*/ 42 h 108"/>
                <a:gd name="T110" fmla="*/ 67 w 94"/>
                <a:gd name="T111" fmla="*/ 35 h 108"/>
                <a:gd name="T112" fmla="*/ 59 w 94"/>
                <a:gd name="T113" fmla="*/ 44 h 108"/>
                <a:gd name="T114" fmla="*/ 47 w 94"/>
                <a:gd name="T115" fmla="*/ 45 h 108"/>
                <a:gd name="T116" fmla="*/ 38 w 94"/>
                <a:gd name="T117" fmla="*/ 37 h 108"/>
                <a:gd name="T118" fmla="*/ 37 w 94"/>
                <a:gd name="T119" fmla="*/ 25 h 108"/>
                <a:gd name="T120" fmla="*/ 45 w 94"/>
                <a:gd name="T121" fmla="*/ 16 h 108"/>
                <a:gd name="T122" fmla="*/ 57 w 94"/>
                <a:gd name="T123" fmla="*/ 15 h 108"/>
                <a:gd name="T124" fmla="*/ 66 w 94"/>
                <a:gd name="T125" fmla="*/ 2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4" h="108">
                  <a:moveTo>
                    <a:pt x="25" y="43"/>
                  </a:moveTo>
                  <a:cubicBezTo>
                    <a:pt x="23" y="43"/>
                    <a:pt x="22" y="42"/>
                    <a:pt x="21" y="41"/>
                  </a:cubicBezTo>
                  <a:cubicBezTo>
                    <a:pt x="21" y="39"/>
                    <a:pt x="22" y="37"/>
                    <a:pt x="23" y="37"/>
                  </a:cubicBezTo>
                  <a:cubicBezTo>
                    <a:pt x="25" y="36"/>
                    <a:pt x="27" y="37"/>
                    <a:pt x="27" y="39"/>
                  </a:cubicBezTo>
                  <a:cubicBezTo>
                    <a:pt x="28" y="41"/>
                    <a:pt x="27" y="43"/>
                    <a:pt x="25" y="43"/>
                  </a:cubicBezTo>
                  <a:close/>
                  <a:moveTo>
                    <a:pt x="52" y="24"/>
                  </a:moveTo>
                  <a:cubicBezTo>
                    <a:pt x="48" y="24"/>
                    <a:pt x="45" y="26"/>
                    <a:pt x="45" y="30"/>
                  </a:cubicBezTo>
                  <a:cubicBezTo>
                    <a:pt x="45" y="34"/>
                    <a:pt x="48" y="37"/>
                    <a:pt x="52" y="37"/>
                  </a:cubicBezTo>
                  <a:cubicBezTo>
                    <a:pt x="56" y="37"/>
                    <a:pt x="59" y="34"/>
                    <a:pt x="59" y="30"/>
                  </a:cubicBezTo>
                  <a:cubicBezTo>
                    <a:pt x="59" y="26"/>
                    <a:pt x="56" y="24"/>
                    <a:pt x="52" y="24"/>
                  </a:cubicBezTo>
                  <a:close/>
                  <a:moveTo>
                    <a:pt x="94" y="61"/>
                  </a:moveTo>
                  <a:cubicBezTo>
                    <a:pt x="93" y="58"/>
                    <a:pt x="93" y="58"/>
                    <a:pt x="93" y="58"/>
                  </a:cubicBezTo>
                  <a:cubicBezTo>
                    <a:pt x="92" y="56"/>
                    <a:pt x="92" y="56"/>
                    <a:pt x="92" y="56"/>
                  </a:cubicBezTo>
                  <a:cubicBezTo>
                    <a:pt x="92" y="54"/>
                    <a:pt x="92" y="54"/>
                    <a:pt x="92" y="54"/>
                  </a:cubicBezTo>
                  <a:cubicBezTo>
                    <a:pt x="91" y="52"/>
                    <a:pt x="91" y="52"/>
                    <a:pt x="91" y="52"/>
                  </a:cubicBezTo>
                  <a:cubicBezTo>
                    <a:pt x="90" y="50"/>
                    <a:pt x="90" y="50"/>
                    <a:pt x="90" y="50"/>
                  </a:cubicBezTo>
                  <a:cubicBezTo>
                    <a:pt x="89" y="48"/>
                    <a:pt x="89" y="48"/>
                    <a:pt x="89" y="48"/>
                  </a:cubicBezTo>
                  <a:cubicBezTo>
                    <a:pt x="89" y="46"/>
                    <a:pt x="89" y="46"/>
                    <a:pt x="89" y="46"/>
                  </a:cubicBezTo>
                  <a:cubicBezTo>
                    <a:pt x="88" y="44"/>
                    <a:pt x="88" y="44"/>
                    <a:pt x="88" y="44"/>
                  </a:cubicBezTo>
                  <a:cubicBezTo>
                    <a:pt x="88" y="43"/>
                    <a:pt x="88" y="43"/>
                    <a:pt x="88" y="43"/>
                  </a:cubicBezTo>
                  <a:cubicBezTo>
                    <a:pt x="89" y="43"/>
                    <a:pt x="89" y="43"/>
                    <a:pt x="89" y="43"/>
                  </a:cubicBezTo>
                  <a:cubicBezTo>
                    <a:pt x="89" y="42"/>
                    <a:pt x="89" y="42"/>
                    <a:pt x="89" y="42"/>
                  </a:cubicBezTo>
                  <a:cubicBezTo>
                    <a:pt x="89" y="41"/>
                    <a:pt x="89" y="41"/>
                    <a:pt x="89" y="41"/>
                  </a:cubicBezTo>
                  <a:cubicBezTo>
                    <a:pt x="89" y="39"/>
                    <a:pt x="89" y="39"/>
                    <a:pt x="89" y="39"/>
                  </a:cubicBezTo>
                  <a:cubicBezTo>
                    <a:pt x="89" y="37"/>
                    <a:pt x="89" y="37"/>
                    <a:pt x="89" y="37"/>
                  </a:cubicBezTo>
                  <a:cubicBezTo>
                    <a:pt x="88" y="36"/>
                    <a:pt x="88" y="36"/>
                    <a:pt x="88" y="36"/>
                  </a:cubicBezTo>
                  <a:cubicBezTo>
                    <a:pt x="87" y="34"/>
                    <a:pt x="87" y="34"/>
                    <a:pt x="87" y="34"/>
                  </a:cubicBezTo>
                  <a:cubicBezTo>
                    <a:pt x="87" y="32"/>
                    <a:pt x="87" y="32"/>
                    <a:pt x="87" y="32"/>
                  </a:cubicBezTo>
                  <a:cubicBezTo>
                    <a:pt x="86" y="30"/>
                    <a:pt x="86" y="30"/>
                    <a:pt x="86" y="30"/>
                  </a:cubicBezTo>
                  <a:cubicBezTo>
                    <a:pt x="86" y="29"/>
                    <a:pt x="86" y="29"/>
                    <a:pt x="86" y="29"/>
                  </a:cubicBezTo>
                  <a:cubicBezTo>
                    <a:pt x="85" y="27"/>
                    <a:pt x="85" y="27"/>
                    <a:pt x="85" y="27"/>
                  </a:cubicBezTo>
                  <a:cubicBezTo>
                    <a:pt x="84" y="25"/>
                    <a:pt x="84" y="25"/>
                    <a:pt x="84" y="25"/>
                  </a:cubicBezTo>
                  <a:cubicBezTo>
                    <a:pt x="83" y="24"/>
                    <a:pt x="83" y="24"/>
                    <a:pt x="83" y="24"/>
                  </a:cubicBezTo>
                  <a:cubicBezTo>
                    <a:pt x="83" y="22"/>
                    <a:pt x="83" y="22"/>
                    <a:pt x="83" y="22"/>
                  </a:cubicBezTo>
                  <a:cubicBezTo>
                    <a:pt x="85" y="21"/>
                    <a:pt x="85" y="21"/>
                    <a:pt x="85" y="21"/>
                  </a:cubicBezTo>
                  <a:cubicBezTo>
                    <a:pt x="84" y="19"/>
                    <a:pt x="84" y="19"/>
                    <a:pt x="84" y="19"/>
                  </a:cubicBezTo>
                  <a:cubicBezTo>
                    <a:pt x="83" y="18"/>
                    <a:pt x="83" y="18"/>
                    <a:pt x="83" y="18"/>
                  </a:cubicBezTo>
                  <a:cubicBezTo>
                    <a:pt x="82" y="16"/>
                    <a:pt x="82" y="16"/>
                    <a:pt x="82" y="16"/>
                  </a:cubicBezTo>
                  <a:cubicBezTo>
                    <a:pt x="81" y="15"/>
                    <a:pt x="81" y="15"/>
                    <a:pt x="81" y="15"/>
                  </a:cubicBezTo>
                  <a:cubicBezTo>
                    <a:pt x="80" y="14"/>
                    <a:pt x="80" y="14"/>
                    <a:pt x="80" y="14"/>
                  </a:cubicBezTo>
                  <a:cubicBezTo>
                    <a:pt x="79" y="13"/>
                    <a:pt x="79" y="13"/>
                    <a:pt x="79" y="13"/>
                  </a:cubicBezTo>
                  <a:cubicBezTo>
                    <a:pt x="78" y="12"/>
                    <a:pt x="78" y="12"/>
                    <a:pt x="78" y="12"/>
                  </a:cubicBezTo>
                  <a:cubicBezTo>
                    <a:pt x="77" y="11"/>
                    <a:pt x="77" y="11"/>
                    <a:pt x="77" y="11"/>
                  </a:cubicBezTo>
                  <a:cubicBezTo>
                    <a:pt x="76" y="10"/>
                    <a:pt x="76" y="10"/>
                    <a:pt x="76" y="10"/>
                  </a:cubicBezTo>
                  <a:cubicBezTo>
                    <a:pt x="79" y="9"/>
                    <a:pt x="79" y="9"/>
                    <a:pt x="79" y="9"/>
                  </a:cubicBezTo>
                  <a:cubicBezTo>
                    <a:pt x="78" y="8"/>
                    <a:pt x="78" y="8"/>
                    <a:pt x="78" y="8"/>
                  </a:cubicBezTo>
                  <a:cubicBezTo>
                    <a:pt x="76" y="7"/>
                    <a:pt x="76" y="7"/>
                    <a:pt x="76" y="7"/>
                  </a:cubicBezTo>
                  <a:cubicBezTo>
                    <a:pt x="75" y="7"/>
                    <a:pt x="75" y="7"/>
                    <a:pt x="75" y="7"/>
                  </a:cubicBezTo>
                  <a:cubicBezTo>
                    <a:pt x="74" y="6"/>
                    <a:pt x="74" y="6"/>
                    <a:pt x="74" y="6"/>
                  </a:cubicBezTo>
                  <a:cubicBezTo>
                    <a:pt x="73" y="5"/>
                    <a:pt x="73" y="5"/>
                    <a:pt x="73" y="5"/>
                  </a:cubicBezTo>
                  <a:cubicBezTo>
                    <a:pt x="72" y="5"/>
                    <a:pt x="72" y="5"/>
                    <a:pt x="72" y="5"/>
                  </a:cubicBezTo>
                  <a:cubicBezTo>
                    <a:pt x="70" y="4"/>
                    <a:pt x="70" y="4"/>
                    <a:pt x="70" y="4"/>
                  </a:cubicBezTo>
                  <a:cubicBezTo>
                    <a:pt x="69" y="4"/>
                    <a:pt x="69" y="4"/>
                    <a:pt x="69" y="4"/>
                  </a:cubicBezTo>
                  <a:cubicBezTo>
                    <a:pt x="68" y="3"/>
                    <a:pt x="68" y="3"/>
                    <a:pt x="68" y="3"/>
                  </a:cubicBezTo>
                  <a:cubicBezTo>
                    <a:pt x="66" y="3"/>
                    <a:pt x="66" y="3"/>
                    <a:pt x="66" y="3"/>
                  </a:cubicBezTo>
                  <a:cubicBezTo>
                    <a:pt x="65" y="2"/>
                    <a:pt x="65" y="2"/>
                    <a:pt x="65" y="2"/>
                  </a:cubicBezTo>
                  <a:cubicBezTo>
                    <a:pt x="63" y="2"/>
                    <a:pt x="63" y="2"/>
                    <a:pt x="63" y="2"/>
                  </a:cubicBezTo>
                  <a:cubicBezTo>
                    <a:pt x="61" y="1"/>
                    <a:pt x="61" y="1"/>
                    <a:pt x="61" y="1"/>
                  </a:cubicBezTo>
                  <a:cubicBezTo>
                    <a:pt x="60" y="1"/>
                    <a:pt x="60" y="1"/>
                    <a:pt x="60" y="1"/>
                  </a:cubicBezTo>
                  <a:cubicBezTo>
                    <a:pt x="58" y="1"/>
                    <a:pt x="58" y="1"/>
                    <a:pt x="58" y="1"/>
                  </a:cubicBezTo>
                  <a:cubicBezTo>
                    <a:pt x="56" y="0"/>
                    <a:pt x="56" y="0"/>
                    <a:pt x="56" y="0"/>
                  </a:cubicBezTo>
                  <a:cubicBezTo>
                    <a:pt x="55" y="0"/>
                    <a:pt x="55" y="0"/>
                    <a:pt x="55" y="0"/>
                  </a:cubicBezTo>
                  <a:cubicBezTo>
                    <a:pt x="53" y="0"/>
                    <a:pt x="53" y="0"/>
                    <a:pt x="53" y="0"/>
                  </a:cubicBezTo>
                  <a:cubicBezTo>
                    <a:pt x="51" y="0"/>
                    <a:pt x="51" y="0"/>
                    <a:pt x="51" y="0"/>
                  </a:cubicBezTo>
                  <a:cubicBezTo>
                    <a:pt x="50" y="0"/>
                    <a:pt x="50" y="0"/>
                    <a:pt x="50" y="0"/>
                  </a:cubicBezTo>
                  <a:cubicBezTo>
                    <a:pt x="48" y="0"/>
                    <a:pt x="48" y="0"/>
                    <a:pt x="48" y="0"/>
                  </a:cubicBezTo>
                  <a:cubicBezTo>
                    <a:pt x="46" y="0"/>
                    <a:pt x="46" y="0"/>
                    <a:pt x="46" y="0"/>
                  </a:cubicBezTo>
                  <a:cubicBezTo>
                    <a:pt x="45" y="0"/>
                    <a:pt x="45" y="0"/>
                    <a:pt x="45" y="0"/>
                  </a:cubicBezTo>
                  <a:cubicBezTo>
                    <a:pt x="43" y="0"/>
                    <a:pt x="43" y="0"/>
                    <a:pt x="43" y="0"/>
                  </a:cubicBezTo>
                  <a:cubicBezTo>
                    <a:pt x="41" y="0"/>
                    <a:pt x="41" y="0"/>
                    <a:pt x="41" y="0"/>
                  </a:cubicBezTo>
                  <a:cubicBezTo>
                    <a:pt x="40" y="0"/>
                    <a:pt x="40" y="0"/>
                    <a:pt x="40" y="0"/>
                  </a:cubicBezTo>
                  <a:cubicBezTo>
                    <a:pt x="38" y="1"/>
                    <a:pt x="38" y="1"/>
                    <a:pt x="38" y="1"/>
                  </a:cubicBezTo>
                  <a:cubicBezTo>
                    <a:pt x="36" y="1"/>
                    <a:pt x="36" y="1"/>
                    <a:pt x="36" y="1"/>
                  </a:cubicBezTo>
                  <a:cubicBezTo>
                    <a:pt x="35" y="1"/>
                    <a:pt x="35" y="1"/>
                    <a:pt x="35" y="1"/>
                  </a:cubicBezTo>
                  <a:cubicBezTo>
                    <a:pt x="33" y="2"/>
                    <a:pt x="33" y="2"/>
                    <a:pt x="33" y="2"/>
                  </a:cubicBezTo>
                  <a:cubicBezTo>
                    <a:pt x="31" y="2"/>
                    <a:pt x="31" y="2"/>
                    <a:pt x="31" y="2"/>
                  </a:cubicBezTo>
                  <a:cubicBezTo>
                    <a:pt x="29" y="3"/>
                    <a:pt x="29" y="3"/>
                    <a:pt x="29" y="3"/>
                  </a:cubicBezTo>
                  <a:cubicBezTo>
                    <a:pt x="28" y="3"/>
                    <a:pt x="28" y="3"/>
                    <a:pt x="28" y="3"/>
                  </a:cubicBezTo>
                  <a:cubicBezTo>
                    <a:pt x="26" y="4"/>
                    <a:pt x="26" y="4"/>
                    <a:pt x="26" y="4"/>
                  </a:cubicBezTo>
                  <a:cubicBezTo>
                    <a:pt x="24" y="4"/>
                    <a:pt x="24" y="4"/>
                    <a:pt x="24" y="4"/>
                  </a:cubicBezTo>
                  <a:cubicBezTo>
                    <a:pt x="23" y="5"/>
                    <a:pt x="23" y="5"/>
                    <a:pt x="23" y="5"/>
                  </a:cubicBezTo>
                  <a:cubicBezTo>
                    <a:pt x="21" y="6"/>
                    <a:pt x="21" y="6"/>
                    <a:pt x="21" y="6"/>
                  </a:cubicBezTo>
                  <a:cubicBezTo>
                    <a:pt x="20" y="7"/>
                    <a:pt x="20" y="7"/>
                    <a:pt x="20" y="7"/>
                  </a:cubicBezTo>
                  <a:cubicBezTo>
                    <a:pt x="18" y="8"/>
                    <a:pt x="18" y="8"/>
                    <a:pt x="18" y="8"/>
                  </a:cubicBezTo>
                  <a:cubicBezTo>
                    <a:pt x="17" y="9"/>
                    <a:pt x="17" y="9"/>
                    <a:pt x="17" y="9"/>
                  </a:cubicBezTo>
                  <a:cubicBezTo>
                    <a:pt x="15" y="10"/>
                    <a:pt x="15" y="10"/>
                    <a:pt x="15" y="10"/>
                  </a:cubicBezTo>
                  <a:cubicBezTo>
                    <a:pt x="14" y="11"/>
                    <a:pt x="14" y="11"/>
                    <a:pt x="14" y="11"/>
                  </a:cubicBezTo>
                  <a:cubicBezTo>
                    <a:pt x="13" y="12"/>
                    <a:pt x="13" y="12"/>
                    <a:pt x="13" y="12"/>
                  </a:cubicBezTo>
                  <a:cubicBezTo>
                    <a:pt x="12" y="13"/>
                    <a:pt x="12" y="13"/>
                    <a:pt x="12" y="13"/>
                  </a:cubicBezTo>
                  <a:cubicBezTo>
                    <a:pt x="10" y="14"/>
                    <a:pt x="10" y="14"/>
                    <a:pt x="10" y="14"/>
                  </a:cubicBezTo>
                  <a:cubicBezTo>
                    <a:pt x="9" y="15"/>
                    <a:pt x="9" y="15"/>
                    <a:pt x="9" y="15"/>
                  </a:cubicBezTo>
                  <a:cubicBezTo>
                    <a:pt x="8" y="17"/>
                    <a:pt x="8" y="17"/>
                    <a:pt x="8" y="17"/>
                  </a:cubicBezTo>
                  <a:cubicBezTo>
                    <a:pt x="7" y="18"/>
                    <a:pt x="7" y="18"/>
                    <a:pt x="7" y="18"/>
                  </a:cubicBezTo>
                  <a:cubicBezTo>
                    <a:pt x="6" y="19"/>
                    <a:pt x="6" y="19"/>
                    <a:pt x="6" y="19"/>
                  </a:cubicBezTo>
                  <a:cubicBezTo>
                    <a:pt x="5" y="21"/>
                    <a:pt x="5" y="21"/>
                    <a:pt x="5" y="21"/>
                  </a:cubicBezTo>
                  <a:cubicBezTo>
                    <a:pt x="5" y="22"/>
                    <a:pt x="5" y="22"/>
                    <a:pt x="5" y="22"/>
                  </a:cubicBezTo>
                  <a:cubicBezTo>
                    <a:pt x="4" y="24"/>
                    <a:pt x="4" y="24"/>
                    <a:pt x="4" y="24"/>
                  </a:cubicBezTo>
                  <a:cubicBezTo>
                    <a:pt x="3" y="25"/>
                    <a:pt x="3" y="25"/>
                    <a:pt x="3" y="25"/>
                  </a:cubicBezTo>
                  <a:cubicBezTo>
                    <a:pt x="3" y="27"/>
                    <a:pt x="3" y="27"/>
                    <a:pt x="3" y="27"/>
                  </a:cubicBezTo>
                  <a:cubicBezTo>
                    <a:pt x="2" y="28"/>
                    <a:pt x="2" y="28"/>
                    <a:pt x="2" y="28"/>
                  </a:cubicBezTo>
                  <a:cubicBezTo>
                    <a:pt x="2" y="30"/>
                    <a:pt x="2" y="30"/>
                    <a:pt x="2" y="30"/>
                  </a:cubicBezTo>
                  <a:cubicBezTo>
                    <a:pt x="1" y="31"/>
                    <a:pt x="1" y="31"/>
                    <a:pt x="1" y="31"/>
                  </a:cubicBezTo>
                  <a:cubicBezTo>
                    <a:pt x="1" y="33"/>
                    <a:pt x="1" y="33"/>
                    <a:pt x="1" y="33"/>
                  </a:cubicBezTo>
                  <a:cubicBezTo>
                    <a:pt x="0" y="36"/>
                    <a:pt x="0" y="36"/>
                    <a:pt x="0" y="36"/>
                  </a:cubicBezTo>
                  <a:cubicBezTo>
                    <a:pt x="0" y="40"/>
                    <a:pt x="0" y="40"/>
                    <a:pt x="0" y="40"/>
                  </a:cubicBezTo>
                  <a:cubicBezTo>
                    <a:pt x="0" y="43"/>
                    <a:pt x="0" y="43"/>
                    <a:pt x="0" y="43"/>
                  </a:cubicBezTo>
                  <a:cubicBezTo>
                    <a:pt x="1" y="46"/>
                    <a:pt x="1" y="46"/>
                    <a:pt x="1" y="46"/>
                  </a:cubicBezTo>
                  <a:cubicBezTo>
                    <a:pt x="1" y="49"/>
                    <a:pt x="1" y="49"/>
                    <a:pt x="1" y="49"/>
                  </a:cubicBezTo>
                  <a:cubicBezTo>
                    <a:pt x="2" y="52"/>
                    <a:pt x="2" y="52"/>
                    <a:pt x="2" y="52"/>
                  </a:cubicBezTo>
                  <a:cubicBezTo>
                    <a:pt x="3" y="56"/>
                    <a:pt x="3" y="56"/>
                    <a:pt x="3" y="56"/>
                  </a:cubicBezTo>
                  <a:cubicBezTo>
                    <a:pt x="11" y="69"/>
                    <a:pt x="11" y="69"/>
                    <a:pt x="11" y="69"/>
                  </a:cubicBezTo>
                  <a:cubicBezTo>
                    <a:pt x="25" y="83"/>
                    <a:pt x="24" y="97"/>
                    <a:pt x="24" y="97"/>
                  </a:cubicBezTo>
                  <a:cubicBezTo>
                    <a:pt x="24" y="100"/>
                    <a:pt x="24" y="100"/>
                    <a:pt x="24" y="100"/>
                  </a:cubicBezTo>
                  <a:cubicBezTo>
                    <a:pt x="24" y="108"/>
                    <a:pt x="24" y="108"/>
                    <a:pt x="24" y="108"/>
                  </a:cubicBezTo>
                  <a:cubicBezTo>
                    <a:pt x="71" y="108"/>
                    <a:pt x="71" y="108"/>
                    <a:pt x="71" y="108"/>
                  </a:cubicBezTo>
                  <a:cubicBezTo>
                    <a:pt x="71" y="107"/>
                    <a:pt x="71" y="107"/>
                    <a:pt x="71" y="107"/>
                  </a:cubicBezTo>
                  <a:cubicBezTo>
                    <a:pt x="71" y="105"/>
                    <a:pt x="71" y="105"/>
                    <a:pt x="71" y="105"/>
                  </a:cubicBezTo>
                  <a:cubicBezTo>
                    <a:pt x="71" y="102"/>
                    <a:pt x="71" y="102"/>
                    <a:pt x="71" y="102"/>
                  </a:cubicBezTo>
                  <a:cubicBezTo>
                    <a:pt x="72" y="96"/>
                    <a:pt x="72" y="96"/>
                    <a:pt x="72" y="96"/>
                  </a:cubicBezTo>
                  <a:cubicBezTo>
                    <a:pt x="72" y="93"/>
                    <a:pt x="72" y="93"/>
                    <a:pt x="72" y="93"/>
                  </a:cubicBezTo>
                  <a:cubicBezTo>
                    <a:pt x="72" y="92"/>
                    <a:pt x="72" y="92"/>
                    <a:pt x="72" y="92"/>
                  </a:cubicBezTo>
                  <a:cubicBezTo>
                    <a:pt x="72" y="91"/>
                    <a:pt x="72" y="91"/>
                    <a:pt x="72" y="91"/>
                  </a:cubicBezTo>
                  <a:cubicBezTo>
                    <a:pt x="73" y="91"/>
                    <a:pt x="73" y="91"/>
                    <a:pt x="73" y="91"/>
                  </a:cubicBezTo>
                  <a:cubicBezTo>
                    <a:pt x="73" y="90"/>
                    <a:pt x="73" y="90"/>
                    <a:pt x="73" y="90"/>
                  </a:cubicBezTo>
                  <a:cubicBezTo>
                    <a:pt x="74" y="90"/>
                    <a:pt x="74" y="90"/>
                    <a:pt x="74" y="90"/>
                  </a:cubicBezTo>
                  <a:cubicBezTo>
                    <a:pt x="74" y="90"/>
                    <a:pt x="74" y="90"/>
                    <a:pt x="74" y="90"/>
                  </a:cubicBezTo>
                  <a:cubicBezTo>
                    <a:pt x="75" y="90"/>
                    <a:pt x="75" y="90"/>
                    <a:pt x="75" y="90"/>
                  </a:cubicBezTo>
                  <a:cubicBezTo>
                    <a:pt x="76" y="89"/>
                    <a:pt x="76" y="89"/>
                    <a:pt x="76" y="89"/>
                  </a:cubicBezTo>
                  <a:cubicBezTo>
                    <a:pt x="77" y="89"/>
                    <a:pt x="77" y="89"/>
                    <a:pt x="77" y="89"/>
                  </a:cubicBezTo>
                  <a:cubicBezTo>
                    <a:pt x="78" y="89"/>
                    <a:pt x="78" y="89"/>
                    <a:pt x="78" y="89"/>
                  </a:cubicBezTo>
                  <a:cubicBezTo>
                    <a:pt x="78" y="89"/>
                    <a:pt x="78" y="89"/>
                    <a:pt x="78" y="89"/>
                  </a:cubicBezTo>
                  <a:cubicBezTo>
                    <a:pt x="79" y="89"/>
                    <a:pt x="79" y="89"/>
                    <a:pt x="79" y="89"/>
                  </a:cubicBezTo>
                  <a:cubicBezTo>
                    <a:pt x="80" y="89"/>
                    <a:pt x="80" y="89"/>
                    <a:pt x="80" y="89"/>
                  </a:cubicBezTo>
                  <a:cubicBezTo>
                    <a:pt x="81" y="90"/>
                    <a:pt x="81" y="90"/>
                    <a:pt x="81" y="90"/>
                  </a:cubicBezTo>
                  <a:cubicBezTo>
                    <a:pt x="81" y="90"/>
                    <a:pt x="81" y="90"/>
                    <a:pt x="81" y="90"/>
                  </a:cubicBezTo>
                  <a:cubicBezTo>
                    <a:pt x="82" y="90"/>
                    <a:pt x="82" y="90"/>
                    <a:pt x="82" y="90"/>
                  </a:cubicBezTo>
                  <a:cubicBezTo>
                    <a:pt x="83" y="90"/>
                    <a:pt x="83" y="90"/>
                    <a:pt x="83" y="90"/>
                  </a:cubicBezTo>
                  <a:cubicBezTo>
                    <a:pt x="81" y="90"/>
                    <a:pt x="81" y="90"/>
                    <a:pt x="81" y="90"/>
                  </a:cubicBezTo>
                  <a:cubicBezTo>
                    <a:pt x="82" y="90"/>
                    <a:pt x="82" y="90"/>
                    <a:pt x="82" y="90"/>
                  </a:cubicBezTo>
                  <a:cubicBezTo>
                    <a:pt x="83" y="90"/>
                    <a:pt x="83" y="90"/>
                    <a:pt x="83" y="90"/>
                  </a:cubicBezTo>
                  <a:cubicBezTo>
                    <a:pt x="84" y="90"/>
                    <a:pt x="84" y="90"/>
                    <a:pt x="84" y="90"/>
                  </a:cubicBezTo>
                  <a:cubicBezTo>
                    <a:pt x="85" y="90"/>
                    <a:pt x="85" y="90"/>
                    <a:pt x="85" y="90"/>
                  </a:cubicBezTo>
                  <a:cubicBezTo>
                    <a:pt x="86" y="90"/>
                    <a:pt x="86" y="90"/>
                    <a:pt x="86" y="90"/>
                  </a:cubicBezTo>
                  <a:cubicBezTo>
                    <a:pt x="86" y="90"/>
                    <a:pt x="86" y="90"/>
                    <a:pt x="86" y="90"/>
                  </a:cubicBezTo>
                  <a:cubicBezTo>
                    <a:pt x="87" y="89"/>
                    <a:pt x="87" y="89"/>
                    <a:pt x="87" y="89"/>
                  </a:cubicBezTo>
                  <a:cubicBezTo>
                    <a:pt x="88" y="89"/>
                    <a:pt x="88" y="89"/>
                    <a:pt x="88" y="89"/>
                  </a:cubicBezTo>
                  <a:cubicBezTo>
                    <a:pt x="88" y="88"/>
                    <a:pt x="88" y="88"/>
                    <a:pt x="88" y="88"/>
                  </a:cubicBezTo>
                  <a:cubicBezTo>
                    <a:pt x="89" y="88"/>
                    <a:pt x="89" y="88"/>
                    <a:pt x="89" y="88"/>
                  </a:cubicBezTo>
                  <a:cubicBezTo>
                    <a:pt x="89" y="87"/>
                    <a:pt x="89" y="87"/>
                    <a:pt x="89" y="87"/>
                  </a:cubicBezTo>
                  <a:cubicBezTo>
                    <a:pt x="89" y="86"/>
                    <a:pt x="89" y="86"/>
                    <a:pt x="89" y="86"/>
                  </a:cubicBezTo>
                  <a:cubicBezTo>
                    <a:pt x="89" y="85"/>
                    <a:pt x="89" y="85"/>
                    <a:pt x="89" y="85"/>
                  </a:cubicBezTo>
                  <a:cubicBezTo>
                    <a:pt x="89" y="84"/>
                    <a:pt x="89" y="84"/>
                    <a:pt x="89" y="84"/>
                  </a:cubicBezTo>
                  <a:cubicBezTo>
                    <a:pt x="89" y="82"/>
                    <a:pt x="89" y="82"/>
                    <a:pt x="89" y="82"/>
                  </a:cubicBezTo>
                  <a:cubicBezTo>
                    <a:pt x="89" y="82"/>
                    <a:pt x="89" y="82"/>
                    <a:pt x="89" y="82"/>
                  </a:cubicBezTo>
                  <a:cubicBezTo>
                    <a:pt x="89" y="81"/>
                    <a:pt x="89" y="81"/>
                    <a:pt x="89" y="81"/>
                  </a:cubicBezTo>
                  <a:cubicBezTo>
                    <a:pt x="90" y="81"/>
                    <a:pt x="90" y="81"/>
                    <a:pt x="90" y="81"/>
                  </a:cubicBezTo>
                  <a:cubicBezTo>
                    <a:pt x="90" y="80"/>
                    <a:pt x="90" y="80"/>
                    <a:pt x="90" y="80"/>
                  </a:cubicBezTo>
                  <a:cubicBezTo>
                    <a:pt x="90" y="80"/>
                    <a:pt x="90" y="80"/>
                    <a:pt x="90" y="80"/>
                  </a:cubicBezTo>
                  <a:cubicBezTo>
                    <a:pt x="90" y="79"/>
                    <a:pt x="90" y="79"/>
                    <a:pt x="90" y="79"/>
                  </a:cubicBezTo>
                  <a:cubicBezTo>
                    <a:pt x="91" y="79"/>
                    <a:pt x="91" y="79"/>
                    <a:pt x="91" y="79"/>
                  </a:cubicBezTo>
                  <a:cubicBezTo>
                    <a:pt x="91" y="78"/>
                    <a:pt x="91" y="78"/>
                    <a:pt x="91" y="78"/>
                  </a:cubicBezTo>
                  <a:cubicBezTo>
                    <a:pt x="91" y="78"/>
                    <a:pt x="91" y="78"/>
                    <a:pt x="91" y="78"/>
                  </a:cubicBezTo>
                  <a:cubicBezTo>
                    <a:pt x="91" y="77"/>
                    <a:pt x="91" y="77"/>
                    <a:pt x="91" y="77"/>
                  </a:cubicBezTo>
                  <a:cubicBezTo>
                    <a:pt x="90" y="77"/>
                    <a:pt x="90" y="77"/>
                    <a:pt x="90" y="77"/>
                  </a:cubicBezTo>
                  <a:cubicBezTo>
                    <a:pt x="90" y="76"/>
                    <a:pt x="90" y="76"/>
                    <a:pt x="90" y="76"/>
                  </a:cubicBezTo>
                  <a:cubicBezTo>
                    <a:pt x="90" y="76"/>
                    <a:pt x="90" y="76"/>
                    <a:pt x="90" y="76"/>
                  </a:cubicBezTo>
                  <a:cubicBezTo>
                    <a:pt x="89" y="75"/>
                    <a:pt x="89" y="75"/>
                    <a:pt x="89" y="75"/>
                  </a:cubicBezTo>
                  <a:cubicBezTo>
                    <a:pt x="89" y="75"/>
                    <a:pt x="89" y="75"/>
                    <a:pt x="89" y="75"/>
                  </a:cubicBezTo>
                  <a:cubicBezTo>
                    <a:pt x="88" y="75"/>
                    <a:pt x="88" y="75"/>
                    <a:pt x="88" y="75"/>
                  </a:cubicBezTo>
                  <a:cubicBezTo>
                    <a:pt x="89" y="74"/>
                    <a:pt x="89" y="74"/>
                    <a:pt x="89" y="74"/>
                  </a:cubicBezTo>
                  <a:cubicBezTo>
                    <a:pt x="89" y="74"/>
                    <a:pt x="89" y="74"/>
                    <a:pt x="89" y="74"/>
                  </a:cubicBezTo>
                  <a:cubicBezTo>
                    <a:pt x="90" y="73"/>
                    <a:pt x="90" y="73"/>
                    <a:pt x="90" y="73"/>
                  </a:cubicBezTo>
                  <a:cubicBezTo>
                    <a:pt x="90" y="73"/>
                    <a:pt x="90" y="73"/>
                    <a:pt x="90" y="73"/>
                  </a:cubicBezTo>
                  <a:cubicBezTo>
                    <a:pt x="91" y="72"/>
                    <a:pt x="91" y="72"/>
                    <a:pt x="91" y="72"/>
                  </a:cubicBezTo>
                  <a:cubicBezTo>
                    <a:pt x="91" y="72"/>
                    <a:pt x="91" y="72"/>
                    <a:pt x="91" y="72"/>
                  </a:cubicBezTo>
                  <a:cubicBezTo>
                    <a:pt x="91" y="71"/>
                    <a:pt x="91" y="71"/>
                    <a:pt x="91" y="71"/>
                  </a:cubicBezTo>
                  <a:cubicBezTo>
                    <a:pt x="91" y="71"/>
                    <a:pt x="91" y="71"/>
                    <a:pt x="91" y="71"/>
                  </a:cubicBezTo>
                  <a:cubicBezTo>
                    <a:pt x="90" y="69"/>
                    <a:pt x="90" y="69"/>
                    <a:pt x="90" y="69"/>
                  </a:cubicBezTo>
                  <a:cubicBezTo>
                    <a:pt x="90" y="67"/>
                    <a:pt x="90" y="67"/>
                    <a:pt x="90" y="67"/>
                  </a:cubicBezTo>
                  <a:cubicBezTo>
                    <a:pt x="90" y="66"/>
                    <a:pt x="90" y="66"/>
                    <a:pt x="90" y="66"/>
                  </a:cubicBezTo>
                  <a:cubicBezTo>
                    <a:pt x="90" y="64"/>
                    <a:pt x="90" y="64"/>
                    <a:pt x="90" y="64"/>
                  </a:cubicBezTo>
                  <a:cubicBezTo>
                    <a:pt x="91" y="64"/>
                    <a:pt x="91" y="64"/>
                    <a:pt x="91" y="64"/>
                  </a:cubicBezTo>
                  <a:cubicBezTo>
                    <a:pt x="92" y="63"/>
                    <a:pt x="92" y="63"/>
                    <a:pt x="92" y="63"/>
                  </a:cubicBezTo>
                  <a:cubicBezTo>
                    <a:pt x="92" y="63"/>
                    <a:pt x="92" y="63"/>
                    <a:pt x="92" y="63"/>
                  </a:cubicBezTo>
                  <a:cubicBezTo>
                    <a:pt x="93" y="63"/>
                    <a:pt x="93" y="63"/>
                    <a:pt x="93" y="63"/>
                  </a:cubicBezTo>
                  <a:cubicBezTo>
                    <a:pt x="93" y="62"/>
                    <a:pt x="93" y="62"/>
                    <a:pt x="93" y="62"/>
                  </a:cubicBezTo>
                  <a:cubicBezTo>
                    <a:pt x="94" y="62"/>
                    <a:pt x="94" y="62"/>
                    <a:pt x="94" y="62"/>
                  </a:cubicBezTo>
                  <a:cubicBezTo>
                    <a:pt x="94" y="61"/>
                    <a:pt x="94" y="61"/>
                    <a:pt x="94" y="61"/>
                  </a:cubicBezTo>
                  <a:close/>
                  <a:moveTo>
                    <a:pt x="33" y="44"/>
                  </a:moveTo>
                  <a:cubicBezTo>
                    <a:pt x="32" y="46"/>
                    <a:pt x="32" y="46"/>
                    <a:pt x="32" y="46"/>
                  </a:cubicBezTo>
                  <a:cubicBezTo>
                    <a:pt x="32" y="46"/>
                    <a:pt x="29" y="46"/>
                    <a:pt x="29" y="46"/>
                  </a:cubicBezTo>
                  <a:cubicBezTo>
                    <a:pt x="28" y="46"/>
                    <a:pt x="28" y="46"/>
                    <a:pt x="28" y="46"/>
                  </a:cubicBezTo>
                  <a:cubicBezTo>
                    <a:pt x="28" y="46"/>
                    <a:pt x="28" y="49"/>
                    <a:pt x="28" y="49"/>
                  </a:cubicBezTo>
                  <a:cubicBezTo>
                    <a:pt x="25" y="50"/>
                    <a:pt x="25" y="50"/>
                    <a:pt x="25" y="50"/>
                  </a:cubicBezTo>
                  <a:cubicBezTo>
                    <a:pt x="25" y="50"/>
                    <a:pt x="24" y="47"/>
                    <a:pt x="24" y="47"/>
                  </a:cubicBezTo>
                  <a:cubicBezTo>
                    <a:pt x="22" y="47"/>
                    <a:pt x="22" y="47"/>
                    <a:pt x="22" y="47"/>
                  </a:cubicBezTo>
                  <a:cubicBezTo>
                    <a:pt x="22" y="47"/>
                    <a:pt x="20" y="49"/>
                    <a:pt x="20" y="49"/>
                  </a:cubicBezTo>
                  <a:cubicBezTo>
                    <a:pt x="18" y="48"/>
                    <a:pt x="18" y="48"/>
                    <a:pt x="18" y="48"/>
                  </a:cubicBezTo>
                  <a:cubicBezTo>
                    <a:pt x="18" y="48"/>
                    <a:pt x="19" y="45"/>
                    <a:pt x="19" y="45"/>
                  </a:cubicBezTo>
                  <a:cubicBezTo>
                    <a:pt x="18" y="44"/>
                    <a:pt x="18" y="44"/>
                    <a:pt x="18" y="44"/>
                  </a:cubicBezTo>
                  <a:cubicBezTo>
                    <a:pt x="18" y="44"/>
                    <a:pt x="15" y="43"/>
                    <a:pt x="15" y="43"/>
                  </a:cubicBezTo>
                  <a:cubicBezTo>
                    <a:pt x="14" y="41"/>
                    <a:pt x="14" y="41"/>
                    <a:pt x="14" y="41"/>
                  </a:cubicBezTo>
                  <a:cubicBezTo>
                    <a:pt x="14" y="41"/>
                    <a:pt x="17" y="39"/>
                    <a:pt x="17" y="39"/>
                  </a:cubicBezTo>
                  <a:cubicBezTo>
                    <a:pt x="17" y="38"/>
                    <a:pt x="17" y="38"/>
                    <a:pt x="17" y="38"/>
                  </a:cubicBezTo>
                  <a:cubicBezTo>
                    <a:pt x="17" y="38"/>
                    <a:pt x="15" y="36"/>
                    <a:pt x="15" y="36"/>
                  </a:cubicBezTo>
                  <a:cubicBezTo>
                    <a:pt x="16" y="34"/>
                    <a:pt x="16" y="34"/>
                    <a:pt x="16" y="34"/>
                  </a:cubicBezTo>
                  <a:cubicBezTo>
                    <a:pt x="16" y="34"/>
                    <a:pt x="19" y="34"/>
                    <a:pt x="19" y="34"/>
                  </a:cubicBezTo>
                  <a:cubicBezTo>
                    <a:pt x="20" y="33"/>
                    <a:pt x="20" y="33"/>
                    <a:pt x="20" y="33"/>
                  </a:cubicBezTo>
                  <a:cubicBezTo>
                    <a:pt x="20" y="33"/>
                    <a:pt x="21" y="31"/>
                    <a:pt x="21" y="31"/>
                  </a:cubicBezTo>
                  <a:cubicBezTo>
                    <a:pt x="23" y="30"/>
                    <a:pt x="23" y="30"/>
                    <a:pt x="23" y="30"/>
                  </a:cubicBezTo>
                  <a:cubicBezTo>
                    <a:pt x="23" y="30"/>
                    <a:pt x="25" y="32"/>
                    <a:pt x="25" y="32"/>
                  </a:cubicBezTo>
                  <a:cubicBezTo>
                    <a:pt x="26" y="33"/>
                    <a:pt x="26" y="33"/>
                    <a:pt x="26" y="33"/>
                  </a:cubicBezTo>
                  <a:cubicBezTo>
                    <a:pt x="26" y="33"/>
                    <a:pt x="28" y="31"/>
                    <a:pt x="28" y="31"/>
                  </a:cubicBezTo>
                  <a:cubicBezTo>
                    <a:pt x="30" y="32"/>
                    <a:pt x="30" y="32"/>
                    <a:pt x="30" y="32"/>
                  </a:cubicBezTo>
                  <a:cubicBezTo>
                    <a:pt x="30" y="32"/>
                    <a:pt x="30" y="35"/>
                    <a:pt x="30" y="35"/>
                  </a:cubicBezTo>
                  <a:cubicBezTo>
                    <a:pt x="30" y="36"/>
                    <a:pt x="30" y="36"/>
                    <a:pt x="30" y="36"/>
                  </a:cubicBezTo>
                  <a:cubicBezTo>
                    <a:pt x="30" y="36"/>
                    <a:pt x="33" y="36"/>
                    <a:pt x="33" y="37"/>
                  </a:cubicBezTo>
                  <a:cubicBezTo>
                    <a:pt x="34" y="39"/>
                    <a:pt x="34" y="39"/>
                    <a:pt x="34" y="39"/>
                  </a:cubicBezTo>
                  <a:cubicBezTo>
                    <a:pt x="34" y="39"/>
                    <a:pt x="32" y="40"/>
                    <a:pt x="32" y="40"/>
                  </a:cubicBezTo>
                  <a:cubicBezTo>
                    <a:pt x="31" y="42"/>
                    <a:pt x="31" y="42"/>
                    <a:pt x="31" y="42"/>
                  </a:cubicBezTo>
                  <a:cubicBezTo>
                    <a:pt x="31" y="42"/>
                    <a:pt x="33" y="44"/>
                    <a:pt x="33" y="44"/>
                  </a:cubicBezTo>
                  <a:close/>
                  <a:moveTo>
                    <a:pt x="73" y="32"/>
                  </a:moveTo>
                  <a:cubicBezTo>
                    <a:pt x="73" y="32"/>
                    <a:pt x="73" y="32"/>
                    <a:pt x="73" y="32"/>
                  </a:cubicBezTo>
                  <a:cubicBezTo>
                    <a:pt x="73" y="33"/>
                    <a:pt x="67" y="35"/>
                    <a:pt x="67" y="35"/>
                  </a:cubicBezTo>
                  <a:cubicBezTo>
                    <a:pt x="66" y="37"/>
                    <a:pt x="66" y="37"/>
                    <a:pt x="66" y="37"/>
                  </a:cubicBezTo>
                  <a:cubicBezTo>
                    <a:pt x="66" y="37"/>
                    <a:pt x="69" y="43"/>
                    <a:pt x="68" y="43"/>
                  </a:cubicBezTo>
                  <a:cubicBezTo>
                    <a:pt x="65" y="46"/>
                    <a:pt x="65" y="46"/>
                    <a:pt x="65" y="46"/>
                  </a:cubicBezTo>
                  <a:cubicBezTo>
                    <a:pt x="65" y="46"/>
                    <a:pt x="59" y="44"/>
                    <a:pt x="59" y="44"/>
                  </a:cubicBezTo>
                  <a:cubicBezTo>
                    <a:pt x="57" y="45"/>
                    <a:pt x="57" y="45"/>
                    <a:pt x="57" y="45"/>
                  </a:cubicBezTo>
                  <a:cubicBezTo>
                    <a:pt x="57" y="45"/>
                    <a:pt x="55" y="50"/>
                    <a:pt x="54" y="50"/>
                  </a:cubicBezTo>
                  <a:cubicBezTo>
                    <a:pt x="50" y="50"/>
                    <a:pt x="50" y="50"/>
                    <a:pt x="50" y="50"/>
                  </a:cubicBezTo>
                  <a:cubicBezTo>
                    <a:pt x="49" y="50"/>
                    <a:pt x="47" y="45"/>
                    <a:pt x="47" y="45"/>
                  </a:cubicBezTo>
                  <a:cubicBezTo>
                    <a:pt x="45" y="44"/>
                    <a:pt x="45" y="44"/>
                    <a:pt x="45" y="44"/>
                  </a:cubicBezTo>
                  <a:cubicBezTo>
                    <a:pt x="45" y="44"/>
                    <a:pt x="39" y="46"/>
                    <a:pt x="39" y="46"/>
                  </a:cubicBezTo>
                  <a:cubicBezTo>
                    <a:pt x="36" y="43"/>
                    <a:pt x="36" y="43"/>
                    <a:pt x="36" y="43"/>
                  </a:cubicBezTo>
                  <a:cubicBezTo>
                    <a:pt x="36" y="43"/>
                    <a:pt x="38" y="37"/>
                    <a:pt x="38" y="37"/>
                  </a:cubicBezTo>
                  <a:cubicBezTo>
                    <a:pt x="37" y="35"/>
                    <a:pt x="37" y="35"/>
                    <a:pt x="37" y="35"/>
                  </a:cubicBezTo>
                  <a:cubicBezTo>
                    <a:pt x="37" y="35"/>
                    <a:pt x="31" y="32"/>
                    <a:pt x="31" y="32"/>
                  </a:cubicBezTo>
                  <a:cubicBezTo>
                    <a:pt x="31" y="28"/>
                    <a:pt x="31" y="28"/>
                    <a:pt x="31" y="28"/>
                  </a:cubicBezTo>
                  <a:cubicBezTo>
                    <a:pt x="31" y="27"/>
                    <a:pt x="37" y="25"/>
                    <a:pt x="37" y="25"/>
                  </a:cubicBezTo>
                  <a:cubicBezTo>
                    <a:pt x="38" y="23"/>
                    <a:pt x="38" y="23"/>
                    <a:pt x="38" y="23"/>
                  </a:cubicBezTo>
                  <a:cubicBezTo>
                    <a:pt x="38" y="23"/>
                    <a:pt x="36" y="17"/>
                    <a:pt x="36" y="17"/>
                  </a:cubicBezTo>
                  <a:cubicBezTo>
                    <a:pt x="39" y="14"/>
                    <a:pt x="39" y="14"/>
                    <a:pt x="39" y="14"/>
                  </a:cubicBezTo>
                  <a:cubicBezTo>
                    <a:pt x="39" y="14"/>
                    <a:pt x="45" y="16"/>
                    <a:pt x="45" y="16"/>
                  </a:cubicBezTo>
                  <a:cubicBezTo>
                    <a:pt x="47" y="15"/>
                    <a:pt x="47" y="15"/>
                    <a:pt x="47" y="15"/>
                  </a:cubicBezTo>
                  <a:cubicBezTo>
                    <a:pt x="47" y="15"/>
                    <a:pt x="50" y="10"/>
                    <a:pt x="50" y="10"/>
                  </a:cubicBezTo>
                  <a:cubicBezTo>
                    <a:pt x="55" y="10"/>
                    <a:pt x="55" y="10"/>
                    <a:pt x="55" y="10"/>
                  </a:cubicBezTo>
                  <a:cubicBezTo>
                    <a:pt x="55" y="10"/>
                    <a:pt x="57" y="15"/>
                    <a:pt x="57" y="15"/>
                  </a:cubicBezTo>
                  <a:cubicBezTo>
                    <a:pt x="59" y="16"/>
                    <a:pt x="59" y="16"/>
                    <a:pt x="59" y="16"/>
                  </a:cubicBezTo>
                  <a:cubicBezTo>
                    <a:pt x="59" y="16"/>
                    <a:pt x="65" y="14"/>
                    <a:pt x="65" y="14"/>
                  </a:cubicBezTo>
                  <a:cubicBezTo>
                    <a:pt x="69" y="17"/>
                    <a:pt x="69" y="17"/>
                    <a:pt x="69" y="17"/>
                  </a:cubicBezTo>
                  <a:cubicBezTo>
                    <a:pt x="69" y="18"/>
                    <a:pt x="66" y="23"/>
                    <a:pt x="66" y="23"/>
                  </a:cubicBezTo>
                  <a:cubicBezTo>
                    <a:pt x="67" y="25"/>
                    <a:pt x="67" y="25"/>
                    <a:pt x="67" y="25"/>
                  </a:cubicBezTo>
                  <a:cubicBezTo>
                    <a:pt x="67" y="25"/>
                    <a:pt x="73" y="28"/>
                    <a:pt x="73" y="28"/>
                  </a:cubicBezTo>
                  <a:cubicBezTo>
                    <a:pt x="73" y="32"/>
                    <a:pt x="73" y="32"/>
                    <a:pt x="73" y="32"/>
                  </a:cubicBezTo>
                  <a:close/>
                </a:path>
              </a:pathLst>
            </a:custGeom>
            <a:solidFill>
              <a:srgbClr val="404040"/>
            </a:solidFill>
            <a:ln>
              <a:noFill/>
            </a:ln>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372471" y="4665534"/>
            <a:ext cx="2712703" cy="1323440"/>
            <a:chOff x="1333499" y="5019270"/>
            <a:chExt cx="2712703" cy="1323440"/>
          </a:xfrm>
        </p:grpSpPr>
        <p:sp>
          <p:nvSpPr>
            <p:cNvPr id="51" name="TextBox 9"/>
            <p:cNvSpPr txBox="1"/>
            <p:nvPr/>
          </p:nvSpPr>
          <p:spPr>
            <a:xfrm>
              <a:off x="2119270" y="5019270"/>
              <a:ext cx="1141160" cy="400110"/>
            </a:xfrm>
            <a:prstGeom prst="rect">
              <a:avLst/>
            </a:prstGeom>
            <a:noFill/>
            <a:ln w="9525">
              <a:noFill/>
            </a:ln>
          </p:spPr>
          <p:txBody>
            <a:bodyPr wrap="square" anchor="ctr">
              <a:spAutoFit/>
            </a:bodyPr>
            <a:lstStyle/>
            <a:p>
              <a:pPr lvl="0" indent="0" algn="ctr" eaLnBrk="1" hangingPunct="1"/>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1</a:t>
              </a:r>
            </a:p>
          </p:txBody>
        </p:sp>
        <p:sp>
          <p:nvSpPr>
            <p:cNvPr id="52" name="TextBox 9"/>
            <p:cNvSpPr txBox="1"/>
            <p:nvPr/>
          </p:nvSpPr>
          <p:spPr>
            <a:xfrm>
              <a:off x="1333499" y="5419380"/>
              <a:ext cx="2712703" cy="923330"/>
            </a:xfrm>
            <a:prstGeom prst="rect">
              <a:avLst/>
            </a:prstGeom>
            <a:noFill/>
            <a:ln w="9525">
              <a:noFill/>
            </a:ln>
          </p:spPr>
          <p:txBody>
            <a:bodyPr wrap="square"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4319273" y="4665534"/>
            <a:ext cx="2712703" cy="1323440"/>
            <a:chOff x="1333499" y="5019270"/>
            <a:chExt cx="2712703" cy="1323440"/>
          </a:xfrm>
        </p:grpSpPr>
        <p:sp>
          <p:nvSpPr>
            <p:cNvPr id="54" name="TextBox 9"/>
            <p:cNvSpPr txBox="1"/>
            <p:nvPr/>
          </p:nvSpPr>
          <p:spPr>
            <a:xfrm>
              <a:off x="2119270" y="5019270"/>
              <a:ext cx="1141160" cy="400110"/>
            </a:xfrm>
            <a:prstGeom prst="rect">
              <a:avLst/>
            </a:prstGeom>
            <a:noFill/>
            <a:ln w="9525">
              <a:noFill/>
            </a:ln>
          </p:spPr>
          <p:txBody>
            <a:bodyPr wrap="square" anchor="ctr">
              <a:spAutoFit/>
            </a:bodyPr>
            <a:lstStyle/>
            <a:p>
              <a:pPr lvl="0" indent="0" algn="ctr" eaLnBrk="1" hangingPunct="1"/>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2</a:t>
              </a:r>
            </a:p>
          </p:txBody>
        </p:sp>
        <p:sp>
          <p:nvSpPr>
            <p:cNvPr id="55" name="TextBox 9"/>
            <p:cNvSpPr txBox="1"/>
            <p:nvPr/>
          </p:nvSpPr>
          <p:spPr>
            <a:xfrm>
              <a:off x="1333499" y="5419380"/>
              <a:ext cx="2712703" cy="923330"/>
            </a:xfrm>
            <a:prstGeom prst="rect">
              <a:avLst/>
            </a:prstGeom>
            <a:noFill/>
            <a:ln w="9525">
              <a:noFill/>
            </a:ln>
          </p:spPr>
          <p:txBody>
            <a:bodyPr wrap="square"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8214335" y="4665534"/>
            <a:ext cx="2712703" cy="1323440"/>
            <a:chOff x="1333499" y="5019270"/>
            <a:chExt cx="2712703" cy="1323440"/>
          </a:xfrm>
        </p:grpSpPr>
        <p:sp>
          <p:nvSpPr>
            <p:cNvPr id="57" name="TextBox 9"/>
            <p:cNvSpPr txBox="1"/>
            <p:nvPr/>
          </p:nvSpPr>
          <p:spPr>
            <a:xfrm>
              <a:off x="2119270" y="5019270"/>
              <a:ext cx="1141160" cy="400110"/>
            </a:xfrm>
            <a:prstGeom prst="rect">
              <a:avLst/>
            </a:prstGeom>
            <a:noFill/>
            <a:ln w="9525">
              <a:noFill/>
            </a:ln>
          </p:spPr>
          <p:txBody>
            <a:bodyPr wrap="square" anchor="ctr">
              <a:spAutoFit/>
            </a:bodyPr>
            <a:lstStyle/>
            <a:p>
              <a:pPr lvl="0" indent="0" algn="ctr" eaLnBrk="1" hangingPunct="1"/>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3</a:t>
              </a:r>
            </a:p>
          </p:txBody>
        </p:sp>
        <p:sp>
          <p:nvSpPr>
            <p:cNvPr id="58" name="TextBox 9"/>
            <p:cNvSpPr txBox="1"/>
            <p:nvPr/>
          </p:nvSpPr>
          <p:spPr>
            <a:xfrm>
              <a:off x="1333499" y="5419380"/>
              <a:ext cx="2712703" cy="923330"/>
            </a:xfrm>
            <a:prstGeom prst="rect">
              <a:avLst/>
            </a:prstGeom>
            <a:noFill/>
            <a:ln w="9525">
              <a:noFill/>
            </a:ln>
          </p:spPr>
          <p:txBody>
            <a:bodyPr wrap="square"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653221" y="398417"/>
            <a:ext cx="1694014" cy="515719"/>
            <a:chOff x="653221" y="398417"/>
            <a:chExt cx="1694014" cy="515719"/>
          </a:xfrm>
        </p:grpSpPr>
        <p:grpSp>
          <p:nvGrpSpPr>
            <p:cNvPr id="60" name="组合 59"/>
            <p:cNvGrpSpPr/>
            <p:nvPr/>
          </p:nvGrpSpPr>
          <p:grpSpPr>
            <a:xfrm>
              <a:off x="653221" y="398417"/>
              <a:ext cx="423920" cy="422910"/>
              <a:chOff x="1088650" y="746760"/>
              <a:chExt cx="423920" cy="422910"/>
            </a:xfrm>
          </p:grpSpPr>
          <p:sp>
            <p:nvSpPr>
              <p:cNvPr id="62" name="矩形 61"/>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1" name="文本框 60"/>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职业经历</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4187825" y="0"/>
            <a:ext cx="8004175" cy="6858000"/>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2003314" y="2336800"/>
            <a:ext cx="188686" cy="200297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0" y="3421742"/>
            <a:ext cx="4165600"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8" name="六边形 7"/>
          <p:cNvSpPr/>
          <p:nvPr/>
        </p:nvSpPr>
        <p:spPr>
          <a:xfrm rot="16200000">
            <a:off x="1711569" y="3108973"/>
            <a:ext cx="742461" cy="640053"/>
          </a:xfrm>
          <a:prstGeom prst="hexagon">
            <a:avLst/>
          </a:prstGeom>
          <a:solidFill>
            <a:srgbClr val="31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103"/>
          <p:cNvSpPr>
            <a:spLocks noEditPoints="1"/>
          </p:cNvSpPr>
          <p:nvPr/>
        </p:nvSpPr>
        <p:spPr bwMode="auto">
          <a:xfrm>
            <a:off x="1931018" y="3279844"/>
            <a:ext cx="301281" cy="283796"/>
          </a:xfrm>
          <a:custGeom>
            <a:avLst/>
            <a:gdLst>
              <a:gd name="T0" fmla="*/ 126 w 132"/>
              <a:gd name="T1" fmla="*/ 80 h 124"/>
              <a:gd name="T2" fmla="*/ 121 w 132"/>
              <a:gd name="T3" fmla="*/ 70 h 124"/>
              <a:gd name="T4" fmla="*/ 118 w 132"/>
              <a:gd name="T5" fmla="*/ 43 h 124"/>
              <a:gd name="T6" fmla="*/ 34 w 132"/>
              <a:gd name="T7" fmla="*/ 25 h 124"/>
              <a:gd name="T8" fmla="*/ 11 w 132"/>
              <a:gd name="T9" fmla="*/ 69 h 124"/>
              <a:gd name="T10" fmla="*/ 10 w 132"/>
              <a:gd name="T11" fmla="*/ 79 h 124"/>
              <a:gd name="T12" fmla="*/ 0 w 132"/>
              <a:gd name="T13" fmla="*/ 74 h 124"/>
              <a:gd name="T14" fmla="*/ 9 w 132"/>
              <a:gd name="T15" fmla="*/ 42 h 124"/>
              <a:gd name="T16" fmla="*/ 99 w 132"/>
              <a:gd name="T17" fmla="*/ 19 h 124"/>
              <a:gd name="T18" fmla="*/ 128 w 132"/>
              <a:gd name="T19" fmla="*/ 68 h 124"/>
              <a:gd name="T20" fmla="*/ 31 w 132"/>
              <a:gd name="T21" fmla="*/ 17 h 124"/>
              <a:gd name="T22" fmla="*/ 36 w 132"/>
              <a:gd name="T23" fmla="*/ 12 h 124"/>
              <a:gd name="T24" fmla="*/ 38 w 132"/>
              <a:gd name="T25" fmla="*/ 12 h 124"/>
              <a:gd name="T26" fmla="*/ 48 w 132"/>
              <a:gd name="T27" fmla="*/ 1 h 124"/>
              <a:gd name="T28" fmla="*/ 53 w 132"/>
              <a:gd name="T29" fmla="*/ 4 h 124"/>
              <a:gd name="T30" fmla="*/ 42 w 132"/>
              <a:gd name="T31" fmla="*/ 15 h 124"/>
              <a:gd name="T32" fmla="*/ 40 w 132"/>
              <a:gd name="T33" fmla="*/ 15 h 124"/>
              <a:gd name="T34" fmla="*/ 40 w 132"/>
              <a:gd name="T35" fmla="*/ 17 h 124"/>
              <a:gd name="T36" fmla="*/ 42 w 132"/>
              <a:gd name="T37" fmla="*/ 10 h 124"/>
              <a:gd name="T38" fmla="*/ 44 w 132"/>
              <a:gd name="T39" fmla="*/ 11 h 124"/>
              <a:gd name="T40" fmla="*/ 50 w 132"/>
              <a:gd name="T41" fmla="*/ 5 h 124"/>
              <a:gd name="T42" fmla="*/ 48 w 132"/>
              <a:gd name="T43" fmla="*/ 3 h 124"/>
              <a:gd name="T44" fmla="*/ 42 w 132"/>
              <a:gd name="T45" fmla="*/ 10 h 124"/>
              <a:gd name="T46" fmla="*/ 109 w 132"/>
              <a:gd name="T47" fmla="*/ 124 h 124"/>
              <a:gd name="T48" fmla="*/ 9 w 132"/>
              <a:gd name="T49" fmla="*/ 104 h 124"/>
              <a:gd name="T50" fmla="*/ 117 w 132"/>
              <a:gd name="T51" fmla="*/ 51 h 124"/>
              <a:gd name="T52" fmla="*/ 75 w 132"/>
              <a:gd name="T53" fmla="*/ 88 h 124"/>
              <a:gd name="T54" fmla="*/ 73 w 132"/>
              <a:gd name="T55" fmla="*/ 83 h 124"/>
              <a:gd name="T56" fmla="*/ 69 w 132"/>
              <a:gd name="T57" fmla="*/ 78 h 124"/>
              <a:gd name="T58" fmla="*/ 65 w 132"/>
              <a:gd name="T59" fmla="*/ 74 h 124"/>
              <a:gd name="T60" fmla="*/ 68 w 132"/>
              <a:gd name="T61" fmla="*/ 71 h 124"/>
              <a:gd name="T62" fmla="*/ 74 w 132"/>
              <a:gd name="T63" fmla="*/ 64 h 124"/>
              <a:gd name="T64" fmla="*/ 68 w 132"/>
              <a:gd name="T65" fmla="*/ 57 h 124"/>
              <a:gd name="T66" fmla="*/ 63 w 132"/>
              <a:gd name="T67" fmla="*/ 62 h 124"/>
              <a:gd name="T68" fmla="*/ 56 w 132"/>
              <a:gd name="T69" fmla="*/ 80 h 124"/>
              <a:gd name="T70" fmla="*/ 62 w 132"/>
              <a:gd name="T71" fmla="*/ 86 h 124"/>
              <a:gd name="T72" fmla="*/ 61 w 132"/>
              <a:gd name="T73" fmla="*/ 92 h 124"/>
              <a:gd name="T74" fmla="*/ 55 w 132"/>
              <a:gd name="T75" fmla="*/ 99 h 124"/>
              <a:gd name="T76" fmla="*/ 58 w 132"/>
              <a:gd name="T77" fmla="*/ 100 h 124"/>
              <a:gd name="T78" fmla="*/ 63 w 132"/>
              <a:gd name="T79" fmla="*/ 106 h 124"/>
              <a:gd name="T80" fmla="*/ 67 w 132"/>
              <a:gd name="T81" fmla="*/ 100 h 124"/>
              <a:gd name="T82" fmla="*/ 94 w 132"/>
              <a:gd name="T83" fmla="*/ 30 h 124"/>
              <a:gd name="T84" fmla="*/ 19 w 132"/>
              <a:gd name="T85" fmla="*/ 45 h 124"/>
              <a:gd name="T86" fmla="*/ 114 w 132"/>
              <a:gd name="T87" fmla="*/ 46 h 124"/>
              <a:gd name="T88" fmla="*/ 94 w 132"/>
              <a:gd name="T89" fmla="*/ 3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2" h="124">
                <a:moveTo>
                  <a:pt x="132" y="74"/>
                </a:moveTo>
                <a:cubicBezTo>
                  <a:pt x="132" y="77"/>
                  <a:pt x="129" y="80"/>
                  <a:pt x="126" y="80"/>
                </a:cubicBezTo>
                <a:cubicBezTo>
                  <a:pt x="125" y="80"/>
                  <a:pt x="124" y="80"/>
                  <a:pt x="123" y="79"/>
                </a:cubicBezTo>
                <a:cubicBezTo>
                  <a:pt x="121" y="70"/>
                  <a:pt x="121" y="70"/>
                  <a:pt x="121" y="70"/>
                </a:cubicBezTo>
                <a:cubicBezTo>
                  <a:pt x="121" y="69"/>
                  <a:pt x="122" y="69"/>
                  <a:pt x="122" y="69"/>
                </a:cubicBezTo>
                <a:cubicBezTo>
                  <a:pt x="118" y="43"/>
                  <a:pt x="118" y="43"/>
                  <a:pt x="118" y="43"/>
                </a:cubicBezTo>
                <a:cubicBezTo>
                  <a:pt x="117" y="34"/>
                  <a:pt x="108" y="25"/>
                  <a:pt x="99" y="25"/>
                </a:cubicBezTo>
                <a:cubicBezTo>
                  <a:pt x="34" y="25"/>
                  <a:pt x="34" y="25"/>
                  <a:pt x="34" y="25"/>
                </a:cubicBezTo>
                <a:cubicBezTo>
                  <a:pt x="25" y="25"/>
                  <a:pt x="16" y="34"/>
                  <a:pt x="15" y="43"/>
                </a:cubicBezTo>
                <a:cubicBezTo>
                  <a:pt x="11" y="69"/>
                  <a:pt x="11" y="69"/>
                  <a:pt x="11" y="69"/>
                </a:cubicBezTo>
                <a:cubicBezTo>
                  <a:pt x="11" y="70"/>
                  <a:pt x="11" y="70"/>
                  <a:pt x="11" y="70"/>
                </a:cubicBezTo>
                <a:cubicBezTo>
                  <a:pt x="10" y="79"/>
                  <a:pt x="10" y="79"/>
                  <a:pt x="10" y="79"/>
                </a:cubicBezTo>
                <a:cubicBezTo>
                  <a:pt x="9" y="80"/>
                  <a:pt x="8" y="80"/>
                  <a:pt x="7" y="80"/>
                </a:cubicBezTo>
                <a:cubicBezTo>
                  <a:pt x="3" y="80"/>
                  <a:pt x="0" y="77"/>
                  <a:pt x="0" y="74"/>
                </a:cubicBezTo>
                <a:cubicBezTo>
                  <a:pt x="0" y="71"/>
                  <a:pt x="2" y="68"/>
                  <a:pt x="5" y="68"/>
                </a:cubicBezTo>
                <a:cubicBezTo>
                  <a:pt x="9" y="42"/>
                  <a:pt x="9" y="42"/>
                  <a:pt x="9" y="42"/>
                </a:cubicBezTo>
                <a:cubicBezTo>
                  <a:pt x="10" y="30"/>
                  <a:pt x="22" y="19"/>
                  <a:pt x="34" y="19"/>
                </a:cubicBezTo>
                <a:cubicBezTo>
                  <a:pt x="99" y="19"/>
                  <a:pt x="99" y="19"/>
                  <a:pt x="99" y="19"/>
                </a:cubicBezTo>
                <a:cubicBezTo>
                  <a:pt x="111" y="19"/>
                  <a:pt x="122" y="30"/>
                  <a:pt x="124" y="42"/>
                </a:cubicBezTo>
                <a:cubicBezTo>
                  <a:pt x="128" y="68"/>
                  <a:pt x="128" y="68"/>
                  <a:pt x="128" y="68"/>
                </a:cubicBezTo>
                <a:cubicBezTo>
                  <a:pt x="130" y="69"/>
                  <a:pt x="132" y="71"/>
                  <a:pt x="132" y="74"/>
                </a:cubicBezTo>
                <a:close/>
                <a:moveTo>
                  <a:pt x="31" y="17"/>
                </a:moveTo>
                <a:cubicBezTo>
                  <a:pt x="31" y="17"/>
                  <a:pt x="31" y="17"/>
                  <a:pt x="31" y="17"/>
                </a:cubicBezTo>
                <a:cubicBezTo>
                  <a:pt x="31" y="14"/>
                  <a:pt x="33" y="12"/>
                  <a:pt x="36" y="12"/>
                </a:cubicBezTo>
                <a:cubicBezTo>
                  <a:pt x="37" y="12"/>
                  <a:pt x="38" y="13"/>
                  <a:pt x="38" y="13"/>
                </a:cubicBezTo>
                <a:cubicBezTo>
                  <a:pt x="38" y="12"/>
                  <a:pt x="38" y="12"/>
                  <a:pt x="38" y="12"/>
                </a:cubicBezTo>
                <a:cubicBezTo>
                  <a:pt x="37" y="11"/>
                  <a:pt x="37" y="10"/>
                  <a:pt x="38" y="10"/>
                </a:cubicBezTo>
                <a:cubicBezTo>
                  <a:pt x="48" y="1"/>
                  <a:pt x="48" y="1"/>
                  <a:pt x="48" y="1"/>
                </a:cubicBezTo>
                <a:cubicBezTo>
                  <a:pt x="49" y="0"/>
                  <a:pt x="50" y="0"/>
                  <a:pt x="51" y="1"/>
                </a:cubicBezTo>
                <a:cubicBezTo>
                  <a:pt x="53" y="4"/>
                  <a:pt x="53" y="4"/>
                  <a:pt x="53" y="4"/>
                </a:cubicBezTo>
                <a:cubicBezTo>
                  <a:pt x="54" y="5"/>
                  <a:pt x="54" y="6"/>
                  <a:pt x="53" y="6"/>
                </a:cubicBezTo>
                <a:cubicBezTo>
                  <a:pt x="42" y="15"/>
                  <a:pt x="42" y="15"/>
                  <a:pt x="42" y="15"/>
                </a:cubicBezTo>
                <a:cubicBezTo>
                  <a:pt x="42" y="16"/>
                  <a:pt x="41" y="16"/>
                  <a:pt x="40" y="15"/>
                </a:cubicBezTo>
                <a:cubicBezTo>
                  <a:pt x="40" y="15"/>
                  <a:pt x="40" y="15"/>
                  <a:pt x="40" y="15"/>
                </a:cubicBezTo>
                <a:cubicBezTo>
                  <a:pt x="40" y="15"/>
                  <a:pt x="40" y="16"/>
                  <a:pt x="40" y="17"/>
                </a:cubicBezTo>
                <a:cubicBezTo>
                  <a:pt x="40" y="17"/>
                  <a:pt x="40" y="17"/>
                  <a:pt x="40" y="17"/>
                </a:cubicBezTo>
                <a:lnTo>
                  <a:pt x="31" y="17"/>
                </a:lnTo>
                <a:close/>
                <a:moveTo>
                  <a:pt x="42" y="10"/>
                </a:moveTo>
                <a:cubicBezTo>
                  <a:pt x="42" y="11"/>
                  <a:pt x="42" y="11"/>
                  <a:pt x="42" y="11"/>
                </a:cubicBezTo>
                <a:cubicBezTo>
                  <a:pt x="43" y="12"/>
                  <a:pt x="43" y="12"/>
                  <a:pt x="44" y="11"/>
                </a:cubicBezTo>
                <a:cubicBezTo>
                  <a:pt x="50" y="6"/>
                  <a:pt x="50" y="6"/>
                  <a:pt x="50" y="6"/>
                </a:cubicBezTo>
                <a:cubicBezTo>
                  <a:pt x="51" y="5"/>
                  <a:pt x="51" y="5"/>
                  <a:pt x="50" y="5"/>
                </a:cubicBezTo>
                <a:cubicBezTo>
                  <a:pt x="50" y="4"/>
                  <a:pt x="50" y="4"/>
                  <a:pt x="50" y="4"/>
                </a:cubicBezTo>
                <a:cubicBezTo>
                  <a:pt x="49" y="3"/>
                  <a:pt x="49" y="3"/>
                  <a:pt x="48" y="3"/>
                </a:cubicBezTo>
                <a:cubicBezTo>
                  <a:pt x="42" y="9"/>
                  <a:pt x="42" y="9"/>
                  <a:pt x="42" y="9"/>
                </a:cubicBezTo>
                <a:cubicBezTo>
                  <a:pt x="41" y="9"/>
                  <a:pt x="41" y="10"/>
                  <a:pt x="42" y="10"/>
                </a:cubicBezTo>
                <a:close/>
                <a:moveTo>
                  <a:pt x="124" y="104"/>
                </a:moveTo>
                <a:cubicBezTo>
                  <a:pt x="126" y="115"/>
                  <a:pt x="119" y="124"/>
                  <a:pt x="109" y="124"/>
                </a:cubicBezTo>
                <a:cubicBezTo>
                  <a:pt x="23" y="124"/>
                  <a:pt x="23" y="124"/>
                  <a:pt x="23" y="124"/>
                </a:cubicBezTo>
                <a:cubicBezTo>
                  <a:pt x="14" y="124"/>
                  <a:pt x="7" y="115"/>
                  <a:pt x="9" y="104"/>
                </a:cubicBezTo>
                <a:cubicBezTo>
                  <a:pt x="16" y="51"/>
                  <a:pt x="16" y="51"/>
                  <a:pt x="16" y="51"/>
                </a:cubicBezTo>
                <a:cubicBezTo>
                  <a:pt x="117" y="51"/>
                  <a:pt x="117" y="51"/>
                  <a:pt x="117" y="51"/>
                </a:cubicBezTo>
                <a:lnTo>
                  <a:pt x="124" y="104"/>
                </a:lnTo>
                <a:close/>
                <a:moveTo>
                  <a:pt x="75" y="88"/>
                </a:moveTo>
                <a:cubicBezTo>
                  <a:pt x="75" y="87"/>
                  <a:pt x="75" y="86"/>
                  <a:pt x="74" y="85"/>
                </a:cubicBezTo>
                <a:cubicBezTo>
                  <a:pt x="74" y="85"/>
                  <a:pt x="74" y="84"/>
                  <a:pt x="73" y="83"/>
                </a:cubicBezTo>
                <a:cubicBezTo>
                  <a:pt x="73" y="82"/>
                  <a:pt x="72" y="81"/>
                  <a:pt x="72" y="81"/>
                </a:cubicBezTo>
                <a:cubicBezTo>
                  <a:pt x="71" y="80"/>
                  <a:pt x="70" y="79"/>
                  <a:pt x="69" y="78"/>
                </a:cubicBezTo>
                <a:cubicBezTo>
                  <a:pt x="67" y="77"/>
                  <a:pt x="67" y="77"/>
                  <a:pt x="67" y="77"/>
                </a:cubicBezTo>
                <a:cubicBezTo>
                  <a:pt x="66" y="76"/>
                  <a:pt x="65" y="75"/>
                  <a:pt x="65" y="74"/>
                </a:cubicBezTo>
                <a:cubicBezTo>
                  <a:pt x="65" y="73"/>
                  <a:pt x="65" y="72"/>
                  <a:pt x="66" y="72"/>
                </a:cubicBezTo>
                <a:cubicBezTo>
                  <a:pt x="66" y="72"/>
                  <a:pt x="67" y="71"/>
                  <a:pt x="68" y="71"/>
                </a:cubicBezTo>
                <a:cubicBezTo>
                  <a:pt x="70" y="71"/>
                  <a:pt x="72" y="73"/>
                  <a:pt x="74" y="75"/>
                </a:cubicBezTo>
                <a:cubicBezTo>
                  <a:pt x="74" y="64"/>
                  <a:pt x="74" y="64"/>
                  <a:pt x="74" y="64"/>
                </a:cubicBezTo>
                <a:cubicBezTo>
                  <a:pt x="72" y="63"/>
                  <a:pt x="70" y="62"/>
                  <a:pt x="68" y="62"/>
                </a:cubicBezTo>
                <a:cubicBezTo>
                  <a:pt x="68" y="57"/>
                  <a:pt x="68" y="57"/>
                  <a:pt x="68" y="57"/>
                </a:cubicBezTo>
                <a:cubicBezTo>
                  <a:pt x="63" y="57"/>
                  <a:pt x="63" y="57"/>
                  <a:pt x="63" y="57"/>
                </a:cubicBezTo>
                <a:cubicBezTo>
                  <a:pt x="63" y="62"/>
                  <a:pt x="63" y="62"/>
                  <a:pt x="63" y="62"/>
                </a:cubicBezTo>
                <a:cubicBezTo>
                  <a:pt x="58" y="65"/>
                  <a:pt x="55" y="69"/>
                  <a:pt x="55" y="74"/>
                </a:cubicBezTo>
                <a:cubicBezTo>
                  <a:pt x="55" y="76"/>
                  <a:pt x="55" y="78"/>
                  <a:pt x="56" y="80"/>
                </a:cubicBezTo>
                <a:cubicBezTo>
                  <a:pt x="57" y="81"/>
                  <a:pt x="58" y="83"/>
                  <a:pt x="60" y="85"/>
                </a:cubicBezTo>
                <a:cubicBezTo>
                  <a:pt x="62" y="86"/>
                  <a:pt x="62" y="86"/>
                  <a:pt x="62" y="86"/>
                </a:cubicBezTo>
                <a:cubicBezTo>
                  <a:pt x="64" y="87"/>
                  <a:pt x="64" y="88"/>
                  <a:pt x="64" y="89"/>
                </a:cubicBezTo>
                <a:cubicBezTo>
                  <a:pt x="64" y="91"/>
                  <a:pt x="63" y="92"/>
                  <a:pt x="61" y="92"/>
                </a:cubicBezTo>
                <a:cubicBezTo>
                  <a:pt x="59" y="92"/>
                  <a:pt x="57" y="90"/>
                  <a:pt x="55" y="87"/>
                </a:cubicBezTo>
                <a:cubicBezTo>
                  <a:pt x="55" y="99"/>
                  <a:pt x="55" y="99"/>
                  <a:pt x="55" y="99"/>
                </a:cubicBezTo>
                <a:cubicBezTo>
                  <a:pt x="56" y="100"/>
                  <a:pt x="56" y="100"/>
                  <a:pt x="57" y="100"/>
                </a:cubicBezTo>
                <a:cubicBezTo>
                  <a:pt x="57" y="100"/>
                  <a:pt x="58" y="100"/>
                  <a:pt x="58" y="100"/>
                </a:cubicBezTo>
                <a:cubicBezTo>
                  <a:pt x="59" y="101"/>
                  <a:pt x="61" y="101"/>
                  <a:pt x="63" y="101"/>
                </a:cubicBezTo>
                <a:cubicBezTo>
                  <a:pt x="63" y="106"/>
                  <a:pt x="63" y="106"/>
                  <a:pt x="63" y="106"/>
                </a:cubicBezTo>
                <a:cubicBezTo>
                  <a:pt x="67" y="106"/>
                  <a:pt x="67" y="106"/>
                  <a:pt x="67" y="106"/>
                </a:cubicBezTo>
                <a:cubicBezTo>
                  <a:pt x="67" y="100"/>
                  <a:pt x="67" y="100"/>
                  <a:pt x="67" y="100"/>
                </a:cubicBezTo>
                <a:cubicBezTo>
                  <a:pt x="72" y="98"/>
                  <a:pt x="75" y="94"/>
                  <a:pt x="75" y="88"/>
                </a:cubicBezTo>
                <a:close/>
                <a:moveTo>
                  <a:pt x="94" y="30"/>
                </a:moveTo>
                <a:cubicBezTo>
                  <a:pt x="38" y="30"/>
                  <a:pt x="38" y="30"/>
                  <a:pt x="38" y="30"/>
                </a:cubicBezTo>
                <a:cubicBezTo>
                  <a:pt x="29" y="30"/>
                  <a:pt x="21" y="37"/>
                  <a:pt x="19" y="45"/>
                </a:cubicBezTo>
                <a:cubicBezTo>
                  <a:pt x="19" y="46"/>
                  <a:pt x="19" y="46"/>
                  <a:pt x="19" y="46"/>
                </a:cubicBezTo>
                <a:cubicBezTo>
                  <a:pt x="114" y="46"/>
                  <a:pt x="114" y="46"/>
                  <a:pt x="114" y="46"/>
                </a:cubicBezTo>
                <a:cubicBezTo>
                  <a:pt x="113" y="45"/>
                  <a:pt x="113" y="45"/>
                  <a:pt x="113" y="45"/>
                </a:cubicBezTo>
                <a:cubicBezTo>
                  <a:pt x="112" y="37"/>
                  <a:pt x="103" y="30"/>
                  <a:pt x="94" y="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3" name="组合 2"/>
          <p:cNvGrpSpPr/>
          <p:nvPr/>
        </p:nvGrpSpPr>
        <p:grpSpPr>
          <a:xfrm>
            <a:off x="4165600" y="2655678"/>
            <a:ext cx="1320801" cy="1532128"/>
            <a:chOff x="4165600" y="2655678"/>
            <a:chExt cx="1320801" cy="1532128"/>
          </a:xfrm>
        </p:grpSpPr>
        <p:sp>
          <p:nvSpPr>
            <p:cNvPr id="9" name="六边形 8"/>
            <p:cNvSpPr/>
            <p:nvPr/>
          </p:nvSpPr>
          <p:spPr>
            <a:xfrm rot="16200000">
              <a:off x="4059937" y="2761341"/>
              <a:ext cx="1532128" cy="132080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39"/>
            <p:cNvSpPr>
              <a:spLocks noEditPoints="1"/>
            </p:cNvSpPr>
            <p:nvPr/>
          </p:nvSpPr>
          <p:spPr bwMode="auto">
            <a:xfrm>
              <a:off x="4586514" y="3113486"/>
              <a:ext cx="497113" cy="686745"/>
            </a:xfrm>
            <a:custGeom>
              <a:avLst/>
              <a:gdLst>
                <a:gd name="T0" fmla="*/ 220 w 715"/>
                <a:gd name="T1" fmla="*/ 0 h 990"/>
                <a:gd name="T2" fmla="*/ 220 w 715"/>
                <a:gd name="T3" fmla="*/ 210 h 990"/>
                <a:gd name="T4" fmla="*/ 593 w 715"/>
                <a:gd name="T5" fmla="*/ 403 h 990"/>
                <a:gd name="T6" fmla="*/ 599 w 715"/>
                <a:gd name="T7" fmla="*/ 328 h 990"/>
                <a:gd name="T8" fmla="*/ 546 w 715"/>
                <a:gd name="T9" fmla="*/ 313 h 990"/>
                <a:gd name="T10" fmla="*/ 492 w 715"/>
                <a:gd name="T11" fmla="*/ 328 h 990"/>
                <a:gd name="T12" fmla="*/ 498 w 715"/>
                <a:gd name="T13" fmla="*/ 366 h 990"/>
                <a:gd name="T14" fmla="*/ 402 w 715"/>
                <a:gd name="T15" fmla="*/ 347 h 990"/>
                <a:gd name="T16" fmla="*/ 321 w 715"/>
                <a:gd name="T17" fmla="*/ 256 h 990"/>
                <a:gd name="T18" fmla="*/ 228 w 715"/>
                <a:gd name="T19" fmla="*/ 226 h 990"/>
                <a:gd name="T20" fmla="*/ 218 w 715"/>
                <a:gd name="T21" fmla="*/ 498 h 990"/>
                <a:gd name="T22" fmla="*/ 209 w 715"/>
                <a:gd name="T23" fmla="*/ 226 h 990"/>
                <a:gd name="T24" fmla="*/ 111 w 715"/>
                <a:gd name="T25" fmla="*/ 565 h 990"/>
                <a:gd name="T26" fmla="*/ 135 w 715"/>
                <a:gd name="T27" fmla="*/ 571 h 990"/>
                <a:gd name="T28" fmla="*/ 97 w 715"/>
                <a:gd name="T29" fmla="*/ 938 h 990"/>
                <a:gd name="T30" fmla="*/ 142 w 715"/>
                <a:gd name="T31" fmla="*/ 990 h 990"/>
                <a:gd name="T32" fmla="*/ 225 w 715"/>
                <a:gd name="T33" fmla="*/ 582 h 990"/>
                <a:gd name="T34" fmla="*/ 326 w 715"/>
                <a:gd name="T35" fmla="*/ 990 h 990"/>
                <a:gd name="T36" fmla="*/ 371 w 715"/>
                <a:gd name="T37" fmla="*/ 936 h 990"/>
                <a:gd name="T38" fmla="*/ 314 w 715"/>
                <a:gd name="T39" fmla="*/ 570 h 990"/>
                <a:gd name="T40" fmla="*/ 347 w 715"/>
                <a:gd name="T41" fmla="*/ 399 h 990"/>
                <a:gd name="T42" fmla="*/ 442 w 715"/>
                <a:gd name="T43" fmla="*/ 460 h 990"/>
                <a:gd name="T44" fmla="*/ 382 w 715"/>
                <a:gd name="T45" fmla="*/ 625 h 990"/>
                <a:gd name="T46" fmla="*/ 715 w 715"/>
                <a:gd name="T47" fmla="*/ 625 h 990"/>
                <a:gd name="T48" fmla="*/ 139 w 715"/>
                <a:gd name="T49" fmla="*/ 493 h 990"/>
                <a:gd name="T50" fmla="*/ 147 w 715"/>
                <a:gd name="T51" fmla="*/ 326 h 990"/>
                <a:gd name="T52" fmla="*/ 556 w 715"/>
                <a:gd name="T53" fmla="*/ 677 h 990"/>
                <a:gd name="T54" fmla="*/ 539 w 715"/>
                <a:gd name="T55" fmla="*/ 708 h 990"/>
                <a:gd name="T56" fmla="*/ 496 w 715"/>
                <a:gd name="T57" fmla="*/ 665 h 990"/>
                <a:gd name="T58" fmla="*/ 543 w 715"/>
                <a:gd name="T59" fmla="*/ 658 h 990"/>
                <a:gd name="T60" fmla="*/ 545 w 715"/>
                <a:gd name="T61" fmla="*/ 595 h 990"/>
                <a:gd name="T62" fmla="*/ 541 w 715"/>
                <a:gd name="T63" fmla="*/ 498 h 990"/>
                <a:gd name="T64" fmla="*/ 558 w 715"/>
                <a:gd name="T65" fmla="*/ 469 h 990"/>
                <a:gd name="T66" fmla="*/ 594 w 715"/>
                <a:gd name="T67" fmla="*/ 507 h 990"/>
                <a:gd name="T68" fmla="*/ 552 w 715"/>
                <a:gd name="T69" fmla="*/ 517 h 990"/>
                <a:gd name="T70" fmla="*/ 557 w 715"/>
                <a:gd name="T71" fmla="*/ 575 h 990"/>
                <a:gd name="T72" fmla="*/ 556 w 715"/>
                <a:gd name="T73" fmla="*/ 677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5" h="990">
                  <a:moveTo>
                    <a:pt x="120" y="105"/>
                  </a:moveTo>
                  <a:cubicBezTo>
                    <a:pt x="120" y="47"/>
                    <a:pt x="165" y="0"/>
                    <a:pt x="220" y="0"/>
                  </a:cubicBezTo>
                  <a:cubicBezTo>
                    <a:pt x="275" y="0"/>
                    <a:pt x="319" y="47"/>
                    <a:pt x="319" y="105"/>
                  </a:cubicBezTo>
                  <a:cubicBezTo>
                    <a:pt x="319" y="163"/>
                    <a:pt x="275" y="210"/>
                    <a:pt x="220" y="210"/>
                  </a:cubicBezTo>
                  <a:cubicBezTo>
                    <a:pt x="165" y="210"/>
                    <a:pt x="120" y="163"/>
                    <a:pt x="120" y="105"/>
                  </a:cubicBezTo>
                  <a:close/>
                  <a:moveTo>
                    <a:pt x="593" y="403"/>
                  </a:moveTo>
                  <a:cubicBezTo>
                    <a:pt x="589" y="377"/>
                    <a:pt x="591" y="343"/>
                    <a:pt x="619" y="329"/>
                  </a:cubicBezTo>
                  <a:cubicBezTo>
                    <a:pt x="619" y="329"/>
                    <a:pt x="615" y="317"/>
                    <a:pt x="599" y="328"/>
                  </a:cubicBezTo>
                  <a:cubicBezTo>
                    <a:pt x="583" y="338"/>
                    <a:pt x="572" y="336"/>
                    <a:pt x="567" y="329"/>
                  </a:cubicBezTo>
                  <a:cubicBezTo>
                    <a:pt x="564" y="326"/>
                    <a:pt x="556" y="313"/>
                    <a:pt x="546" y="313"/>
                  </a:cubicBezTo>
                  <a:cubicBezTo>
                    <a:pt x="536" y="312"/>
                    <a:pt x="527" y="326"/>
                    <a:pt x="524" y="329"/>
                  </a:cubicBezTo>
                  <a:cubicBezTo>
                    <a:pt x="519" y="336"/>
                    <a:pt x="509" y="338"/>
                    <a:pt x="492" y="328"/>
                  </a:cubicBezTo>
                  <a:cubicBezTo>
                    <a:pt x="476" y="317"/>
                    <a:pt x="473" y="329"/>
                    <a:pt x="473" y="329"/>
                  </a:cubicBezTo>
                  <a:cubicBezTo>
                    <a:pt x="488" y="337"/>
                    <a:pt x="495" y="351"/>
                    <a:pt x="498" y="366"/>
                  </a:cubicBezTo>
                  <a:cubicBezTo>
                    <a:pt x="500" y="374"/>
                    <a:pt x="448" y="386"/>
                    <a:pt x="440" y="386"/>
                  </a:cubicBezTo>
                  <a:cubicBezTo>
                    <a:pt x="418" y="385"/>
                    <a:pt x="411" y="365"/>
                    <a:pt x="402" y="347"/>
                  </a:cubicBezTo>
                  <a:cubicBezTo>
                    <a:pt x="394" y="333"/>
                    <a:pt x="386" y="320"/>
                    <a:pt x="377" y="308"/>
                  </a:cubicBezTo>
                  <a:cubicBezTo>
                    <a:pt x="361" y="288"/>
                    <a:pt x="342" y="270"/>
                    <a:pt x="321" y="256"/>
                  </a:cubicBezTo>
                  <a:cubicBezTo>
                    <a:pt x="305" y="245"/>
                    <a:pt x="287" y="237"/>
                    <a:pt x="268" y="232"/>
                  </a:cubicBezTo>
                  <a:cubicBezTo>
                    <a:pt x="266" y="231"/>
                    <a:pt x="228" y="225"/>
                    <a:pt x="228" y="226"/>
                  </a:cubicBezTo>
                  <a:cubicBezTo>
                    <a:pt x="228" y="226"/>
                    <a:pt x="249" y="460"/>
                    <a:pt x="249" y="460"/>
                  </a:cubicBezTo>
                  <a:cubicBezTo>
                    <a:pt x="218" y="498"/>
                    <a:pt x="218" y="498"/>
                    <a:pt x="218" y="498"/>
                  </a:cubicBezTo>
                  <a:cubicBezTo>
                    <a:pt x="183" y="460"/>
                    <a:pt x="183" y="460"/>
                    <a:pt x="183" y="460"/>
                  </a:cubicBezTo>
                  <a:cubicBezTo>
                    <a:pt x="183" y="460"/>
                    <a:pt x="210" y="226"/>
                    <a:pt x="209" y="226"/>
                  </a:cubicBezTo>
                  <a:cubicBezTo>
                    <a:pt x="182" y="225"/>
                    <a:pt x="92" y="234"/>
                    <a:pt x="30" y="369"/>
                  </a:cubicBezTo>
                  <a:cubicBezTo>
                    <a:pt x="0" y="432"/>
                    <a:pt x="66" y="534"/>
                    <a:pt x="111" y="565"/>
                  </a:cubicBezTo>
                  <a:cubicBezTo>
                    <a:pt x="117" y="570"/>
                    <a:pt x="124" y="572"/>
                    <a:pt x="131" y="572"/>
                  </a:cubicBezTo>
                  <a:cubicBezTo>
                    <a:pt x="132" y="572"/>
                    <a:pt x="134" y="571"/>
                    <a:pt x="135" y="571"/>
                  </a:cubicBezTo>
                  <a:cubicBezTo>
                    <a:pt x="134" y="583"/>
                    <a:pt x="134" y="583"/>
                    <a:pt x="134" y="583"/>
                  </a:cubicBezTo>
                  <a:cubicBezTo>
                    <a:pt x="97" y="938"/>
                    <a:pt x="97" y="938"/>
                    <a:pt x="97" y="938"/>
                  </a:cubicBezTo>
                  <a:cubicBezTo>
                    <a:pt x="95" y="964"/>
                    <a:pt x="112" y="987"/>
                    <a:pt x="137" y="989"/>
                  </a:cubicBezTo>
                  <a:cubicBezTo>
                    <a:pt x="138" y="990"/>
                    <a:pt x="140" y="990"/>
                    <a:pt x="142" y="990"/>
                  </a:cubicBezTo>
                  <a:cubicBezTo>
                    <a:pt x="164" y="990"/>
                    <a:pt x="184" y="972"/>
                    <a:pt x="186" y="948"/>
                  </a:cubicBezTo>
                  <a:cubicBezTo>
                    <a:pt x="225" y="582"/>
                    <a:pt x="225" y="582"/>
                    <a:pt x="225" y="582"/>
                  </a:cubicBezTo>
                  <a:cubicBezTo>
                    <a:pt x="282" y="951"/>
                    <a:pt x="282" y="951"/>
                    <a:pt x="282" y="951"/>
                  </a:cubicBezTo>
                  <a:cubicBezTo>
                    <a:pt x="286" y="973"/>
                    <a:pt x="305" y="990"/>
                    <a:pt x="326" y="990"/>
                  </a:cubicBezTo>
                  <a:cubicBezTo>
                    <a:pt x="329" y="990"/>
                    <a:pt x="331" y="989"/>
                    <a:pt x="334" y="989"/>
                  </a:cubicBezTo>
                  <a:cubicBezTo>
                    <a:pt x="358" y="985"/>
                    <a:pt x="375" y="961"/>
                    <a:pt x="371" y="936"/>
                  </a:cubicBezTo>
                  <a:cubicBezTo>
                    <a:pt x="313" y="571"/>
                    <a:pt x="313" y="571"/>
                    <a:pt x="313" y="571"/>
                  </a:cubicBezTo>
                  <a:cubicBezTo>
                    <a:pt x="313" y="571"/>
                    <a:pt x="314" y="571"/>
                    <a:pt x="314" y="570"/>
                  </a:cubicBezTo>
                  <a:cubicBezTo>
                    <a:pt x="295" y="328"/>
                    <a:pt x="295" y="328"/>
                    <a:pt x="295" y="328"/>
                  </a:cubicBezTo>
                  <a:cubicBezTo>
                    <a:pt x="313" y="343"/>
                    <a:pt x="331" y="365"/>
                    <a:pt x="347" y="399"/>
                  </a:cubicBezTo>
                  <a:cubicBezTo>
                    <a:pt x="360" y="428"/>
                    <a:pt x="384" y="448"/>
                    <a:pt x="413" y="457"/>
                  </a:cubicBezTo>
                  <a:cubicBezTo>
                    <a:pt x="422" y="459"/>
                    <a:pt x="432" y="460"/>
                    <a:pt x="442" y="460"/>
                  </a:cubicBezTo>
                  <a:cubicBezTo>
                    <a:pt x="443" y="460"/>
                    <a:pt x="445" y="460"/>
                    <a:pt x="446" y="460"/>
                  </a:cubicBezTo>
                  <a:cubicBezTo>
                    <a:pt x="410" y="508"/>
                    <a:pt x="382" y="572"/>
                    <a:pt x="382" y="625"/>
                  </a:cubicBezTo>
                  <a:cubicBezTo>
                    <a:pt x="382" y="723"/>
                    <a:pt x="457" y="802"/>
                    <a:pt x="548" y="802"/>
                  </a:cubicBezTo>
                  <a:cubicBezTo>
                    <a:pt x="640" y="802"/>
                    <a:pt x="715" y="723"/>
                    <a:pt x="715" y="625"/>
                  </a:cubicBezTo>
                  <a:cubicBezTo>
                    <a:pt x="715" y="548"/>
                    <a:pt x="654" y="441"/>
                    <a:pt x="593" y="403"/>
                  </a:cubicBezTo>
                  <a:close/>
                  <a:moveTo>
                    <a:pt x="139" y="493"/>
                  </a:moveTo>
                  <a:cubicBezTo>
                    <a:pt x="113" y="466"/>
                    <a:pt x="89" y="416"/>
                    <a:pt x="94" y="402"/>
                  </a:cubicBezTo>
                  <a:cubicBezTo>
                    <a:pt x="111" y="364"/>
                    <a:pt x="130" y="341"/>
                    <a:pt x="147" y="326"/>
                  </a:cubicBezTo>
                  <a:lnTo>
                    <a:pt x="139" y="493"/>
                  </a:lnTo>
                  <a:close/>
                  <a:moveTo>
                    <a:pt x="556" y="677"/>
                  </a:moveTo>
                  <a:cubicBezTo>
                    <a:pt x="556" y="708"/>
                    <a:pt x="556" y="708"/>
                    <a:pt x="556" y="708"/>
                  </a:cubicBezTo>
                  <a:cubicBezTo>
                    <a:pt x="539" y="708"/>
                    <a:pt x="539" y="708"/>
                    <a:pt x="539" y="708"/>
                  </a:cubicBezTo>
                  <a:cubicBezTo>
                    <a:pt x="539" y="678"/>
                    <a:pt x="539" y="678"/>
                    <a:pt x="539" y="678"/>
                  </a:cubicBezTo>
                  <a:cubicBezTo>
                    <a:pt x="523" y="678"/>
                    <a:pt x="506" y="673"/>
                    <a:pt x="496" y="665"/>
                  </a:cubicBezTo>
                  <a:cubicBezTo>
                    <a:pt x="503" y="646"/>
                    <a:pt x="503" y="646"/>
                    <a:pt x="503" y="646"/>
                  </a:cubicBezTo>
                  <a:cubicBezTo>
                    <a:pt x="513" y="653"/>
                    <a:pt x="527" y="658"/>
                    <a:pt x="543" y="658"/>
                  </a:cubicBezTo>
                  <a:cubicBezTo>
                    <a:pt x="563" y="658"/>
                    <a:pt x="576" y="646"/>
                    <a:pt x="576" y="630"/>
                  </a:cubicBezTo>
                  <a:cubicBezTo>
                    <a:pt x="576" y="614"/>
                    <a:pt x="565" y="604"/>
                    <a:pt x="545" y="595"/>
                  </a:cubicBezTo>
                  <a:cubicBezTo>
                    <a:pt x="516" y="584"/>
                    <a:pt x="499" y="570"/>
                    <a:pt x="499" y="545"/>
                  </a:cubicBezTo>
                  <a:cubicBezTo>
                    <a:pt x="499" y="521"/>
                    <a:pt x="515" y="503"/>
                    <a:pt x="541" y="498"/>
                  </a:cubicBezTo>
                  <a:cubicBezTo>
                    <a:pt x="541" y="469"/>
                    <a:pt x="541" y="469"/>
                    <a:pt x="541" y="469"/>
                  </a:cubicBezTo>
                  <a:cubicBezTo>
                    <a:pt x="558" y="469"/>
                    <a:pt x="558" y="469"/>
                    <a:pt x="558" y="469"/>
                  </a:cubicBezTo>
                  <a:cubicBezTo>
                    <a:pt x="558" y="497"/>
                    <a:pt x="558" y="497"/>
                    <a:pt x="558" y="497"/>
                  </a:cubicBezTo>
                  <a:cubicBezTo>
                    <a:pt x="575" y="498"/>
                    <a:pt x="586" y="502"/>
                    <a:pt x="594" y="507"/>
                  </a:cubicBezTo>
                  <a:cubicBezTo>
                    <a:pt x="587" y="526"/>
                    <a:pt x="587" y="526"/>
                    <a:pt x="587" y="526"/>
                  </a:cubicBezTo>
                  <a:cubicBezTo>
                    <a:pt x="581" y="523"/>
                    <a:pt x="570" y="517"/>
                    <a:pt x="552" y="517"/>
                  </a:cubicBezTo>
                  <a:cubicBezTo>
                    <a:pt x="531" y="517"/>
                    <a:pt x="523" y="530"/>
                    <a:pt x="523" y="542"/>
                  </a:cubicBezTo>
                  <a:cubicBezTo>
                    <a:pt x="523" y="557"/>
                    <a:pt x="533" y="564"/>
                    <a:pt x="557" y="575"/>
                  </a:cubicBezTo>
                  <a:cubicBezTo>
                    <a:pt x="586" y="587"/>
                    <a:pt x="600" y="602"/>
                    <a:pt x="600" y="628"/>
                  </a:cubicBezTo>
                  <a:cubicBezTo>
                    <a:pt x="600" y="651"/>
                    <a:pt x="585" y="672"/>
                    <a:pt x="556" y="677"/>
                  </a:cubicBezTo>
                  <a:close/>
                </a:path>
              </a:pathLst>
            </a:custGeom>
            <a:solidFill>
              <a:srgbClr val="404040"/>
            </a:solid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574666" y="4566296"/>
            <a:ext cx="2712703" cy="1323440"/>
            <a:chOff x="1333499" y="5019270"/>
            <a:chExt cx="2712703" cy="1323440"/>
          </a:xfrm>
        </p:grpSpPr>
        <p:sp>
          <p:nvSpPr>
            <p:cNvPr id="26" name="TextBox 9"/>
            <p:cNvSpPr txBox="1"/>
            <p:nvPr/>
          </p:nvSpPr>
          <p:spPr>
            <a:xfrm>
              <a:off x="2119270" y="5019270"/>
              <a:ext cx="1141160" cy="400110"/>
            </a:xfrm>
            <a:prstGeom prst="rect">
              <a:avLst/>
            </a:prstGeom>
            <a:noFill/>
            <a:ln w="9525">
              <a:noFill/>
            </a:ln>
          </p:spPr>
          <p:txBody>
            <a:bodyPr wrap="square" anchor="ctr">
              <a:spAutoFit/>
            </a:bodyPr>
            <a:lstStyle/>
            <a:p>
              <a:pPr lvl="0" indent="0" algn="ctr" eaLnBrk="1" hangingPunct="1"/>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4</a:t>
              </a:r>
            </a:p>
          </p:txBody>
        </p:sp>
        <p:sp>
          <p:nvSpPr>
            <p:cNvPr id="28" name="TextBox 9"/>
            <p:cNvSpPr txBox="1"/>
            <p:nvPr/>
          </p:nvSpPr>
          <p:spPr>
            <a:xfrm>
              <a:off x="1333499" y="5419380"/>
              <a:ext cx="2712703" cy="923330"/>
            </a:xfrm>
            <a:prstGeom prst="rect">
              <a:avLst/>
            </a:prstGeom>
            <a:noFill/>
            <a:ln w="9525">
              <a:noFill/>
            </a:ln>
          </p:spPr>
          <p:txBody>
            <a:bodyPr wrap="square"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3478718" y="4566296"/>
            <a:ext cx="2712703" cy="1323440"/>
            <a:chOff x="1333499" y="5019270"/>
            <a:chExt cx="2712703" cy="1323440"/>
          </a:xfrm>
        </p:grpSpPr>
        <p:sp>
          <p:nvSpPr>
            <p:cNvPr id="30" name="TextBox 9"/>
            <p:cNvSpPr txBox="1"/>
            <p:nvPr/>
          </p:nvSpPr>
          <p:spPr>
            <a:xfrm>
              <a:off x="2119270" y="5019270"/>
              <a:ext cx="1141160" cy="400110"/>
            </a:xfrm>
            <a:prstGeom prst="rect">
              <a:avLst/>
            </a:prstGeom>
            <a:noFill/>
            <a:ln w="9525">
              <a:noFill/>
            </a:ln>
          </p:spPr>
          <p:txBody>
            <a:bodyPr wrap="square" anchor="ctr">
              <a:spAutoFit/>
            </a:bodyPr>
            <a:lstStyle/>
            <a:p>
              <a:pPr lvl="0" indent="0" algn="ctr" eaLnBrk="1" hangingPunct="1"/>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5</a:t>
              </a:r>
            </a:p>
          </p:txBody>
        </p:sp>
        <p:sp>
          <p:nvSpPr>
            <p:cNvPr id="31" name="TextBox 9"/>
            <p:cNvSpPr txBox="1"/>
            <p:nvPr/>
          </p:nvSpPr>
          <p:spPr>
            <a:xfrm>
              <a:off x="1333499" y="5419380"/>
              <a:ext cx="2712703" cy="923330"/>
            </a:xfrm>
            <a:prstGeom prst="rect">
              <a:avLst/>
            </a:prstGeom>
            <a:noFill/>
            <a:ln w="9525">
              <a:noFill/>
            </a:ln>
          </p:spPr>
          <p:txBody>
            <a:bodyPr wrap="square"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a:p>
              <a:pPr lvl="0" indent="0" algn="r" eaLnBrk="1" hangingPunct="1">
                <a:lnSpc>
                  <a:spcPct val="150000"/>
                </a:lnSpc>
              </a:pP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653221" y="398417"/>
            <a:ext cx="1694014" cy="515719"/>
            <a:chOff x="653221" y="398417"/>
            <a:chExt cx="1694014" cy="515719"/>
          </a:xfrm>
        </p:grpSpPr>
        <p:grpSp>
          <p:nvGrpSpPr>
            <p:cNvPr id="35" name="组合 34"/>
            <p:cNvGrpSpPr/>
            <p:nvPr/>
          </p:nvGrpSpPr>
          <p:grpSpPr>
            <a:xfrm>
              <a:off x="653221" y="398417"/>
              <a:ext cx="423920" cy="422910"/>
              <a:chOff x="1088650" y="746760"/>
              <a:chExt cx="423920" cy="422910"/>
            </a:xfrm>
          </p:grpSpPr>
          <p:sp>
            <p:nvSpPr>
              <p:cNvPr id="37" name="矩形 36"/>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文本框 35"/>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职业经历</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568452" y="1647653"/>
            <a:ext cx="6346824" cy="4018387"/>
            <a:chOff x="1482725" y="1545994"/>
            <a:chExt cx="7535371" cy="4770895"/>
          </a:xfrm>
        </p:grpSpPr>
        <p:sp>
          <p:nvSpPr>
            <p:cNvPr id="5" name="矩形 4"/>
            <p:cNvSpPr/>
            <p:nvPr/>
          </p:nvSpPr>
          <p:spPr>
            <a:xfrm>
              <a:off x="1482725" y="1545996"/>
              <a:ext cx="2122943" cy="2122943"/>
            </a:xfrm>
            <a:prstGeom prst="rect">
              <a:avLst/>
            </a:prstGeom>
            <a:noFill/>
            <a:ln w="38100">
              <a:solidFill>
                <a:srgbClr val="4040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187825" y="1545995"/>
              <a:ext cx="2122943" cy="2122943"/>
            </a:xfrm>
            <a:prstGeom prst="rect">
              <a:avLst/>
            </a:prstGeom>
            <a:solidFill>
              <a:srgbClr val="404040"/>
            </a:solidFill>
            <a:ln w="38100">
              <a:solidFill>
                <a:srgbClr val="4040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892925" y="1545994"/>
              <a:ext cx="2122943" cy="2122943"/>
            </a:xfrm>
            <a:prstGeom prst="rect">
              <a:avLst/>
            </a:prstGeom>
            <a:noFill/>
            <a:ln w="38100">
              <a:solidFill>
                <a:srgbClr val="4040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484953" y="4193946"/>
              <a:ext cx="2122943" cy="2122943"/>
            </a:xfrm>
            <a:prstGeom prst="rect">
              <a:avLst/>
            </a:prstGeom>
            <a:noFill/>
            <a:ln w="38100">
              <a:solidFill>
                <a:srgbClr val="4040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190053" y="4193945"/>
              <a:ext cx="2122943" cy="2122943"/>
            </a:xfrm>
            <a:prstGeom prst="rect">
              <a:avLst/>
            </a:prstGeom>
            <a:noFill/>
            <a:ln w="38100">
              <a:solidFill>
                <a:srgbClr val="4040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895153" y="4193944"/>
              <a:ext cx="2122943" cy="2122943"/>
            </a:xfrm>
            <a:prstGeom prst="rect">
              <a:avLst/>
            </a:prstGeom>
            <a:noFill/>
            <a:ln w="38100">
              <a:solidFill>
                <a:srgbClr val="4040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481"/>
            <p:cNvSpPr>
              <a:spLocks noEditPoints="1"/>
            </p:cNvSpPr>
            <p:nvPr/>
          </p:nvSpPr>
          <p:spPr bwMode="auto">
            <a:xfrm>
              <a:off x="2099909" y="1980932"/>
              <a:ext cx="918633" cy="626533"/>
            </a:xfrm>
            <a:custGeom>
              <a:avLst/>
              <a:gdLst>
                <a:gd name="T0" fmla="*/ 160662 w 181"/>
                <a:gd name="T1" fmla="*/ 37383 h 124"/>
                <a:gd name="T2" fmla="*/ 205498 w 181"/>
                <a:gd name="T3" fmla="*/ 59813 h 124"/>
                <a:gd name="T4" fmla="*/ 218575 w 181"/>
                <a:gd name="T5" fmla="*/ 80374 h 124"/>
                <a:gd name="T6" fmla="*/ 242862 w 181"/>
                <a:gd name="T7" fmla="*/ 76635 h 124"/>
                <a:gd name="T8" fmla="*/ 248466 w 181"/>
                <a:gd name="T9" fmla="*/ 76635 h 124"/>
                <a:gd name="T10" fmla="*/ 302643 w 181"/>
                <a:gd name="T11" fmla="*/ 136448 h 124"/>
                <a:gd name="T12" fmla="*/ 233521 w 181"/>
                <a:gd name="T13" fmla="*/ 194392 h 124"/>
                <a:gd name="T14" fmla="*/ 170003 w 181"/>
                <a:gd name="T15" fmla="*/ 194392 h 124"/>
                <a:gd name="T16" fmla="*/ 80331 w 181"/>
                <a:gd name="T17" fmla="*/ 194392 h 124"/>
                <a:gd name="T18" fmla="*/ 33627 w 181"/>
                <a:gd name="T19" fmla="*/ 147663 h 124"/>
                <a:gd name="T20" fmla="*/ 74727 w 181"/>
                <a:gd name="T21" fmla="*/ 102803 h 124"/>
                <a:gd name="T22" fmla="*/ 100881 w 181"/>
                <a:gd name="T23" fmla="*/ 100934 h 124"/>
                <a:gd name="T24" fmla="*/ 108354 w 181"/>
                <a:gd name="T25" fmla="*/ 74766 h 124"/>
                <a:gd name="T26" fmla="*/ 160662 w 181"/>
                <a:gd name="T27" fmla="*/ 37383 h 124"/>
                <a:gd name="T28" fmla="*/ 160662 w 181"/>
                <a:gd name="T29" fmla="*/ 0 h 124"/>
                <a:gd name="T30" fmla="*/ 72858 w 181"/>
                <a:gd name="T31" fmla="*/ 63551 h 124"/>
                <a:gd name="T32" fmla="*/ 0 w 181"/>
                <a:gd name="T33" fmla="*/ 147663 h 124"/>
                <a:gd name="T34" fmla="*/ 82199 w 181"/>
                <a:gd name="T35" fmla="*/ 229906 h 124"/>
                <a:gd name="T36" fmla="*/ 231653 w 181"/>
                <a:gd name="T37" fmla="*/ 231775 h 124"/>
                <a:gd name="T38" fmla="*/ 338138 w 181"/>
                <a:gd name="T39" fmla="*/ 136448 h 124"/>
                <a:gd name="T40" fmla="*/ 244730 w 181"/>
                <a:gd name="T41" fmla="*/ 39252 h 124"/>
                <a:gd name="T42" fmla="*/ 235389 w 181"/>
                <a:gd name="T43" fmla="*/ 39252 h 124"/>
                <a:gd name="T44" fmla="*/ 160662 w 181"/>
                <a:gd name="T45" fmla="*/ 0 h 1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81" h="124">
                  <a:moveTo>
                    <a:pt x="86" y="20"/>
                  </a:moveTo>
                  <a:cubicBezTo>
                    <a:pt x="96" y="20"/>
                    <a:pt x="104" y="25"/>
                    <a:pt x="110" y="32"/>
                  </a:cubicBezTo>
                  <a:cubicBezTo>
                    <a:pt x="117" y="43"/>
                    <a:pt x="117" y="43"/>
                    <a:pt x="117" y="43"/>
                  </a:cubicBezTo>
                  <a:cubicBezTo>
                    <a:pt x="130" y="41"/>
                    <a:pt x="130" y="41"/>
                    <a:pt x="130" y="41"/>
                  </a:cubicBezTo>
                  <a:cubicBezTo>
                    <a:pt x="131" y="41"/>
                    <a:pt x="132" y="41"/>
                    <a:pt x="133" y="41"/>
                  </a:cubicBezTo>
                  <a:cubicBezTo>
                    <a:pt x="150" y="41"/>
                    <a:pt x="162" y="60"/>
                    <a:pt x="162" y="73"/>
                  </a:cubicBezTo>
                  <a:cubicBezTo>
                    <a:pt x="162" y="86"/>
                    <a:pt x="150" y="104"/>
                    <a:pt x="125" y="104"/>
                  </a:cubicBezTo>
                  <a:cubicBezTo>
                    <a:pt x="120" y="104"/>
                    <a:pt x="106" y="104"/>
                    <a:pt x="91" y="104"/>
                  </a:cubicBezTo>
                  <a:cubicBezTo>
                    <a:pt x="73" y="104"/>
                    <a:pt x="53" y="104"/>
                    <a:pt x="43" y="104"/>
                  </a:cubicBezTo>
                  <a:cubicBezTo>
                    <a:pt x="29" y="104"/>
                    <a:pt x="18" y="93"/>
                    <a:pt x="18" y="79"/>
                  </a:cubicBezTo>
                  <a:cubicBezTo>
                    <a:pt x="18" y="67"/>
                    <a:pt x="28" y="56"/>
                    <a:pt x="40" y="55"/>
                  </a:cubicBezTo>
                  <a:cubicBezTo>
                    <a:pt x="54" y="54"/>
                    <a:pt x="54" y="54"/>
                    <a:pt x="54" y="54"/>
                  </a:cubicBezTo>
                  <a:cubicBezTo>
                    <a:pt x="58" y="40"/>
                    <a:pt x="58" y="40"/>
                    <a:pt x="58" y="40"/>
                  </a:cubicBezTo>
                  <a:cubicBezTo>
                    <a:pt x="62" y="28"/>
                    <a:pt x="73" y="20"/>
                    <a:pt x="86" y="20"/>
                  </a:cubicBezTo>
                  <a:close/>
                  <a:moveTo>
                    <a:pt x="86" y="0"/>
                  </a:moveTo>
                  <a:cubicBezTo>
                    <a:pt x="64" y="0"/>
                    <a:pt x="46" y="15"/>
                    <a:pt x="39" y="34"/>
                  </a:cubicBezTo>
                  <a:cubicBezTo>
                    <a:pt x="17" y="37"/>
                    <a:pt x="0" y="56"/>
                    <a:pt x="0" y="79"/>
                  </a:cubicBezTo>
                  <a:cubicBezTo>
                    <a:pt x="0" y="103"/>
                    <a:pt x="20" y="123"/>
                    <a:pt x="44" y="123"/>
                  </a:cubicBezTo>
                  <a:cubicBezTo>
                    <a:pt x="62" y="123"/>
                    <a:pt x="112" y="124"/>
                    <a:pt x="124" y="124"/>
                  </a:cubicBezTo>
                  <a:cubicBezTo>
                    <a:pt x="160" y="124"/>
                    <a:pt x="181" y="98"/>
                    <a:pt x="181" y="73"/>
                  </a:cubicBezTo>
                  <a:cubicBezTo>
                    <a:pt x="181" y="50"/>
                    <a:pt x="162" y="21"/>
                    <a:pt x="131" y="21"/>
                  </a:cubicBezTo>
                  <a:cubicBezTo>
                    <a:pt x="130" y="21"/>
                    <a:pt x="128" y="21"/>
                    <a:pt x="126" y="21"/>
                  </a:cubicBezTo>
                  <a:cubicBezTo>
                    <a:pt x="118" y="9"/>
                    <a:pt x="103" y="0"/>
                    <a:pt x="86" y="0"/>
                  </a:cubicBezTo>
                  <a:close/>
                </a:path>
              </a:pathLst>
            </a:custGeom>
            <a:solidFill>
              <a:srgbClr val="404040"/>
            </a:solidFill>
            <a:ln>
              <a:noFill/>
            </a:ln>
          </p:spPr>
          <p:txBody>
            <a:bodyPr/>
            <a:lstStyle/>
            <a:p>
              <a:pPr>
                <a:defRPr/>
              </a:pPr>
              <a:endParaRPr lang="zh-CN" altLang="en-US"/>
            </a:p>
          </p:txBody>
        </p:sp>
        <p:sp>
          <p:nvSpPr>
            <p:cNvPr id="13" name="文本框 66"/>
            <p:cNvSpPr txBox="1">
              <a:spLocks noChangeArrowheads="1"/>
            </p:cNvSpPr>
            <p:nvPr/>
          </p:nvSpPr>
          <p:spPr bwMode="auto">
            <a:xfrm>
              <a:off x="1745302" y="2830424"/>
              <a:ext cx="1455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Your Title Here</a:t>
              </a:r>
              <a:endParaRPr lang="zh-CN" altLang="en-US"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Freeform 99"/>
            <p:cNvSpPr>
              <a:spLocks noEditPoints="1"/>
            </p:cNvSpPr>
            <p:nvPr/>
          </p:nvSpPr>
          <p:spPr bwMode="auto">
            <a:xfrm>
              <a:off x="7725418" y="2088868"/>
              <a:ext cx="534541" cy="671909"/>
            </a:xfrm>
            <a:custGeom>
              <a:avLst/>
              <a:gdLst>
                <a:gd name="T0" fmla="*/ 27402765 w 222"/>
                <a:gd name="T1" fmla="*/ 0 h 279"/>
                <a:gd name="T2" fmla="*/ 479534777 w 222"/>
                <a:gd name="T3" fmla="*/ 0 h 279"/>
                <a:gd name="T4" fmla="*/ 506937531 w 222"/>
                <a:gd name="T5" fmla="*/ 0 h 279"/>
                <a:gd name="T6" fmla="*/ 506937531 w 222"/>
                <a:gd name="T7" fmla="*/ 27401173 h 279"/>
                <a:gd name="T8" fmla="*/ 506937531 w 222"/>
                <a:gd name="T9" fmla="*/ 609692261 h 279"/>
                <a:gd name="T10" fmla="*/ 506937531 w 222"/>
                <a:gd name="T11" fmla="*/ 637093421 h 279"/>
                <a:gd name="T12" fmla="*/ 479534777 w 222"/>
                <a:gd name="T13" fmla="*/ 637093421 h 279"/>
                <a:gd name="T14" fmla="*/ 162128725 w 222"/>
                <a:gd name="T15" fmla="*/ 637093421 h 279"/>
                <a:gd name="T16" fmla="*/ 150710659 w 222"/>
                <a:gd name="T17" fmla="*/ 637093421 h 279"/>
                <a:gd name="T18" fmla="*/ 146144037 w 222"/>
                <a:gd name="T19" fmla="*/ 632526813 h 279"/>
                <a:gd name="T20" fmla="*/ 9134758 w 222"/>
                <a:gd name="T21" fmla="*/ 529769060 h 279"/>
                <a:gd name="T22" fmla="*/ 0 w 222"/>
                <a:gd name="T23" fmla="*/ 522919148 h 279"/>
                <a:gd name="T24" fmla="*/ 0 w 222"/>
                <a:gd name="T25" fmla="*/ 513784420 h 279"/>
                <a:gd name="T26" fmla="*/ 0 w 222"/>
                <a:gd name="T27" fmla="*/ 27401173 h 279"/>
                <a:gd name="T28" fmla="*/ 0 w 222"/>
                <a:gd name="T29" fmla="*/ 0 h 279"/>
                <a:gd name="T30" fmla="*/ 27402765 w 222"/>
                <a:gd name="T31" fmla="*/ 0 h 279"/>
                <a:gd name="T32" fmla="*/ 27402765 w 222"/>
                <a:gd name="T33" fmla="*/ 0 h 279"/>
                <a:gd name="T34" fmla="*/ 52520709 w 222"/>
                <a:gd name="T35" fmla="*/ 486383259 h 279"/>
                <a:gd name="T36" fmla="*/ 134725971 w 222"/>
                <a:gd name="T37" fmla="*/ 454413979 h 279"/>
                <a:gd name="T38" fmla="*/ 146144037 w 222"/>
                <a:gd name="T39" fmla="*/ 447564067 h 279"/>
                <a:gd name="T40" fmla="*/ 150710659 w 222"/>
                <a:gd name="T41" fmla="*/ 458980587 h 279"/>
                <a:gd name="T42" fmla="*/ 182680034 w 222"/>
                <a:gd name="T43" fmla="*/ 582289589 h 279"/>
                <a:gd name="T44" fmla="*/ 452133535 w 222"/>
                <a:gd name="T45" fmla="*/ 582289589 h 279"/>
                <a:gd name="T46" fmla="*/ 452133535 w 222"/>
                <a:gd name="T47" fmla="*/ 54803856 h 279"/>
                <a:gd name="T48" fmla="*/ 52520709 w 222"/>
                <a:gd name="T49" fmla="*/ 54803856 h 279"/>
                <a:gd name="T50" fmla="*/ 52520709 w 222"/>
                <a:gd name="T51" fmla="*/ 486383259 h 279"/>
                <a:gd name="T52" fmla="*/ 52520709 w 222"/>
                <a:gd name="T53" fmla="*/ 486383259 h 279"/>
                <a:gd name="T54" fmla="*/ 155278792 w 222"/>
                <a:gd name="T55" fmla="*/ 577722980 h 279"/>
                <a:gd name="T56" fmla="*/ 127876038 w 222"/>
                <a:gd name="T57" fmla="*/ 481816651 h 279"/>
                <a:gd name="T58" fmla="*/ 63938775 w 222"/>
                <a:gd name="T59" fmla="*/ 502367899 h 279"/>
                <a:gd name="T60" fmla="*/ 155278792 w 222"/>
                <a:gd name="T61" fmla="*/ 577722980 h 279"/>
                <a:gd name="T62" fmla="*/ 155278792 w 222"/>
                <a:gd name="T63" fmla="*/ 577722980 h 279"/>
                <a:gd name="T64" fmla="*/ 118742794 w 222"/>
                <a:gd name="T65" fmla="*/ 340239611 h 279"/>
                <a:gd name="T66" fmla="*/ 118742794 w 222"/>
                <a:gd name="T67" fmla="*/ 367642283 h 279"/>
                <a:gd name="T68" fmla="*/ 392762822 w 222"/>
                <a:gd name="T69" fmla="*/ 367642283 h 279"/>
                <a:gd name="T70" fmla="*/ 392762822 w 222"/>
                <a:gd name="T71" fmla="*/ 340239611 h 279"/>
                <a:gd name="T72" fmla="*/ 118742794 w 222"/>
                <a:gd name="T73" fmla="*/ 340239611 h 279"/>
                <a:gd name="T74" fmla="*/ 118742794 w 222"/>
                <a:gd name="T75" fmla="*/ 340239611 h 279"/>
                <a:gd name="T76" fmla="*/ 118742794 w 222"/>
                <a:gd name="T77" fmla="*/ 276302562 h 279"/>
                <a:gd name="T78" fmla="*/ 118742794 w 222"/>
                <a:gd name="T79" fmla="*/ 296853810 h 279"/>
                <a:gd name="T80" fmla="*/ 392762822 w 222"/>
                <a:gd name="T81" fmla="*/ 296853810 h 279"/>
                <a:gd name="T82" fmla="*/ 392762822 w 222"/>
                <a:gd name="T83" fmla="*/ 276302562 h 279"/>
                <a:gd name="T84" fmla="*/ 118742794 w 222"/>
                <a:gd name="T85" fmla="*/ 276302562 h 279"/>
                <a:gd name="T86" fmla="*/ 118742794 w 222"/>
                <a:gd name="T87" fmla="*/ 276302562 h 279"/>
                <a:gd name="T88" fmla="*/ 118742794 w 222"/>
                <a:gd name="T89" fmla="*/ 205514089 h 279"/>
                <a:gd name="T90" fmla="*/ 118742794 w 222"/>
                <a:gd name="T91" fmla="*/ 226065337 h 279"/>
                <a:gd name="T92" fmla="*/ 392762822 w 222"/>
                <a:gd name="T93" fmla="*/ 226065337 h 279"/>
                <a:gd name="T94" fmla="*/ 392762822 w 222"/>
                <a:gd name="T95" fmla="*/ 205514089 h 279"/>
                <a:gd name="T96" fmla="*/ 118742794 w 222"/>
                <a:gd name="T97" fmla="*/ 205514089 h 279"/>
                <a:gd name="T98" fmla="*/ 118742794 w 222"/>
                <a:gd name="T99" fmla="*/ 205514089 h 279"/>
                <a:gd name="T100" fmla="*/ 118742794 w 222"/>
                <a:gd name="T101" fmla="*/ 134725569 h 279"/>
                <a:gd name="T102" fmla="*/ 118742794 w 222"/>
                <a:gd name="T103" fmla="*/ 162128241 h 279"/>
                <a:gd name="T104" fmla="*/ 392762822 w 222"/>
                <a:gd name="T105" fmla="*/ 162128241 h 279"/>
                <a:gd name="T106" fmla="*/ 392762822 w 222"/>
                <a:gd name="T107" fmla="*/ 134725569 h 279"/>
                <a:gd name="T108" fmla="*/ 118742794 w 222"/>
                <a:gd name="T109" fmla="*/ 134725569 h 2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2"/>
                <a:gd name="T166" fmla="*/ 0 h 279"/>
                <a:gd name="T167" fmla="*/ 222 w 222"/>
                <a:gd name="T168" fmla="*/ 279 h 2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2" h="279">
                  <a:moveTo>
                    <a:pt x="12" y="0"/>
                  </a:moveTo>
                  <a:lnTo>
                    <a:pt x="210" y="0"/>
                  </a:lnTo>
                  <a:lnTo>
                    <a:pt x="222" y="0"/>
                  </a:lnTo>
                  <a:lnTo>
                    <a:pt x="222" y="12"/>
                  </a:lnTo>
                  <a:lnTo>
                    <a:pt x="222" y="267"/>
                  </a:lnTo>
                  <a:lnTo>
                    <a:pt x="222" y="279"/>
                  </a:lnTo>
                  <a:lnTo>
                    <a:pt x="210" y="279"/>
                  </a:lnTo>
                  <a:lnTo>
                    <a:pt x="71" y="279"/>
                  </a:lnTo>
                  <a:lnTo>
                    <a:pt x="66" y="279"/>
                  </a:lnTo>
                  <a:lnTo>
                    <a:pt x="64" y="277"/>
                  </a:lnTo>
                  <a:lnTo>
                    <a:pt x="4" y="232"/>
                  </a:lnTo>
                  <a:lnTo>
                    <a:pt x="0" y="229"/>
                  </a:lnTo>
                  <a:lnTo>
                    <a:pt x="0" y="225"/>
                  </a:lnTo>
                  <a:lnTo>
                    <a:pt x="0" y="12"/>
                  </a:lnTo>
                  <a:lnTo>
                    <a:pt x="0" y="0"/>
                  </a:lnTo>
                  <a:lnTo>
                    <a:pt x="12" y="0"/>
                  </a:lnTo>
                  <a:close/>
                  <a:moveTo>
                    <a:pt x="23" y="213"/>
                  </a:moveTo>
                  <a:lnTo>
                    <a:pt x="59" y="199"/>
                  </a:lnTo>
                  <a:lnTo>
                    <a:pt x="64" y="196"/>
                  </a:lnTo>
                  <a:lnTo>
                    <a:pt x="66" y="201"/>
                  </a:lnTo>
                  <a:lnTo>
                    <a:pt x="80" y="255"/>
                  </a:lnTo>
                  <a:lnTo>
                    <a:pt x="198" y="255"/>
                  </a:lnTo>
                  <a:lnTo>
                    <a:pt x="198" y="24"/>
                  </a:lnTo>
                  <a:lnTo>
                    <a:pt x="23" y="24"/>
                  </a:lnTo>
                  <a:lnTo>
                    <a:pt x="23" y="213"/>
                  </a:lnTo>
                  <a:close/>
                  <a:moveTo>
                    <a:pt x="68" y="253"/>
                  </a:moveTo>
                  <a:lnTo>
                    <a:pt x="56" y="211"/>
                  </a:lnTo>
                  <a:lnTo>
                    <a:pt x="28" y="220"/>
                  </a:lnTo>
                  <a:lnTo>
                    <a:pt x="68" y="253"/>
                  </a:lnTo>
                  <a:close/>
                  <a:moveTo>
                    <a:pt x="52" y="149"/>
                  </a:moveTo>
                  <a:lnTo>
                    <a:pt x="52" y="161"/>
                  </a:lnTo>
                  <a:lnTo>
                    <a:pt x="172" y="161"/>
                  </a:lnTo>
                  <a:lnTo>
                    <a:pt x="172" y="149"/>
                  </a:lnTo>
                  <a:lnTo>
                    <a:pt x="52" y="149"/>
                  </a:lnTo>
                  <a:close/>
                  <a:moveTo>
                    <a:pt x="52" y="121"/>
                  </a:moveTo>
                  <a:lnTo>
                    <a:pt x="52" y="130"/>
                  </a:lnTo>
                  <a:lnTo>
                    <a:pt x="172" y="130"/>
                  </a:lnTo>
                  <a:lnTo>
                    <a:pt x="172" y="121"/>
                  </a:lnTo>
                  <a:lnTo>
                    <a:pt x="52" y="121"/>
                  </a:lnTo>
                  <a:close/>
                  <a:moveTo>
                    <a:pt x="52" y="90"/>
                  </a:moveTo>
                  <a:lnTo>
                    <a:pt x="52" y="99"/>
                  </a:lnTo>
                  <a:lnTo>
                    <a:pt x="172" y="99"/>
                  </a:lnTo>
                  <a:lnTo>
                    <a:pt x="172" y="90"/>
                  </a:lnTo>
                  <a:lnTo>
                    <a:pt x="52" y="90"/>
                  </a:lnTo>
                  <a:close/>
                  <a:moveTo>
                    <a:pt x="52" y="59"/>
                  </a:moveTo>
                  <a:lnTo>
                    <a:pt x="52" y="71"/>
                  </a:lnTo>
                  <a:lnTo>
                    <a:pt x="172" y="71"/>
                  </a:lnTo>
                  <a:lnTo>
                    <a:pt x="172" y="59"/>
                  </a:lnTo>
                  <a:lnTo>
                    <a:pt x="52" y="59"/>
                  </a:lnTo>
                  <a:close/>
                </a:path>
              </a:pathLst>
            </a:custGeom>
            <a:solidFill>
              <a:srgbClr val="404040"/>
            </a:solidFill>
            <a:ln>
              <a:noFill/>
            </a:ln>
          </p:spPr>
          <p:txBody>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endParaRPr lang="zh-CN" altLang="en-US">
                <a:latin typeface="微软雅黑" panose="020B0503020204020204" pitchFamily="34" charset="-122"/>
                <a:ea typeface="微软雅黑" panose="020B0503020204020204" pitchFamily="34" charset="-122"/>
              </a:endParaRPr>
            </a:p>
          </p:txBody>
        </p:sp>
        <p:sp>
          <p:nvSpPr>
            <p:cNvPr id="15" name="Freeform 54"/>
            <p:cNvSpPr>
              <a:spLocks noEditPoints="1"/>
            </p:cNvSpPr>
            <p:nvPr/>
          </p:nvSpPr>
          <p:spPr bwMode="auto">
            <a:xfrm>
              <a:off x="4939276" y="4606240"/>
              <a:ext cx="704025" cy="691230"/>
            </a:xfrm>
            <a:custGeom>
              <a:avLst/>
              <a:gdLst>
                <a:gd name="T0" fmla="*/ 1431787579 w 112"/>
                <a:gd name="T1" fmla="*/ 1186427357 h 110"/>
                <a:gd name="T2" fmla="*/ 0 w 112"/>
                <a:gd name="T3" fmla="*/ 1186427357 h 110"/>
                <a:gd name="T4" fmla="*/ 115054287 w 112"/>
                <a:gd name="T5" fmla="*/ 1097126829 h 110"/>
                <a:gd name="T6" fmla="*/ 1316733320 w 112"/>
                <a:gd name="T7" fmla="*/ 1097126829 h 110"/>
                <a:gd name="T8" fmla="*/ 370730900 w 112"/>
                <a:gd name="T9" fmla="*/ 51029397 h 110"/>
                <a:gd name="T10" fmla="*/ 370730900 w 112"/>
                <a:gd name="T11" fmla="*/ 306176411 h 110"/>
                <a:gd name="T12" fmla="*/ 370730900 w 112"/>
                <a:gd name="T13" fmla="*/ 51029397 h 110"/>
                <a:gd name="T14" fmla="*/ 933220091 w 112"/>
                <a:gd name="T15" fmla="*/ 178601111 h 110"/>
                <a:gd name="T16" fmla="*/ 1188896843 w 112"/>
                <a:gd name="T17" fmla="*/ 178601111 h 110"/>
                <a:gd name="T18" fmla="*/ 933220091 w 112"/>
                <a:gd name="T19" fmla="*/ 790953878 h 110"/>
                <a:gd name="T20" fmla="*/ 1022706563 w 112"/>
                <a:gd name="T21" fmla="*/ 1135401545 h 110"/>
                <a:gd name="T22" fmla="*/ 1099407019 w 112"/>
                <a:gd name="T23" fmla="*/ 1135401545 h 110"/>
                <a:gd name="T24" fmla="*/ 1201679061 w 112"/>
                <a:gd name="T25" fmla="*/ 752679162 h 110"/>
                <a:gd name="T26" fmla="*/ 1265597299 w 112"/>
                <a:gd name="T27" fmla="*/ 459264561 h 110"/>
                <a:gd name="T28" fmla="*/ 997138552 w 112"/>
                <a:gd name="T29" fmla="*/ 331689317 h 110"/>
                <a:gd name="T30" fmla="*/ 997138552 w 112"/>
                <a:gd name="T31" fmla="*/ 446506322 h 110"/>
                <a:gd name="T32" fmla="*/ 933220091 w 112"/>
                <a:gd name="T33" fmla="*/ 790953878 h 110"/>
                <a:gd name="T34" fmla="*/ 856516059 w 112"/>
                <a:gd name="T35" fmla="*/ 140329967 h 110"/>
                <a:gd name="T36" fmla="*/ 575271520 w 112"/>
                <a:gd name="T37" fmla="*/ 140329967 h 110"/>
                <a:gd name="T38" fmla="*/ 856516059 w 112"/>
                <a:gd name="T39" fmla="*/ 765437401 h 110"/>
                <a:gd name="T40" fmla="*/ 933220091 w 112"/>
                <a:gd name="T41" fmla="*/ 446506322 h 110"/>
                <a:gd name="T42" fmla="*/ 626407541 w 112"/>
                <a:gd name="T43" fmla="*/ 306176411 h 110"/>
                <a:gd name="T44" fmla="*/ 498567489 w 112"/>
                <a:gd name="T45" fmla="*/ 650623967 h 110"/>
                <a:gd name="T46" fmla="*/ 575271520 w 112"/>
                <a:gd name="T47" fmla="*/ 1186427357 h 110"/>
                <a:gd name="T48" fmla="*/ 715893790 w 112"/>
                <a:gd name="T49" fmla="*/ 918525550 h 110"/>
                <a:gd name="T50" fmla="*/ 856516059 w 112"/>
                <a:gd name="T51" fmla="*/ 1186427357 h 110"/>
                <a:gd name="T52" fmla="*/ 498567489 w 112"/>
                <a:gd name="T53" fmla="*/ 790953878 h 110"/>
                <a:gd name="T54" fmla="*/ 434649138 w 112"/>
                <a:gd name="T55" fmla="*/ 446506322 h 110"/>
                <a:gd name="T56" fmla="*/ 434649138 w 112"/>
                <a:gd name="T57" fmla="*/ 331689317 h 110"/>
                <a:gd name="T58" fmla="*/ 166190336 w 112"/>
                <a:gd name="T59" fmla="*/ 459264561 h 110"/>
                <a:gd name="T60" fmla="*/ 230108574 w 112"/>
                <a:gd name="T61" fmla="*/ 752679162 h 110"/>
                <a:gd name="T62" fmla="*/ 332380672 w 112"/>
                <a:gd name="T63" fmla="*/ 1135401545 h 110"/>
                <a:gd name="T64" fmla="*/ 409081128 w 112"/>
                <a:gd name="T65" fmla="*/ 1135401545 h 110"/>
                <a:gd name="T66" fmla="*/ 498567489 w 112"/>
                <a:gd name="T67" fmla="*/ 790953878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2"/>
                <a:gd name="T103" fmla="*/ 0 h 110"/>
                <a:gd name="T104" fmla="*/ 112 w 112"/>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2" h="110">
                  <a:moveTo>
                    <a:pt x="100" y="82"/>
                  </a:moveTo>
                  <a:cubicBezTo>
                    <a:pt x="107" y="85"/>
                    <a:pt x="112" y="89"/>
                    <a:pt x="112" y="93"/>
                  </a:cubicBezTo>
                  <a:cubicBezTo>
                    <a:pt x="112" y="102"/>
                    <a:pt x="87" y="110"/>
                    <a:pt x="56" y="110"/>
                  </a:cubicBezTo>
                  <a:cubicBezTo>
                    <a:pt x="25" y="110"/>
                    <a:pt x="0" y="102"/>
                    <a:pt x="0" y="93"/>
                  </a:cubicBezTo>
                  <a:cubicBezTo>
                    <a:pt x="0" y="89"/>
                    <a:pt x="5" y="85"/>
                    <a:pt x="12" y="82"/>
                  </a:cubicBezTo>
                  <a:cubicBezTo>
                    <a:pt x="10" y="83"/>
                    <a:pt x="9" y="85"/>
                    <a:pt x="9" y="86"/>
                  </a:cubicBezTo>
                  <a:cubicBezTo>
                    <a:pt x="9" y="92"/>
                    <a:pt x="30" y="98"/>
                    <a:pt x="56" y="98"/>
                  </a:cubicBezTo>
                  <a:cubicBezTo>
                    <a:pt x="82" y="98"/>
                    <a:pt x="103" y="92"/>
                    <a:pt x="103" y="86"/>
                  </a:cubicBezTo>
                  <a:cubicBezTo>
                    <a:pt x="103" y="85"/>
                    <a:pt x="102" y="83"/>
                    <a:pt x="100" y="82"/>
                  </a:cubicBezTo>
                  <a:close/>
                  <a:moveTo>
                    <a:pt x="29" y="4"/>
                  </a:moveTo>
                  <a:cubicBezTo>
                    <a:pt x="34" y="4"/>
                    <a:pt x="39" y="9"/>
                    <a:pt x="39" y="14"/>
                  </a:cubicBezTo>
                  <a:cubicBezTo>
                    <a:pt x="39" y="20"/>
                    <a:pt x="34" y="24"/>
                    <a:pt x="29" y="24"/>
                  </a:cubicBezTo>
                  <a:cubicBezTo>
                    <a:pt x="23" y="24"/>
                    <a:pt x="19" y="20"/>
                    <a:pt x="19" y="14"/>
                  </a:cubicBezTo>
                  <a:cubicBezTo>
                    <a:pt x="19" y="9"/>
                    <a:pt x="23" y="4"/>
                    <a:pt x="29" y="4"/>
                  </a:cubicBezTo>
                  <a:close/>
                  <a:moveTo>
                    <a:pt x="83" y="4"/>
                  </a:moveTo>
                  <a:cubicBezTo>
                    <a:pt x="78" y="4"/>
                    <a:pt x="73" y="9"/>
                    <a:pt x="73" y="14"/>
                  </a:cubicBezTo>
                  <a:cubicBezTo>
                    <a:pt x="73" y="20"/>
                    <a:pt x="78" y="24"/>
                    <a:pt x="83" y="24"/>
                  </a:cubicBezTo>
                  <a:cubicBezTo>
                    <a:pt x="89" y="24"/>
                    <a:pt x="93" y="20"/>
                    <a:pt x="93" y="14"/>
                  </a:cubicBezTo>
                  <a:cubicBezTo>
                    <a:pt x="93" y="9"/>
                    <a:pt x="89" y="4"/>
                    <a:pt x="83" y="4"/>
                  </a:cubicBezTo>
                  <a:close/>
                  <a:moveTo>
                    <a:pt x="73" y="62"/>
                  </a:moveTo>
                  <a:cubicBezTo>
                    <a:pt x="73" y="89"/>
                    <a:pt x="73" y="89"/>
                    <a:pt x="73" y="89"/>
                  </a:cubicBezTo>
                  <a:cubicBezTo>
                    <a:pt x="80" y="89"/>
                    <a:pt x="80" y="89"/>
                    <a:pt x="80" y="89"/>
                  </a:cubicBezTo>
                  <a:cubicBezTo>
                    <a:pt x="83" y="70"/>
                    <a:pt x="83" y="70"/>
                    <a:pt x="83" y="70"/>
                  </a:cubicBezTo>
                  <a:cubicBezTo>
                    <a:pt x="86" y="89"/>
                    <a:pt x="86" y="89"/>
                    <a:pt x="86" y="89"/>
                  </a:cubicBezTo>
                  <a:cubicBezTo>
                    <a:pt x="94" y="89"/>
                    <a:pt x="94" y="89"/>
                    <a:pt x="94" y="89"/>
                  </a:cubicBezTo>
                  <a:cubicBezTo>
                    <a:pt x="94" y="59"/>
                    <a:pt x="94" y="59"/>
                    <a:pt x="94" y="59"/>
                  </a:cubicBezTo>
                  <a:cubicBezTo>
                    <a:pt x="97" y="58"/>
                    <a:pt x="99" y="55"/>
                    <a:pt x="99" y="51"/>
                  </a:cubicBezTo>
                  <a:cubicBezTo>
                    <a:pt x="99" y="36"/>
                    <a:pt x="99" y="36"/>
                    <a:pt x="99" y="36"/>
                  </a:cubicBezTo>
                  <a:cubicBezTo>
                    <a:pt x="99" y="30"/>
                    <a:pt x="95" y="26"/>
                    <a:pt x="89" y="26"/>
                  </a:cubicBezTo>
                  <a:cubicBezTo>
                    <a:pt x="78" y="26"/>
                    <a:pt x="78" y="26"/>
                    <a:pt x="78" y="26"/>
                  </a:cubicBezTo>
                  <a:cubicBezTo>
                    <a:pt x="77" y="26"/>
                    <a:pt x="76" y="26"/>
                    <a:pt x="75" y="26"/>
                  </a:cubicBezTo>
                  <a:cubicBezTo>
                    <a:pt x="77" y="29"/>
                    <a:pt x="78" y="32"/>
                    <a:pt x="78" y="35"/>
                  </a:cubicBezTo>
                  <a:cubicBezTo>
                    <a:pt x="78" y="51"/>
                    <a:pt x="78" y="51"/>
                    <a:pt x="78" y="51"/>
                  </a:cubicBezTo>
                  <a:cubicBezTo>
                    <a:pt x="78" y="55"/>
                    <a:pt x="76" y="59"/>
                    <a:pt x="73" y="62"/>
                  </a:cubicBezTo>
                  <a:close/>
                  <a:moveTo>
                    <a:pt x="56" y="0"/>
                  </a:moveTo>
                  <a:cubicBezTo>
                    <a:pt x="62" y="0"/>
                    <a:pt x="67" y="5"/>
                    <a:pt x="67" y="11"/>
                  </a:cubicBezTo>
                  <a:cubicBezTo>
                    <a:pt x="67" y="17"/>
                    <a:pt x="62" y="22"/>
                    <a:pt x="56" y="22"/>
                  </a:cubicBezTo>
                  <a:cubicBezTo>
                    <a:pt x="50" y="22"/>
                    <a:pt x="45" y="17"/>
                    <a:pt x="45" y="11"/>
                  </a:cubicBezTo>
                  <a:cubicBezTo>
                    <a:pt x="45" y="5"/>
                    <a:pt x="50" y="0"/>
                    <a:pt x="56" y="0"/>
                  </a:cubicBezTo>
                  <a:close/>
                  <a:moveTo>
                    <a:pt x="67" y="60"/>
                  </a:moveTo>
                  <a:cubicBezTo>
                    <a:pt x="70" y="59"/>
                    <a:pt x="73" y="55"/>
                    <a:pt x="73" y="51"/>
                  </a:cubicBezTo>
                  <a:cubicBezTo>
                    <a:pt x="73" y="35"/>
                    <a:pt x="73" y="35"/>
                    <a:pt x="73" y="35"/>
                  </a:cubicBezTo>
                  <a:cubicBezTo>
                    <a:pt x="73" y="29"/>
                    <a:pt x="68" y="24"/>
                    <a:pt x="62" y="24"/>
                  </a:cubicBezTo>
                  <a:cubicBezTo>
                    <a:pt x="49" y="24"/>
                    <a:pt x="49" y="24"/>
                    <a:pt x="49" y="24"/>
                  </a:cubicBezTo>
                  <a:cubicBezTo>
                    <a:pt x="44" y="24"/>
                    <a:pt x="39" y="29"/>
                    <a:pt x="39" y="35"/>
                  </a:cubicBezTo>
                  <a:cubicBezTo>
                    <a:pt x="39" y="51"/>
                    <a:pt x="39" y="51"/>
                    <a:pt x="39" y="51"/>
                  </a:cubicBezTo>
                  <a:cubicBezTo>
                    <a:pt x="39" y="55"/>
                    <a:pt x="41" y="59"/>
                    <a:pt x="45" y="60"/>
                  </a:cubicBezTo>
                  <a:cubicBezTo>
                    <a:pt x="45" y="93"/>
                    <a:pt x="45" y="93"/>
                    <a:pt x="45" y="93"/>
                  </a:cubicBezTo>
                  <a:cubicBezTo>
                    <a:pt x="53" y="93"/>
                    <a:pt x="53" y="93"/>
                    <a:pt x="53" y="93"/>
                  </a:cubicBezTo>
                  <a:cubicBezTo>
                    <a:pt x="56" y="72"/>
                    <a:pt x="56" y="72"/>
                    <a:pt x="56" y="72"/>
                  </a:cubicBezTo>
                  <a:cubicBezTo>
                    <a:pt x="59" y="93"/>
                    <a:pt x="59" y="93"/>
                    <a:pt x="59" y="93"/>
                  </a:cubicBezTo>
                  <a:cubicBezTo>
                    <a:pt x="67" y="93"/>
                    <a:pt x="67" y="93"/>
                    <a:pt x="67" y="93"/>
                  </a:cubicBezTo>
                  <a:cubicBezTo>
                    <a:pt x="67" y="60"/>
                    <a:pt x="67" y="60"/>
                    <a:pt x="67" y="60"/>
                  </a:cubicBezTo>
                  <a:close/>
                  <a:moveTo>
                    <a:pt x="39" y="62"/>
                  </a:moveTo>
                  <a:cubicBezTo>
                    <a:pt x="36" y="59"/>
                    <a:pt x="34" y="55"/>
                    <a:pt x="34" y="51"/>
                  </a:cubicBezTo>
                  <a:cubicBezTo>
                    <a:pt x="34" y="35"/>
                    <a:pt x="34" y="35"/>
                    <a:pt x="34" y="35"/>
                  </a:cubicBezTo>
                  <a:cubicBezTo>
                    <a:pt x="34" y="32"/>
                    <a:pt x="35" y="29"/>
                    <a:pt x="37" y="26"/>
                  </a:cubicBezTo>
                  <a:cubicBezTo>
                    <a:pt x="36" y="26"/>
                    <a:pt x="35" y="26"/>
                    <a:pt x="34" y="26"/>
                  </a:cubicBezTo>
                  <a:cubicBezTo>
                    <a:pt x="23" y="26"/>
                    <a:pt x="23" y="26"/>
                    <a:pt x="23" y="26"/>
                  </a:cubicBezTo>
                  <a:cubicBezTo>
                    <a:pt x="17" y="26"/>
                    <a:pt x="13" y="30"/>
                    <a:pt x="13" y="36"/>
                  </a:cubicBezTo>
                  <a:cubicBezTo>
                    <a:pt x="13" y="51"/>
                    <a:pt x="13" y="51"/>
                    <a:pt x="13" y="51"/>
                  </a:cubicBezTo>
                  <a:cubicBezTo>
                    <a:pt x="13" y="55"/>
                    <a:pt x="15" y="58"/>
                    <a:pt x="18" y="59"/>
                  </a:cubicBezTo>
                  <a:cubicBezTo>
                    <a:pt x="18" y="89"/>
                    <a:pt x="18" y="89"/>
                    <a:pt x="18" y="89"/>
                  </a:cubicBezTo>
                  <a:cubicBezTo>
                    <a:pt x="26" y="89"/>
                    <a:pt x="26" y="89"/>
                    <a:pt x="26" y="89"/>
                  </a:cubicBezTo>
                  <a:cubicBezTo>
                    <a:pt x="29" y="70"/>
                    <a:pt x="29" y="70"/>
                    <a:pt x="29" y="70"/>
                  </a:cubicBezTo>
                  <a:cubicBezTo>
                    <a:pt x="32" y="89"/>
                    <a:pt x="32" y="89"/>
                    <a:pt x="32" y="89"/>
                  </a:cubicBezTo>
                  <a:cubicBezTo>
                    <a:pt x="39" y="89"/>
                    <a:pt x="39" y="89"/>
                    <a:pt x="39" y="89"/>
                  </a:cubicBezTo>
                  <a:lnTo>
                    <a:pt x="39" y="62"/>
                  </a:lnTo>
                  <a:close/>
                </a:path>
              </a:pathLst>
            </a:custGeom>
            <a:solidFill>
              <a:srgbClr val="404040"/>
            </a:solidFill>
            <a:ln>
              <a:noFill/>
            </a:ln>
          </p:spPr>
          <p:txBody>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endParaRPr lang="zh-CN" altLang="en-US">
                <a:latin typeface="微软雅黑" panose="020B0503020204020204" pitchFamily="34" charset="-122"/>
                <a:ea typeface="微软雅黑" panose="020B0503020204020204" pitchFamily="34" charset="-122"/>
              </a:endParaRPr>
            </a:p>
          </p:txBody>
        </p:sp>
        <p:sp>
          <p:nvSpPr>
            <p:cNvPr id="16" name="Freeform 96"/>
            <p:cNvSpPr>
              <a:spLocks noEditPoints="1"/>
            </p:cNvSpPr>
            <p:nvPr/>
          </p:nvSpPr>
          <p:spPr bwMode="auto">
            <a:xfrm>
              <a:off x="7669624" y="4519588"/>
              <a:ext cx="646128" cy="588067"/>
            </a:xfrm>
            <a:custGeom>
              <a:avLst/>
              <a:gdLst>
                <a:gd name="T0" fmla="*/ 72600070 w 122"/>
                <a:gd name="T1" fmla="*/ 281248393 h 111"/>
                <a:gd name="T2" fmla="*/ 480967966 w 122"/>
                <a:gd name="T3" fmla="*/ 244959067 h 111"/>
                <a:gd name="T4" fmla="*/ 544491500 w 122"/>
                <a:gd name="T5" fmla="*/ 54434012 h 111"/>
                <a:gd name="T6" fmla="*/ 1052682977 w 122"/>
                <a:gd name="T7" fmla="*/ 45361669 h 111"/>
                <a:gd name="T8" fmla="*/ 862112374 w 122"/>
                <a:gd name="T9" fmla="*/ 1007050252 h 111"/>
                <a:gd name="T10" fmla="*/ 635241559 w 122"/>
                <a:gd name="T11" fmla="*/ 127015699 h 111"/>
                <a:gd name="T12" fmla="*/ 480967966 w 122"/>
                <a:gd name="T13" fmla="*/ 1007050252 h 111"/>
                <a:gd name="T14" fmla="*/ 335770791 w 122"/>
                <a:gd name="T15" fmla="*/ 326610051 h 111"/>
                <a:gd name="T16" fmla="*/ 108897105 w 122"/>
                <a:gd name="T17" fmla="*/ 1007050252 h 111"/>
                <a:gd name="T18" fmla="*/ 744138616 w 122"/>
                <a:gd name="T19" fmla="*/ 344754713 h 111"/>
                <a:gd name="T20" fmla="*/ 762288628 w 122"/>
                <a:gd name="T21" fmla="*/ 272176062 h 111"/>
                <a:gd name="T22" fmla="*/ 762288628 w 122"/>
                <a:gd name="T23" fmla="*/ 217742073 h 111"/>
                <a:gd name="T24" fmla="*/ 744138616 w 122"/>
                <a:gd name="T25" fmla="*/ 154232694 h 111"/>
                <a:gd name="T26" fmla="*/ 780438639 w 122"/>
                <a:gd name="T27" fmla="*/ 453625797 h 111"/>
                <a:gd name="T28" fmla="*/ 744138616 w 122"/>
                <a:gd name="T29" fmla="*/ 508062798 h 111"/>
                <a:gd name="T30" fmla="*/ 780438639 w 122"/>
                <a:gd name="T31" fmla="*/ 508062798 h 111"/>
                <a:gd name="T32" fmla="*/ 744138616 w 122"/>
                <a:gd name="T33" fmla="*/ 698584770 h 111"/>
                <a:gd name="T34" fmla="*/ 762288628 w 122"/>
                <a:gd name="T35" fmla="*/ 626003107 h 111"/>
                <a:gd name="T36" fmla="*/ 689688581 w 122"/>
                <a:gd name="T37" fmla="*/ 344754713 h 111"/>
                <a:gd name="T38" fmla="*/ 662465070 w 122"/>
                <a:gd name="T39" fmla="*/ 281248393 h 111"/>
                <a:gd name="T40" fmla="*/ 707838593 w 122"/>
                <a:gd name="T41" fmla="*/ 226814405 h 111"/>
                <a:gd name="T42" fmla="*/ 662465070 w 122"/>
                <a:gd name="T43" fmla="*/ 399191808 h 111"/>
                <a:gd name="T44" fmla="*/ 707838593 w 122"/>
                <a:gd name="T45" fmla="*/ 390119383 h 111"/>
                <a:gd name="T46" fmla="*/ 662465070 w 122"/>
                <a:gd name="T47" fmla="*/ 580641449 h 111"/>
                <a:gd name="T48" fmla="*/ 689688581 w 122"/>
                <a:gd name="T49" fmla="*/ 517135129 h 111"/>
                <a:gd name="T50" fmla="*/ 689688581 w 122"/>
                <a:gd name="T51" fmla="*/ 698584770 h 111"/>
                <a:gd name="T52" fmla="*/ 662465070 w 122"/>
                <a:gd name="T53" fmla="*/ 626003107 h 111"/>
                <a:gd name="T54" fmla="*/ 780438639 w 122"/>
                <a:gd name="T55" fmla="*/ 816528280 h 111"/>
                <a:gd name="T56" fmla="*/ 662465070 w 122"/>
                <a:gd name="T57" fmla="*/ 743946428 h 111"/>
                <a:gd name="T58" fmla="*/ 707838593 w 122"/>
                <a:gd name="T59" fmla="*/ 743946428 h 111"/>
                <a:gd name="T60" fmla="*/ 190570651 w 122"/>
                <a:gd name="T61" fmla="*/ 571569118 h 111"/>
                <a:gd name="T62" fmla="*/ 208720709 w 122"/>
                <a:gd name="T63" fmla="*/ 498987454 h 111"/>
                <a:gd name="T64" fmla="*/ 281320756 w 122"/>
                <a:gd name="T65" fmla="*/ 562496787 h 111"/>
                <a:gd name="T66" fmla="*/ 263170744 w 122"/>
                <a:gd name="T67" fmla="*/ 498987454 h 111"/>
                <a:gd name="T68" fmla="*/ 299470768 w 122"/>
                <a:gd name="T69" fmla="*/ 444553466 h 111"/>
                <a:gd name="T70" fmla="*/ 263170744 w 122"/>
                <a:gd name="T71" fmla="*/ 616930775 h 111"/>
                <a:gd name="T72" fmla="*/ 299470768 w 122"/>
                <a:gd name="T73" fmla="*/ 607858444 h 111"/>
                <a:gd name="T74" fmla="*/ 263170744 w 122"/>
                <a:gd name="T75" fmla="*/ 798383617 h 111"/>
                <a:gd name="T76" fmla="*/ 281320756 w 122"/>
                <a:gd name="T77" fmla="*/ 734874096 h 111"/>
                <a:gd name="T78" fmla="*/ 281320756 w 122"/>
                <a:gd name="T79" fmla="*/ 916323925 h 111"/>
                <a:gd name="T80" fmla="*/ 263170744 w 122"/>
                <a:gd name="T81" fmla="*/ 852817605 h 111"/>
                <a:gd name="T82" fmla="*/ 226870721 w 122"/>
                <a:gd name="T83" fmla="*/ 453625797 h 111"/>
                <a:gd name="T84" fmla="*/ 190570651 w 122"/>
                <a:gd name="T85" fmla="*/ 616930775 h 111"/>
                <a:gd name="T86" fmla="*/ 226870721 w 122"/>
                <a:gd name="T87" fmla="*/ 616930775 h 111"/>
                <a:gd name="T88" fmla="*/ 190570651 w 122"/>
                <a:gd name="T89" fmla="*/ 798383617 h 111"/>
                <a:gd name="T90" fmla="*/ 208720709 w 122"/>
                <a:gd name="T91" fmla="*/ 734874096 h 111"/>
                <a:gd name="T92" fmla="*/ 208720709 w 122"/>
                <a:gd name="T93" fmla="*/ 916323925 h 111"/>
                <a:gd name="T94" fmla="*/ 190570651 w 122"/>
                <a:gd name="T95" fmla="*/ 852817605 h 1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2"/>
                <a:gd name="T145" fmla="*/ 0 h 111"/>
                <a:gd name="T146" fmla="*/ 122 w 122"/>
                <a:gd name="T147" fmla="*/ 111 h 1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2" h="111">
                  <a:moveTo>
                    <a:pt x="0" y="102"/>
                  </a:moveTo>
                  <a:cubicBezTo>
                    <a:pt x="8" y="102"/>
                    <a:pt x="8" y="102"/>
                    <a:pt x="8" y="102"/>
                  </a:cubicBezTo>
                  <a:cubicBezTo>
                    <a:pt x="8" y="35"/>
                    <a:pt x="8" y="35"/>
                    <a:pt x="8" y="35"/>
                  </a:cubicBezTo>
                  <a:cubicBezTo>
                    <a:pt x="8" y="31"/>
                    <a:pt x="8" y="31"/>
                    <a:pt x="8" y="31"/>
                  </a:cubicBezTo>
                  <a:cubicBezTo>
                    <a:pt x="12" y="31"/>
                    <a:pt x="12" y="31"/>
                    <a:pt x="12" y="31"/>
                  </a:cubicBezTo>
                  <a:cubicBezTo>
                    <a:pt x="41" y="26"/>
                    <a:pt x="41" y="26"/>
                    <a:pt x="41" y="26"/>
                  </a:cubicBezTo>
                  <a:cubicBezTo>
                    <a:pt x="47" y="25"/>
                    <a:pt x="47" y="25"/>
                    <a:pt x="47" y="25"/>
                  </a:cubicBezTo>
                  <a:cubicBezTo>
                    <a:pt x="53" y="27"/>
                    <a:pt x="53" y="27"/>
                    <a:pt x="53" y="27"/>
                  </a:cubicBezTo>
                  <a:cubicBezTo>
                    <a:pt x="58" y="69"/>
                    <a:pt x="58" y="69"/>
                    <a:pt x="58" y="69"/>
                  </a:cubicBezTo>
                  <a:cubicBezTo>
                    <a:pt x="60" y="70"/>
                    <a:pt x="60" y="70"/>
                    <a:pt x="60" y="70"/>
                  </a:cubicBezTo>
                  <a:cubicBezTo>
                    <a:pt x="60" y="10"/>
                    <a:pt x="60" y="10"/>
                    <a:pt x="60" y="10"/>
                  </a:cubicBezTo>
                  <a:cubicBezTo>
                    <a:pt x="60" y="6"/>
                    <a:pt x="60" y="6"/>
                    <a:pt x="60" y="6"/>
                  </a:cubicBezTo>
                  <a:cubicBezTo>
                    <a:pt x="65" y="5"/>
                    <a:pt x="65" y="5"/>
                    <a:pt x="65" y="5"/>
                  </a:cubicBezTo>
                  <a:cubicBezTo>
                    <a:pt x="94" y="1"/>
                    <a:pt x="94" y="1"/>
                    <a:pt x="94" y="1"/>
                  </a:cubicBezTo>
                  <a:cubicBezTo>
                    <a:pt x="100" y="0"/>
                    <a:pt x="100" y="0"/>
                    <a:pt x="100" y="0"/>
                  </a:cubicBezTo>
                  <a:cubicBezTo>
                    <a:pt x="116" y="5"/>
                    <a:pt x="116" y="5"/>
                    <a:pt x="116" y="5"/>
                  </a:cubicBezTo>
                  <a:cubicBezTo>
                    <a:pt x="116" y="102"/>
                    <a:pt x="116" y="102"/>
                    <a:pt x="116" y="102"/>
                  </a:cubicBezTo>
                  <a:cubicBezTo>
                    <a:pt x="122" y="102"/>
                    <a:pt x="122" y="102"/>
                    <a:pt x="122" y="102"/>
                  </a:cubicBezTo>
                  <a:cubicBezTo>
                    <a:pt x="122" y="111"/>
                    <a:pt x="122" y="111"/>
                    <a:pt x="122" y="111"/>
                  </a:cubicBezTo>
                  <a:cubicBezTo>
                    <a:pt x="95" y="111"/>
                    <a:pt x="95" y="111"/>
                    <a:pt x="95" y="111"/>
                  </a:cubicBezTo>
                  <a:cubicBezTo>
                    <a:pt x="90" y="111"/>
                    <a:pt x="90" y="111"/>
                    <a:pt x="90" y="111"/>
                  </a:cubicBezTo>
                  <a:cubicBezTo>
                    <a:pt x="90" y="106"/>
                    <a:pt x="90" y="106"/>
                    <a:pt x="90" y="106"/>
                  </a:cubicBezTo>
                  <a:cubicBezTo>
                    <a:pt x="90" y="11"/>
                    <a:pt x="90" y="11"/>
                    <a:pt x="90" y="11"/>
                  </a:cubicBezTo>
                  <a:cubicBezTo>
                    <a:pt x="70" y="14"/>
                    <a:pt x="70" y="14"/>
                    <a:pt x="70" y="14"/>
                  </a:cubicBezTo>
                  <a:cubicBezTo>
                    <a:pt x="70" y="106"/>
                    <a:pt x="70" y="106"/>
                    <a:pt x="70" y="106"/>
                  </a:cubicBezTo>
                  <a:cubicBezTo>
                    <a:pt x="70" y="111"/>
                    <a:pt x="70" y="111"/>
                    <a:pt x="70" y="111"/>
                  </a:cubicBezTo>
                  <a:cubicBezTo>
                    <a:pt x="69" y="111"/>
                    <a:pt x="69" y="111"/>
                    <a:pt x="69" y="111"/>
                  </a:cubicBezTo>
                  <a:cubicBezTo>
                    <a:pt x="53" y="111"/>
                    <a:pt x="53" y="111"/>
                    <a:pt x="53" y="111"/>
                  </a:cubicBezTo>
                  <a:cubicBezTo>
                    <a:pt x="42" y="111"/>
                    <a:pt x="42" y="111"/>
                    <a:pt x="42" y="111"/>
                  </a:cubicBezTo>
                  <a:cubicBezTo>
                    <a:pt x="37" y="111"/>
                    <a:pt x="37" y="111"/>
                    <a:pt x="37" y="111"/>
                  </a:cubicBezTo>
                  <a:cubicBezTo>
                    <a:pt x="37" y="106"/>
                    <a:pt x="37" y="106"/>
                    <a:pt x="37" y="106"/>
                  </a:cubicBezTo>
                  <a:cubicBezTo>
                    <a:pt x="37" y="36"/>
                    <a:pt x="37" y="36"/>
                    <a:pt x="37" y="36"/>
                  </a:cubicBezTo>
                  <a:cubicBezTo>
                    <a:pt x="17" y="39"/>
                    <a:pt x="17" y="39"/>
                    <a:pt x="17" y="39"/>
                  </a:cubicBezTo>
                  <a:cubicBezTo>
                    <a:pt x="17" y="106"/>
                    <a:pt x="17" y="106"/>
                    <a:pt x="17" y="106"/>
                  </a:cubicBezTo>
                  <a:cubicBezTo>
                    <a:pt x="17" y="111"/>
                    <a:pt x="17" y="111"/>
                    <a:pt x="17" y="111"/>
                  </a:cubicBezTo>
                  <a:cubicBezTo>
                    <a:pt x="12" y="111"/>
                    <a:pt x="12" y="111"/>
                    <a:pt x="12" y="111"/>
                  </a:cubicBezTo>
                  <a:cubicBezTo>
                    <a:pt x="0" y="111"/>
                    <a:pt x="0" y="111"/>
                    <a:pt x="0" y="111"/>
                  </a:cubicBezTo>
                  <a:cubicBezTo>
                    <a:pt x="0" y="102"/>
                    <a:pt x="0" y="102"/>
                    <a:pt x="0" y="102"/>
                  </a:cubicBezTo>
                  <a:close/>
                  <a:moveTo>
                    <a:pt x="82" y="30"/>
                  </a:moveTo>
                  <a:cubicBezTo>
                    <a:pt x="82" y="33"/>
                    <a:pt x="82" y="35"/>
                    <a:pt x="82" y="38"/>
                  </a:cubicBezTo>
                  <a:cubicBezTo>
                    <a:pt x="82" y="37"/>
                    <a:pt x="83" y="37"/>
                    <a:pt x="84" y="37"/>
                  </a:cubicBezTo>
                  <a:cubicBezTo>
                    <a:pt x="85" y="37"/>
                    <a:pt x="86" y="37"/>
                    <a:pt x="86" y="37"/>
                  </a:cubicBezTo>
                  <a:cubicBezTo>
                    <a:pt x="86" y="35"/>
                    <a:pt x="86" y="32"/>
                    <a:pt x="86" y="30"/>
                  </a:cubicBezTo>
                  <a:cubicBezTo>
                    <a:pt x="86" y="30"/>
                    <a:pt x="85" y="30"/>
                    <a:pt x="84" y="30"/>
                  </a:cubicBezTo>
                  <a:cubicBezTo>
                    <a:pt x="83" y="30"/>
                    <a:pt x="82" y="30"/>
                    <a:pt x="82" y="30"/>
                  </a:cubicBezTo>
                  <a:close/>
                  <a:moveTo>
                    <a:pt x="82" y="17"/>
                  </a:moveTo>
                  <a:cubicBezTo>
                    <a:pt x="82" y="20"/>
                    <a:pt x="82" y="22"/>
                    <a:pt x="82" y="25"/>
                  </a:cubicBezTo>
                  <a:cubicBezTo>
                    <a:pt x="82" y="24"/>
                    <a:pt x="83" y="24"/>
                    <a:pt x="84" y="24"/>
                  </a:cubicBezTo>
                  <a:cubicBezTo>
                    <a:pt x="85" y="24"/>
                    <a:pt x="86" y="24"/>
                    <a:pt x="86" y="24"/>
                  </a:cubicBezTo>
                  <a:cubicBezTo>
                    <a:pt x="86" y="22"/>
                    <a:pt x="86" y="19"/>
                    <a:pt x="86" y="17"/>
                  </a:cubicBezTo>
                  <a:cubicBezTo>
                    <a:pt x="86" y="17"/>
                    <a:pt x="85" y="17"/>
                    <a:pt x="84" y="17"/>
                  </a:cubicBezTo>
                  <a:cubicBezTo>
                    <a:pt x="83" y="17"/>
                    <a:pt x="82" y="17"/>
                    <a:pt x="82" y="17"/>
                  </a:cubicBezTo>
                  <a:close/>
                  <a:moveTo>
                    <a:pt x="82" y="43"/>
                  </a:moveTo>
                  <a:cubicBezTo>
                    <a:pt x="82" y="46"/>
                    <a:pt x="82" y="48"/>
                    <a:pt x="82" y="51"/>
                  </a:cubicBezTo>
                  <a:cubicBezTo>
                    <a:pt x="82" y="50"/>
                    <a:pt x="83" y="50"/>
                    <a:pt x="84" y="50"/>
                  </a:cubicBezTo>
                  <a:cubicBezTo>
                    <a:pt x="85" y="50"/>
                    <a:pt x="86" y="50"/>
                    <a:pt x="86" y="50"/>
                  </a:cubicBezTo>
                  <a:cubicBezTo>
                    <a:pt x="86" y="48"/>
                    <a:pt x="86" y="45"/>
                    <a:pt x="86" y="43"/>
                  </a:cubicBezTo>
                  <a:cubicBezTo>
                    <a:pt x="86" y="43"/>
                    <a:pt x="85" y="43"/>
                    <a:pt x="84" y="43"/>
                  </a:cubicBezTo>
                  <a:cubicBezTo>
                    <a:pt x="83" y="43"/>
                    <a:pt x="82" y="43"/>
                    <a:pt x="82" y="43"/>
                  </a:cubicBezTo>
                  <a:close/>
                  <a:moveTo>
                    <a:pt x="82" y="56"/>
                  </a:moveTo>
                  <a:cubicBezTo>
                    <a:pt x="82" y="59"/>
                    <a:pt x="82" y="61"/>
                    <a:pt x="82" y="64"/>
                  </a:cubicBezTo>
                  <a:cubicBezTo>
                    <a:pt x="82" y="63"/>
                    <a:pt x="83" y="63"/>
                    <a:pt x="84" y="63"/>
                  </a:cubicBezTo>
                  <a:cubicBezTo>
                    <a:pt x="85" y="63"/>
                    <a:pt x="86" y="63"/>
                    <a:pt x="86" y="63"/>
                  </a:cubicBezTo>
                  <a:cubicBezTo>
                    <a:pt x="86" y="61"/>
                    <a:pt x="86" y="58"/>
                    <a:pt x="86" y="56"/>
                  </a:cubicBezTo>
                  <a:cubicBezTo>
                    <a:pt x="86" y="56"/>
                    <a:pt x="85" y="56"/>
                    <a:pt x="84" y="56"/>
                  </a:cubicBezTo>
                  <a:cubicBezTo>
                    <a:pt x="83" y="56"/>
                    <a:pt x="82" y="56"/>
                    <a:pt x="82" y="56"/>
                  </a:cubicBezTo>
                  <a:close/>
                  <a:moveTo>
                    <a:pt x="82" y="69"/>
                  </a:moveTo>
                  <a:cubicBezTo>
                    <a:pt x="82" y="72"/>
                    <a:pt x="82" y="74"/>
                    <a:pt x="82" y="77"/>
                  </a:cubicBezTo>
                  <a:cubicBezTo>
                    <a:pt x="82" y="76"/>
                    <a:pt x="83" y="76"/>
                    <a:pt x="84" y="76"/>
                  </a:cubicBezTo>
                  <a:cubicBezTo>
                    <a:pt x="85" y="76"/>
                    <a:pt x="86" y="76"/>
                    <a:pt x="86" y="76"/>
                  </a:cubicBezTo>
                  <a:cubicBezTo>
                    <a:pt x="86" y="74"/>
                    <a:pt x="86" y="71"/>
                    <a:pt x="86" y="69"/>
                  </a:cubicBezTo>
                  <a:cubicBezTo>
                    <a:pt x="86" y="69"/>
                    <a:pt x="85" y="69"/>
                    <a:pt x="84" y="69"/>
                  </a:cubicBezTo>
                  <a:cubicBezTo>
                    <a:pt x="83" y="69"/>
                    <a:pt x="82" y="69"/>
                    <a:pt x="82" y="69"/>
                  </a:cubicBezTo>
                  <a:close/>
                  <a:moveTo>
                    <a:pt x="73" y="31"/>
                  </a:moveTo>
                  <a:cubicBezTo>
                    <a:pt x="73" y="33"/>
                    <a:pt x="73" y="36"/>
                    <a:pt x="73" y="38"/>
                  </a:cubicBezTo>
                  <a:cubicBezTo>
                    <a:pt x="74" y="38"/>
                    <a:pt x="75" y="38"/>
                    <a:pt x="76" y="38"/>
                  </a:cubicBezTo>
                  <a:cubicBezTo>
                    <a:pt x="76" y="38"/>
                    <a:pt x="77" y="38"/>
                    <a:pt x="78" y="38"/>
                  </a:cubicBezTo>
                  <a:cubicBezTo>
                    <a:pt x="78" y="35"/>
                    <a:pt x="78" y="33"/>
                    <a:pt x="78" y="31"/>
                  </a:cubicBezTo>
                  <a:cubicBezTo>
                    <a:pt x="77" y="31"/>
                    <a:pt x="76" y="31"/>
                    <a:pt x="76" y="31"/>
                  </a:cubicBezTo>
                  <a:cubicBezTo>
                    <a:pt x="75" y="31"/>
                    <a:pt x="74" y="31"/>
                    <a:pt x="73" y="31"/>
                  </a:cubicBezTo>
                  <a:close/>
                  <a:moveTo>
                    <a:pt x="73" y="18"/>
                  </a:moveTo>
                  <a:cubicBezTo>
                    <a:pt x="73" y="21"/>
                    <a:pt x="73" y="23"/>
                    <a:pt x="73" y="26"/>
                  </a:cubicBezTo>
                  <a:cubicBezTo>
                    <a:pt x="74" y="25"/>
                    <a:pt x="75" y="25"/>
                    <a:pt x="76" y="25"/>
                  </a:cubicBezTo>
                  <a:cubicBezTo>
                    <a:pt x="76" y="25"/>
                    <a:pt x="77" y="25"/>
                    <a:pt x="78" y="25"/>
                  </a:cubicBezTo>
                  <a:cubicBezTo>
                    <a:pt x="78" y="23"/>
                    <a:pt x="78" y="20"/>
                    <a:pt x="78" y="18"/>
                  </a:cubicBezTo>
                  <a:cubicBezTo>
                    <a:pt x="77" y="18"/>
                    <a:pt x="76" y="18"/>
                    <a:pt x="76" y="18"/>
                  </a:cubicBezTo>
                  <a:cubicBezTo>
                    <a:pt x="75" y="18"/>
                    <a:pt x="74" y="18"/>
                    <a:pt x="73" y="18"/>
                  </a:cubicBezTo>
                  <a:close/>
                  <a:moveTo>
                    <a:pt x="73" y="44"/>
                  </a:moveTo>
                  <a:cubicBezTo>
                    <a:pt x="73" y="46"/>
                    <a:pt x="73" y="49"/>
                    <a:pt x="73" y="51"/>
                  </a:cubicBezTo>
                  <a:cubicBezTo>
                    <a:pt x="74" y="51"/>
                    <a:pt x="75" y="51"/>
                    <a:pt x="76" y="51"/>
                  </a:cubicBezTo>
                  <a:cubicBezTo>
                    <a:pt x="76" y="51"/>
                    <a:pt x="77" y="51"/>
                    <a:pt x="78" y="51"/>
                  </a:cubicBezTo>
                  <a:cubicBezTo>
                    <a:pt x="78" y="48"/>
                    <a:pt x="78" y="46"/>
                    <a:pt x="78" y="43"/>
                  </a:cubicBezTo>
                  <a:cubicBezTo>
                    <a:pt x="77" y="44"/>
                    <a:pt x="76" y="44"/>
                    <a:pt x="76" y="44"/>
                  </a:cubicBezTo>
                  <a:cubicBezTo>
                    <a:pt x="75" y="44"/>
                    <a:pt x="74" y="44"/>
                    <a:pt x="73" y="44"/>
                  </a:cubicBezTo>
                  <a:close/>
                  <a:moveTo>
                    <a:pt x="73" y="57"/>
                  </a:moveTo>
                  <a:cubicBezTo>
                    <a:pt x="73" y="59"/>
                    <a:pt x="73" y="61"/>
                    <a:pt x="73" y="64"/>
                  </a:cubicBezTo>
                  <a:cubicBezTo>
                    <a:pt x="74" y="64"/>
                    <a:pt x="75" y="64"/>
                    <a:pt x="76" y="64"/>
                  </a:cubicBezTo>
                  <a:cubicBezTo>
                    <a:pt x="76" y="64"/>
                    <a:pt x="77" y="64"/>
                    <a:pt x="78" y="64"/>
                  </a:cubicBezTo>
                  <a:cubicBezTo>
                    <a:pt x="78" y="61"/>
                    <a:pt x="78" y="59"/>
                    <a:pt x="78" y="56"/>
                  </a:cubicBezTo>
                  <a:cubicBezTo>
                    <a:pt x="77" y="56"/>
                    <a:pt x="76" y="56"/>
                    <a:pt x="76" y="57"/>
                  </a:cubicBezTo>
                  <a:cubicBezTo>
                    <a:pt x="75" y="57"/>
                    <a:pt x="74" y="57"/>
                    <a:pt x="73" y="57"/>
                  </a:cubicBezTo>
                  <a:close/>
                  <a:moveTo>
                    <a:pt x="73" y="69"/>
                  </a:moveTo>
                  <a:cubicBezTo>
                    <a:pt x="73" y="72"/>
                    <a:pt x="73" y="74"/>
                    <a:pt x="73" y="77"/>
                  </a:cubicBezTo>
                  <a:cubicBezTo>
                    <a:pt x="74" y="77"/>
                    <a:pt x="75" y="77"/>
                    <a:pt x="76" y="77"/>
                  </a:cubicBezTo>
                  <a:cubicBezTo>
                    <a:pt x="76" y="77"/>
                    <a:pt x="77" y="77"/>
                    <a:pt x="78" y="77"/>
                  </a:cubicBezTo>
                  <a:cubicBezTo>
                    <a:pt x="78" y="74"/>
                    <a:pt x="78" y="72"/>
                    <a:pt x="78" y="69"/>
                  </a:cubicBezTo>
                  <a:cubicBezTo>
                    <a:pt x="77" y="69"/>
                    <a:pt x="76" y="69"/>
                    <a:pt x="76" y="69"/>
                  </a:cubicBezTo>
                  <a:cubicBezTo>
                    <a:pt x="75" y="69"/>
                    <a:pt x="74" y="69"/>
                    <a:pt x="73" y="69"/>
                  </a:cubicBezTo>
                  <a:close/>
                  <a:moveTo>
                    <a:pt x="82" y="82"/>
                  </a:moveTo>
                  <a:cubicBezTo>
                    <a:pt x="82" y="85"/>
                    <a:pt x="82" y="87"/>
                    <a:pt x="82" y="90"/>
                  </a:cubicBezTo>
                  <a:cubicBezTo>
                    <a:pt x="82" y="90"/>
                    <a:pt x="83" y="90"/>
                    <a:pt x="84" y="90"/>
                  </a:cubicBezTo>
                  <a:cubicBezTo>
                    <a:pt x="85" y="90"/>
                    <a:pt x="86" y="90"/>
                    <a:pt x="86" y="90"/>
                  </a:cubicBezTo>
                  <a:cubicBezTo>
                    <a:pt x="86" y="87"/>
                    <a:pt x="86" y="85"/>
                    <a:pt x="86" y="82"/>
                  </a:cubicBezTo>
                  <a:cubicBezTo>
                    <a:pt x="86" y="82"/>
                    <a:pt x="85" y="82"/>
                    <a:pt x="84" y="82"/>
                  </a:cubicBezTo>
                  <a:cubicBezTo>
                    <a:pt x="83" y="82"/>
                    <a:pt x="82" y="82"/>
                    <a:pt x="82" y="82"/>
                  </a:cubicBezTo>
                  <a:close/>
                  <a:moveTo>
                    <a:pt x="73" y="82"/>
                  </a:moveTo>
                  <a:cubicBezTo>
                    <a:pt x="73" y="85"/>
                    <a:pt x="73" y="87"/>
                    <a:pt x="73" y="90"/>
                  </a:cubicBezTo>
                  <a:cubicBezTo>
                    <a:pt x="74" y="90"/>
                    <a:pt x="75" y="90"/>
                    <a:pt x="76" y="90"/>
                  </a:cubicBezTo>
                  <a:cubicBezTo>
                    <a:pt x="76" y="90"/>
                    <a:pt x="77" y="90"/>
                    <a:pt x="78" y="90"/>
                  </a:cubicBezTo>
                  <a:cubicBezTo>
                    <a:pt x="78" y="87"/>
                    <a:pt x="78" y="85"/>
                    <a:pt x="78" y="82"/>
                  </a:cubicBezTo>
                  <a:cubicBezTo>
                    <a:pt x="77" y="82"/>
                    <a:pt x="76" y="82"/>
                    <a:pt x="76" y="82"/>
                  </a:cubicBezTo>
                  <a:cubicBezTo>
                    <a:pt x="75" y="82"/>
                    <a:pt x="74" y="82"/>
                    <a:pt x="73" y="82"/>
                  </a:cubicBezTo>
                  <a:close/>
                  <a:moveTo>
                    <a:pt x="21" y="56"/>
                  </a:moveTo>
                  <a:cubicBezTo>
                    <a:pt x="21" y="58"/>
                    <a:pt x="21" y="60"/>
                    <a:pt x="21" y="63"/>
                  </a:cubicBezTo>
                  <a:cubicBezTo>
                    <a:pt x="21" y="63"/>
                    <a:pt x="22" y="63"/>
                    <a:pt x="23" y="63"/>
                  </a:cubicBezTo>
                  <a:cubicBezTo>
                    <a:pt x="23" y="63"/>
                    <a:pt x="24" y="63"/>
                    <a:pt x="25" y="63"/>
                  </a:cubicBezTo>
                  <a:cubicBezTo>
                    <a:pt x="25" y="60"/>
                    <a:pt x="25" y="58"/>
                    <a:pt x="25" y="55"/>
                  </a:cubicBezTo>
                  <a:cubicBezTo>
                    <a:pt x="24" y="55"/>
                    <a:pt x="23" y="55"/>
                    <a:pt x="23" y="55"/>
                  </a:cubicBezTo>
                  <a:cubicBezTo>
                    <a:pt x="22" y="55"/>
                    <a:pt x="21" y="56"/>
                    <a:pt x="21" y="56"/>
                  </a:cubicBezTo>
                  <a:close/>
                  <a:moveTo>
                    <a:pt x="29" y="55"/>
                  </a:moveTo>
                  <a:cubicBezTo>
                    <a:pt x="29" y="57"/>
                    <a:pt x="29" y="60"/>
                    <a:pt x="29" y="62"/>
                  </a:cubicBezTo>
                  <a:cubicBezTo>
                    <a:pt x="30" y="62"/>
                    <a:pt x="30" y="62"/>
                    <a:pt x="31" y="62"/>
                  </a:cubicBezTo>
                  <a:cubicBezTo>
                    <a:pt x="32" y="62"/>
                    <a:pt x="33" y="62"/>
                    <a:pt x="33" y="62"/>
                  </a:cubicBezTo>
                  <a:cubicBezTo>
                    <a:pt x="33" y="59"/>
                    <a:pt x="33" y="57"/>
                    <a:pt x="33" y="54"/>
                  </a:cubicBezTo>
                  <a:cubicBezTo>
                    <a:pt x="33" y="54"/>
                    <a:pt x="32" y="54"/>
                    <a:pt x="31" y="55"/>
                  </a:cubicBezTo>
                  <a:cubicBezTo>
                    <a:pt x="30" y="55"/>
                    <a:pt x="30" y="55"/>
                    <a:pt x="29" y="55"/>
                  </a:cubicBezTo>
                  <a:close/>
                  <a:moveTo>
                    <a:pt x="29" y="42"/>
                  </a:moveTo>
                  <a:cubicBezTo>
                    <a:pt x="29" y="44"/>
                    <a:pt x="29" y="47"/>
                    <a:pt x="29" y="49"/>
                  </a:cubicBezTo>
                  <a:cubicBezTo>
                    <a:pt x="30" y="49"/>
                    <a:pt x="30" y="49"/>
                    <a:pt x="31" y="49"/>
                  </a:cubicBezTo>
                  <a:cubicBezTo>
                    <a:pt x="32" y="49"/>
                    <a:pt x="33" y="49"/>
                    <a:pt x="33" y="49"/>
                  </a:cubicBezTo>
                  <a:cubicBezTo>
                    <a:pt x="33" y="46"/>
                    <a:pt x="33" y="44"/>
                    <a:pt x="33" y="41"/>
                  </a:cubicBezTo>
                  <a:cubicBezTo>
                    <a:pt x="33" y="41"/>
                    <a:pt x="32" y="41"/>
                    <a:pt x="31" y="41"/>
                  </a:cubicBezTo>
                  <a:cubicBezTo>
                    <a:pt x="30" y="42"/>
                    <a:pt x="30" y="42"/>
                    <a:pt x="29" y="42"/>
                  </a:cubicBezTo>
                  <a:close/>
                  <a:moveTo>
                    <a:pt x="29" y="68"/>
                  </a:moveTo>
                  <a:cubicBezTo>
                    <a:pt x="29" y="70"/>
                    <a:pt x="29" y="73"/>
                    <a:pt x="29" y="75"/>
                  </a:cubicBezTo>
                  <a:cubicBezTo>
                    <a:pt x="30" y="75"/>
                    <a:pt x="30" y="75"/>
                    <a:pt x="31" y="75"/>
                  </a:cubicBezTo>
                  <a:cubicBezTo>
                    <a:pt x="32" y="75"/>
                    <a:pt x="33" y="75"/>
                    <a:pt x="33" y="75"/>
                  </a:cubicBezTo>
                  <a:cubicBezTo>
                    <a:pt x="33" y="72"/>
                    <a:pt x="33" y="70"/>
                    <a:pt x="33" y="67"/>
                  </a:cubicBezTo>
                  <a:cubicBezTo>
                    <a:pt x="33" y="68"/>
                    <a:pt x="32" y="68"/>
                    <a:pt x="31" y="68"/>
                  </a:cubicBezTo>
                  <a:cubicBezTo>
                    <a:pt x="30" y="68"/>
                    <a:pt x="30" y="68"/>
                    <a:pt x="29" y="68"/>
                  </a:cubicBezTo>
                  <a:close/>
                  <a:moveTo>
                    <a:pt x="29" y="81"/>
                  </a:moveTo>
                  <a:cubicBezTo>
                    <a:pt x="29" y="83"/>
                    <a:pt x="29" y="86"/>
                    <a:pt x="29" y="88"/>
                  </a:cubicBezTo>
                  <a:cubicBezTo>
                    <a:pt x="30" y="88"/>
                    <a:pt x="30" y="88"/>
                    <a:pt x="31" y="88"/>
                  </a:cubicBezTo>
                  <a:cubicBezTo>
                    <a:pt x="32" y="88"/>
                    <a:pt x="33" y="88"/>
                    <a:pt x="33" y="88"/>
                  </a:cubicBezTo>
                  <a:cubicBezTo>
                    <a:pt x="33" y="86"/>
                    <a:pt x="33" y="83"/>
                    <a:pt x="33" y="81"/>
                  </a:cubicBezTo>
                  <a:cubicBezTo>
                    <a:pt x="33" y="81"/>
                    <a:pt x="32" y="81"/>
                    <a:pt x="31" y="81"/>
                  </a:cubicBezTo>
                  <a:cubicBezTo>
                    <a:pt x="30" y="81"/>
                    <a:pt x="30" y="81"/>
                    <a:pt x="29" y="81"/>
                  </a:cubicBezTo>
                  <a:close/>
                  <a:moveTo>
                    <a:pt x="29" y="94"/>
                  </a:moveTo>
                  <a:cubicBezTo>
                    <a:pt x="29" y="96"/>
                    <a:pt x="29" y="99"/>
                    <a:pt x="29" y="101"/>
                  </a:cubicBezTo>
                  <a:cubicBezTo>
                    <a:pt x="30" y="101"/>
                    <a:pt x="30" y="101"/>
                    <a:pt x="31" y="101"/>
                  </a:cubicBezTo>
                  <a:cubicBezTo>
                    <a:pt x="32" y="101"/>
                    <a:pt x="33" y="101"/>
                    <a:pt x="33" y="101"/>
                  </a:cubicBezTo>
                  <a:cubicBezTo>
                    <a:pt x="33" y="99"/>
                    <a:pt x="33" y="96"/>
                    <a:pt x="33" y="94"/>
                  </a:cubicBezTo>
                  <a:cubicBezTo>
                    <a:pt x="33" y="94"/>
                    <a:pt x="32" y="94"/>
                    <a:pt x="31" y="94"/>
                  </a:cubicBezTo>
                  <a:cubicBezTo>
                    <a:pt x="30" y="94"/>
                    <a:pt x="30" y="94"/>
                    <a:pt x="29" y="94"/>
                  </a:cubicBezTo>
                  <a:close/>
                  <a:moveTo>
                    <a:pt x="21" y="43"/>
                  </a:moveTo>
                  <a:cubicBezTo>
                    <a:pt x="21" y="45"/>
                    <a:pt x="21" y="48"/>
                    <a:pt x="21" y="50"/>
                  </a:cubicBezTo>
                  <a:cubicBezTo>
                    <a:pt x="21" y="50"/>
                    <a:pt x="22" y="50"/>
                    <a:pt x="23" y="50"/>
                  </a:cubicBezTo>
                  <a:cubicBezTo>
                    <a:pt x="23" y="50"/>
                    <a:pt x="24" y="50"/>
                    <a:pt x="25" y="50"/>
                  </a:cubicBezTo>
                  <a:cubicBezTo>
                    <a:pt x="25" y="47"/>
                    <a:pt x="25" y="45"/>
                    <a:pt x="25" y="42"/>
                  </a:cubicBezTo>
                  <a:cubicBezTo>
                    <a:pt x="24" y="42"/>
                    <a:pt x="23" y="42"/>
                    <a:pt x="23" y="43"/>
                  </a:cubicBezTo>
                  <a:cubicBezTo>
                    <a:pt x="22" y="43"/>
                    <a:pt x="21" y="43"/>
                    <a:pt x="21" y="43"/>
                  </a:cubicBezTo>
                  <a:close/>
                  <a:moveTo>
                    <a:pt x="21" y="68"/>
                  </a:moveTo>
                  <a:cubicBezTo>
                    <a:pt x="21" y="71"/>
                    <a:pt x="21" y="73"/>
                    <a:pt x="21" y="76"/>
                  </a:cubicBezTo>
                  <a:cubicBezTo>
                    <a:pt x="21" y="76"/>
                    <a:pt x="22" y="76"/>
                    <a:pt x="23" y="76"/>
                  </a:cubicBezTo>
                  <a:cubicBezTo>
                    <a:pt x="23" y="76"/>
                    <a:pt x="24" y="75"/>
                    <a:pt x="25" y="75"/>
                  </a:cubicBezTo>
                  <a:cubicBezTo>
                    <a:pt x="25" y="73"/>
                    <a:pt x="25" y="71"/>
                    <a:pt x="25" y="68"/>
                  </a:cubicBezTo>
                  <a:cubicBezTo>
                    <a:pt x="24" y="68"/>
                    <a:pt x="23" y="68"/>
                    <a:pt x="23" y="68"/>
                  </a:cubicBezTo>
                  <a:cubicBezTo>
                    <a:pt x="22" y="68"/>
                    <a:pt x="21" y="68"/>
                    <a:pt x="21" y="68"/>
                  </a:cubicBezTo>
                  <a:close/>
                  <a:moveTo>
                    <a:pt x="21" y="81"/>
                  </a:moveTo>
                  <a:cubicBezTo>
                    <a:pt x="21" y="84"/>
                    <a:pt x="21" y="86"/>
                    <a:pt x="21" y="88"/>
                  </a:cubicBezTo>
                  <a:cubicBezTo>
                    <a:pt x="21" y="88"/>
                    <a:pt x="22" y="88"/>
                    <a:pt x="23" y="88"/>
                  </a:cubicBezTo>
                  <a:cubicBezTo>
                    <a:pt x="23" y="88"/>
                    <a:pt x="24" y="88"/>
                    <a:pt x="25" y="88"/>
                  </a:cubicBezTo>
                  <a:cubicBezTo>
                    <a:pt x="25" y="86"/>
                    <a:pt x="25" y="83"/>
                    <a:pt x="25" y="81"/>
                  </a:cubicBezTo>
                  <a:cubicBezTo>
                    <a:pt x="24" y="81"/>
                    <a:pt x="23" y="81"/>
                    <a:pt x="23" y="81"/>
                  </a:cubicBezTo>
                  <a:cubicBezTo>
                    <a:pt x="22" y="81"/>
                    <a:pt x="21" y="81"/>
                    <a:pt x="21" y="81"/>
                  </a:cubicBezTo>
                  <a:close/>
                  <a:moveTo>
                    <a:pt x="21" y="94"/>
                  </a:moveTo>
                  <a:cubicBezTo>
                    <a:pt x="21" y="96"/>
                    <a:pt x="21" y="99"/>
                    <a:pt x="21" y="101"/>
                  </a:cubicBezTo>
                  <a:cubicBezTo>
                    <a:pt x="21" y="101"/>
                    <a:pt x="22" y="101"/>
                    <a:pt x="23" y="101"/>
                  </a:cubicBezTo>
                  <a:cubicBezTo>
                    <a:pt x="23" y="101"/>
                    <a:pt x="24" y="101"/>
                    <a:pt x="25" y="101"/>
                  </a:cubicBezTo>
                  <a:cubicBezTo>
                    <a:pt x="25" y="99"/>
                    <a:pt x="25" y="96"/>
                    <a:pt x="25" y="94"/>
                  </a:cubicBezTo>
                  <a:cubicBezTo>
                    <a:pt x="24" y="94"/>
                    <a:pt x="23" y="94"/>
                    <a:pt x="23" y="94"/>
                  </a:cubicBezTo>
                  <a:cubicBezTo>
                    <a:pt x="22" y="94"/>
                    <a:pt x="21" y="94"/>
                    <a:pt x="21" y="94"/>
                  </a:cubicBezTo>
                  <a:close/>
                </a:path>
              </a:pathLst>
            </a:custGeom>
            <a:solidFill>
              <a:srgbClr val="404040"/>
            </a:solidFill>
            <a:ln>
              <a:noFill/>
            </a:ln>
          </p:spPr>
          <p:txBody>
            <a:bodyPr/>
            <a:lstStyle>
              <a:lvl1pPr>
                <a:defRPr>
                  <a:solidFill>
                    <a:schemeClr val="tx1"/>
                  </a:solidFill>
                  <a:latin typeface="Calibri" panose="020F0502020204030204" pitchFamily="34" charset="0"/>
                  <a:ea typeface="微软雅黑 Light" panose="020B0502040204020203" pitchFamily="34" charset="-122"/>
                </a:defRPr>
              </a:lvl1pPr>
              <a:lvl2pPr marL="742950" indent="-285750">
                <a:defRPr>
                  <a:solidFill>
                    <a:schemeClr val="tx1"/>
                  </a:solidFill>
                  <a:latin typeface="Calibri" panose="020F0502020204030204" pitchFamily="34" charset="0"/>
                  <a:ea typeface="微软雅黑 Light" panose="020B0502040204020203" pitchFamily="34" charset="-122"/>
                </a:defRPr>
              </a:lvl2pPr>
              <a:lvl3pPr marL="1143000" indent="-228600">
                <a:defRPr>
                  <a:solidFill>
                    <a:schemeClr val="tx1"/>
                  </a:solidFill>
                  <a:latin typeface="Calibri" panose="020F0502020204030204" pitchFamily="34" charset="0"/>
                  <a:ea typeface="微软雅黑 Light" panose="020B0502040204020203" pitchFamily="34" charset="-122"/>
                </a:defRPr>
              </a:lvl3pPr>
              <a:lvl4pPr marL="1600200" indent="-228600">
                <a:defRPr>
                  <a:solidFill>
                    <a:schemeClr val="tx1"/>
                  </a:solidFill>
                  <a:latin typeface="Calibri" panose="020F0502020204030204" pitchFamily="34" charset="0"/>
                  <a:ea typeface="微软雅黑 Light" panose="020B0502040204020203" pitchFamily="34" charset="-122"/>
                </a:defRPr>
              </a:lvl4pPr>
              <a:lvl5pPr marL="2057400" indent="-228600">
                <a:defRPr>
                  <a:solidFill>
                    <a:schemeClr val="tx1"/>
                  </a:solidFill>
                  <a:latin typeface="Calibri" panose="020F0502020204030204" pitchFamily="34" charset="0"/>
                  <a:ea typeface="微软雅黑 Light" panose="020B0502040204020203"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pitchFamily="34" charset="-122"/>
                </a:defRPr>
              </a:lvl9pPr>
            </a:lstStyle>
            <a:p>
              <a:endParaRPr lang="zh-CN" altLang="en-US">
                <a:latin typeface="微软雅黑" panose="020B0503020204020204" pitchFamily="34" charset="-122"/>
                <a:ea typeface="微软雅黑" panose="020B0503020204020204" pitchFamily="34" charset="-122"/>
              </a:endParaRPr>
            </a:p>
          </p:txBody>
        </p:sp>
        <p:sp>
          <p:nvSpPr>
            <p:cNvPr id="17" name="文本框 66"/>
            <p:cNvSpPr txBox="1">
              <a:spLocks noChangeArrowheads="1"/>
            </p:cNvSpPr>
            <p:nvPr/>
          </p:nvSpPr>
          <p:spPr bwMode="auto">
            <a:xfrm>
              <a:off x="4511829" y="5555876"/>
              <a:ext cx="1455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Your Title Here</a:t>
              </a:r>
              <a:endParaRPr lang="zh-CN" altLang="en-US"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8" name="文本框 66"/>
            <p:cNvSpPr txBox="1">
              <a:spLocks noChangeArrowheads="1"/>
            </p:cNvSpPr>
            <p:nvPr/>
          </p:nvSpPr>
          <p:spPr bwMode="auto">
            <a:xfrm>
              <a:off x="7135693" y="2830424"/>
              <a:ext cx="1455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Your Title Here</a:t>
              </a:r>
              <a:endParaRPr lang="zh-CN" altLang="en-US"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9" name="文本框 66"/>
            <p:cNvSpPr txBox="1">
              <a:spLocks noChangeArrowheads="1"/>
            </p:cNvSpPr>
            <p:nvPr/>
          </p:nvSpPr>
          <p:spPr bwMode="auto">
            <a:xfrm>
              <a:off x="7154405" y="5553670"/>
              <a:ext cx="1455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Your Title Here</a:t>
              </a:r>
              <a:endParaRPr lang="zh-CN" altLang="en-US"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Freeform 5"/>
            <p:cNvSpPr>
              <a:spLocks noEditPoints="1"/>
            </p:cNvSpPr>
            <p:nvPr/>
          </p:nvSpPr>
          <p:spPr bwMode="auto">
            <a:xfrm>
              <a:off x="2104179" y="4624716"/>
              <a:ext cx="910092" cy="740999"/>
            </a:xfrm>
            <a:custGeom>
              <a:avLst/>
              <a:gdLst>
                <a:gd name="T0" fmla="*/ 78 w 153"/>
                <a:gd name="T1" fmla="*/ 0 h 124"/>
                <a:gd name="T2" fmla="*/ 0 w 153"/>
                <a:gd name="T3" fmla="*/ 68 h 124"/>
                <a:gd name="T4" fmla="*/ 15 w 153"/>
                <a:gd name="T5" fmla="*/ 68 h 124"/>
                <a:gd name="T6" fmla="*/ 21 w 153"/>
                <a:gd name="T7" fmla="*/ 64 h 124"/>
                <a:gd name="T8" fmla="*/ 21 w 153"/>
                <a:gd name="T9" fmla="*/ 121 h 124"/>
                <a:gd name="T10" fmla="*/ 24 w 153"/>
                <a:gd name="T11" fmla="*/ 124 h 124"/>
                <a:gd name="T12" fmla="*/ 63 w 153"/>
                <a:gd name="T13" fmla="*/ 124 h 124"/>
                <a:gd name="T14" fmla="*/ 63 w 153"/>
                <a:gd name="T15" fmla="*/ 92 h 124"/>
                <a:gd name="T16" fmla="*/ 67 w 153"/>
                <a:gd name="T17" fmla="*/ 87 h 124"/>
                <a:gd name="T18" fmla="*/ 83 w 153"/>
                <a:gd name="T19" fmla="*/ 87 h 124"/>
                <a:gd name="T20" fmla="*/ 89 w 153"/>
                <a:gd name="T21" fmla="*/ 92 h 124"/>
                <a:gd name="T22" fmla="*/ 89 w 153"/>
                <a:gd name="T23" fmla="*/ 124 h 124"/>
                <a:gd name="T24" fmla="*/ 127 w 153"/>
                <a:gd name="T25" fmla="*/ 124 h 124"/>
                <a:gd name="T26" fmla="*/ 131 w 153"/>
                <a:gd name="T27" fmla="*/ 120 h 124"/>
                <a:gd name="T28" fmla="*/ 131 w 153"/>
                <a:gd name="T29" fmla="*/ 63 h 124"/>
                <a:gd name="T30" fmla="*/ 136 w 153"/>
                <a:gd name="T31" fmla="*/ 68 h 124"/>
                <a:gd name="T32" fmla="*/ 153 w 153"/>
                <a:gd name="T33" fmla="*/ 68 h 124"/>
                <a:gd name="T34" fmla="*/ 78 w 153"/>
                <a:gd name="T35" fmla="*/ 0 h 124"/>
                <a:gd name="T36" fmla="*/ 76 w 153"/>
                <a:gd name="T37" fmla="*/ 75 h 124"/>
                <a:gd name="T38" fmla="*/ 60 w 153"/>
                <a:gd name="T39" fmla="*/ 59 h 124"/>
                <a:gd name="T40" fmla="*/ 76 w 153"/>
                <a:gd name="T41" fmla="*/ 42 h 124"/>
                <a:gd name="T42" fmla="*/ 92 w 153"/>
                <a:gd name="T43" fmla="*/ 59 h 124"/>
                <a:gd name="T44" fmla="*/ 76 w 153"/>
                <a:gd name="T45" fmla="*/ 7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4">
                  <a:moveTo>
                    <a:pt x="78" y="0"/>
                  </a:moveTo>
                  <a:cubicBezTo>
                    <a:pt x="0" y="68"/>
                    <a:pt x="0" y="68"/>
                    <a:pt x="0" y="68"/>
                  </a:cubicBezTo>
                  <a:cubicBezTo>
                    <a:pt x="0" y="68"/>
                    <a:pt x="5" y="77"/>
                    <a:pt x="15" y="68"/>
                  </a:cubicBezTo>
                  <a:cubicBezTo>
                    <a:pt x="21" y="64"/>
                    <a:pt x="21" y="64"/>
                    <a:pt x="21" y="64"/>
                  </a:cubicBezTo>
                  <a:cubicBezTo>
                    <a:pt x="21" y="121"/>
                    <a:pt x="21" y="121"/>
                    <a:pt x="21" y="121"/>
                  </a:cubicBezTo>
                  <a:cubicBezTo>
                    <a:pt x="21" y="121"/>
                    <a:pt x="21" y="124"/>
                    <a:pt x="24" y="124"/>
                  </a:cubicBezTo>
                  <a:cubicBezTo>
                    <a:pt x="28" y="124"/>
                    <a:pt x="63" y="124"/>
                    <a:pt x="63" y="124"/>
                  </a:cubicBezTo>
                  <a:cubicBezTo>
                    <a:pt x="63" y="92"/>
                    <a:pt x="63" y="92"/>
                    <a:pt x="63" y="92"/>
                  </a:cubicBezTo>
                  <a:cubicBezTo>
                    <a:pt x="63" y="92"/>
                    <a:pt x="62" y="87"/>
                    <a:pt x="67" y="87"/>
                  </a:cubicBezTo>
                  <a:cubicBezTo>
                    <a:pt x="83" y="87"/>
                    <a:pt x="83" y="87"/>
                    <a:pt x="83" y="87"/>
                  </a:cubicBezTo>
                  <a:cubicBezTo>
                    <a:pt x="89" y="87"/>
                    <a:pt x="89" y="92"/>
                    <a:pt x="89" y="92"/>
                  </a:cubicBezTo>
                  <a:cubicBezTo>
                    <a:pt x="89" y="124"/>
                    <a:pt x="89" y="124"/>
                    <a:pt x="89" y="124"/>
                  </a:cubicBezTo>
                  <a:cubicBezTo>
                    <a:pt x="89" y="124"/>
                    <a:pt x="121" y="124"/>
                    <a:pt x="127" y="124"/>
                  </a:cubicBezTo>
                  <a:cubicBezTo>
                    <a:pt x="131" y="124"/>
                    <a:pt x="131" y="120"/>
                    <a:pt x="131" y="120"/>
                  </a:cubicBezTo>
                  <a:cubicBezTo>
                    <a:pt x="131" y="63"/>
                    <a:pt x="131" y="63"/>
                    <a:pt x="131" y="63"/>
                  </a:cubicBezTo>
                  <a:cubicBezTo>
                    <a:pt x="136" y="68"/>
                    <a:pt x="136" y="68"/>
                    <a:pt x="136" y="68"/>
                  </a:cubicBezTo>
                  <a:cubicBezTo>
                    <a:pt x="149" y="77"/>
                    <a:pt x="153" y="68"/>
                    <a:pt x="153" y="68"/>
                  </a:cubicBezTo>
                  <a:lnTo>
                    <a:pt x="78" y="0"/>
                  </a:lnTo>
                  <a:close/>
                  <a:moveTo>
                    <a:pt x="76" y="75"/>
                  </a:moveTo>
                  <a:cubicBezTo>
                    <a:pt x="67" y="75"/>
                    <a:pt x="60" y="68"/>
                    <a:pt x="60" y="59"/>
                  </a:cubicBezTo>
                  <a:cubicBezTo>
                    <a:pt x="60" y="50"/>
                    <a:pt x="67" y="42"/>
                    <a:pt x="76" y="42"/>
                  </a:cubicBezTo>
                  <a:cubicBezTo>
                    <a:pt x="85" y="42"/>
                    <a:pt x="92" y="50"/>
                    <a:pt x="92" y="59"/>
                  </a:cubicBezTo>
                  <a:cubicBezTo>
                    <a:pt x="92" y="68"/>
                    <a:pt x="85" y="75"/>
                    <a:pt x="76" y="75"/>
                  </a:cubicBezTo>
                  <a:close/>
                </a:path>
              </a:pathLst>
            </a:custGeom>
            <a:solidFill>
              <a:srgbClr val="404040"/>
            </a:solidFill>
            <a:ln>
              <a:noFill/>
            </a:ln>
          </p:spPr>
          <p:txBody>
            <a:bodyPr vert="horz" wrap="square" lIns="121920" tIns="60960" rIns="121920" bIns="60960" numCol="1" anchor="t" anchorCtr="0" compatLnSpc="1"/>
            <a:lstStyle/>
            <a:p>
              <a:endParaRPr lang="zh-CN" altLang="en-US" sz="2400"/>
            </a:p>
          </p:txBody>
        </p:sp>
        <p:sp>
          <p:nvSpPr>
            <p:cNvPr id="23" name="文本框 66"/>
            <p:cNvSpPr txBox="1">
              <a:spLocks noChangeArrowheads="1"/>
            </p:cNvSpPr>
            <p:nvPr/>
          </p:nvSpPr>
          <p:spPr bwMode="auto">
            <a:xfrm>
              <a:off x="1745302" y="5553670"/>
              <a:ext cx="1455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rPr>
                <a:t>Your Title Here</a:t>
              </a:r>
              <a:endParaRPr lang="zh-CN" altLang="en-US" sz="1400" dirty="0">
                <a:solidFill>
                  <a:srgbClr val="40404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Freeform 19"/>
            <p:cNvSpPr>
              <a:spLocks noEditPoints="1"/>
            </p:cNvSpPr>
            <p:nvPr/>
          </p:nvSpPr>
          <p:spPr bwMode="auto">
            <a:xfrm>
              <a:off x="4918345" y="2045223"/>
              <a:ext cx="745886" cy="596216"/>
            </a:xfrm>
            <a:custGeom>
              <a:avLst/>
              <a:gdLst>
                <a:gd name="T0" fmla="*/ 120 w 126"/>
                <a:gd name="T1" fmla="*/ 36 h 100"/>
                <a:gd name="T2" fmla="*/ 119 w 126"/>
                <a:gd name="T3" fmla="*/ 36 h 100"/>
                <a:gd name="T4" fmla="*/ 111 w 126"/>
                <a:gd name="T5" fmla="*/ 9 h 100"/>
                <a:gd name="T6" fmla="*/ 99 w 126"/>
                <a:gd name="T7" fmla="*/ 1 h 100"/>
                <a:gd name="T8" fmla="*/ 25 w 126"/>
                <a:gd name="T9" fmla="*/ 1 h 100"/>
                <a:gd name="T10" fmla="*/ 13 w 126"/>
                <a:gd name="T11" fmla="*/ 7 h 100"/>
                <a:gd name="T12" fmla="*/ 7 w 126"/>
                <a:gd name="T13" fmla="*/ 36 h 100"/>
                <a:gd name="T14" fmla="*/ 6 w 126"/>
                <a:gd name="T15" fmla="*/ 36 h 100"/>
                <a:gd name="T16" fmla="*/ 0 w 126"/>
                <a:gd name="T17" fmla="*/ 42 h 100"/>
                <a:gd name="T18" fmla="*/ 0 w 126"/>
                <a:gd name="T19" fmla="*/ 73 h 100"/>
                <a:gd name="T20" fmla="*/ 6 w 126"/>
                <a:gd name="T21" fmla="*/ 79 h 100"/>
                <a:gd name="T22" fmla="*/ 10 w 126"/>
                <a:gd name="T23" fmla="*/ 79 h 100"/>
                <a:gd name="T24" fmla="*/ 10 w 126"/>
                <a:gd name="T25" fmla="*/ 94 h 100"/>
                <a:gd name="T26" fmla="*/ 16 w 126"/>
                <a:gd name="T27" fmla="*/ 100 h 100"/>
                <a:gd name="T28" fmla="*/ 25 w 126"/>
                <a:gd name="T29" fmla="*/ 100 h 100"/>
                <a:gd name="T30" fmla="*/ 30 w 126"/>
                <a:gd name="T31" fmla="*/ 94 h 100"/>
                <a:gd name="T32" fmla="*/ 30 w 126"/>
                <a:gd name="T33" fmla="*/ 79 h 100"/>
                <a:gd name="T34" fmla="*/ 98 w 126"/>
                <a:gd name="T35" fmla="*/ 79 h 100"/>
                <a:gd name="T36" fmla="*/ 98 w 126"/>
                <a:gd name="T37" fmla="*/ 94 h 100"/>
                <a:gd name="T38" fmla="*/ 104 w 126"/>
                <a:gd name="T39" fmla="*/ 100 h 100"/>
                <a:gd name="T40" fmla="*/ 112 w 126"/>
                <a:gd name="T41" fmla="*/ 100 h 100"/>
                <a:gd name="T42" fmla="*/ 118 w 126"/>
                <a:gd name="T43" fmla="*/ 94 h 100"/>
                <a:gd name="T44" fmla="*/ 118 w 126"/>
                <a:gd name="T45" fmla="*/ 79 h 100"/>
                <a:gd name="T46" fmla="*/ 120 w 126"/>
                <a:gd name="T47" fmla="*/ 79 h 100"/>
                <a:gd name="T48" fmla="*/ 126 w 126"/>
                <a:gd name="T49" fmla="*/ 73 h 100"/>
                <a:gd name="T50" fmla="*/ 126 w 126"/>
                <a:gd name="T51" fmla="*/ 42 h 100"/>
                <a:gd name="T52" fmla="*/ 120 w 126"/>
                <a:gd name="T53" fmla="*/ 36 h 100"/>
                <a:gd name="T54" fmla="*/ 17 w 126"/>
                <a:gd name="T55" fmla="*/ 11 h 100"/>
                <a:gd name="T56" fmla="*/ 27 w 126"/>
                <a:gd name="T57" fmla="*/ 5 h 100"/>
                <a:gd name="T58" fmla="*/ 96 w 126"/>
                <a:gd name="T59" fmla="*/ 5 h 100"/>
                <a:gd name="T60" fmla="*/ 106 w 126"/>
                <a:gd name="T61" fmla="*/ 11 h 100"/>
                <a:gd name="T62" fmla="*/ 112 w 126"/>
                <a:gd name="T63" fmla="*/ 35 h 100"/>
                <a:gd name="T64" fmla="*/ 13 w 126"/>
                <a:gd name="T65" fmla="*/ 35 h 100"/>
                <a:gd name="T66" fmla="*/ 17 w 126"/>
                <a:gd name="T67" fmla="*/ 11 h 100"/>
                <a:gd name="T68" fmla="*/ 22 w 126"/>
                <a:gd name="T69" fmla="*/ 65 h 100"/>
                <a:gd name="T70" fmla="*/ 14 w 126"/>
                <a:gd name="T71" fmla="*/ 56 h 100"/>
                <a:gd name="T72" fmla="*/ 22 w 126"/>
                <a:gd name="T73" fmla="*/ 48 h 100"/>
                <a:gd name="T74" fmla="*/ 31 w 126"/>
                <a:gd name="T75" fmla="*/ 56 h 100"/>
                <a:gd name="T76" fmla="*/ 22 w 126"/>
                <a:gd name="T77" fmla="*/ 65 h 100"/>
                <a:gd name="T78" fmla="*/ 76 w 126"/>
                <a:gd name="T79" fmla="*/ 65 h 100"/>
                <a:gd name="T80" fmla="*/ 51 w 126"/>
                <a:gd name="T81" fmla="*/ 65 h 100"/>
                <a:gd name="T82" fmla="*/ 43 w 126"/>
                <a:gd name="T83" fmla="*/ 57 h 100"/>
                <a:gd name="T84" fmla="*/ 51 w 126"/>
                <a:gd name="T85" fmla="*/ 49 h 100"/>
                <a:gd name="T86" fmla="*/ 76 w 126"/>
                <a:gd name="T87" fmla="*/ 49 h 100"/>
                <a:gd name="T88" fmla="*/ 84 w 126"/>
                <a:gd name="T89" fmla="*/ 57 h 100"/>
                <a:gd name="T90" fmla="*/ 76 w 126"/>
                <a:gd name="T91" fmla="*/ 65 h 100"/>
                <a:gd name="T92" fmla="*/ 105 w 126"/>
                <a:gd name="T93" fmla="*/ 65 h 100"/>
                <a:gd name="T94" fmla="*/ 96 w 126"/>
                <a:gd name="T95" fmla="*/ 56 h 100"/>
                <a:gd name="T96" fmla="*/ 105 w 126"/>
                <a:gd name="T97" fmla="*/ 48 h 100"/>
                <a:gd name="T98" fmla="*/ 113 w 126"/>
                <a:gd name="T99" fmla="*/ 56 h 100"/>
                <a:gd name="T100" fmla="*/ 105 w 126"/>
                <a:gd name="T101" fmla="*/ 6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6" h="100">
                  <a:moveTo>
                    <a:pt x="120" y="36"/>
                  </a:moveTo>
                  <a:cubicBezTo>
                    <a:pt x="119" y="36"/>
                    <a:pt x="119" y="36"/>
                    <a:pt x="119" y="36"/>
                  </a:cubicBezTo>
                  <a:cubicBezTo>
                    <a:pt x="119" y="36"/>
                    <a:pt x="112" y="10"/>
                    <a:pt x="111" y="9"/>
                  </a:cubicBezTo>
                  <a:cubicBezTo>
                    <a:pt x="106" y="0"/>
                    <a:pt x="99" y="1"/>
                    <a:pt x="99" y="1"/>
                  </a:cubicBezTo>
                  <a:cubicBezTo>
                    <a:pt x="25" y="1"/>
                    <a:pt x="25" y="1"/>
                    <a:pt x="25" y="1"/>
                  </a:cubicBezTo>
                  <a:cubicBezTo>
                    <a:pt x="16" y="1"/>
                    <a:pt x="13" y="7"/>
                    <a:pt x="13" y="7"/>
                  </a:cubicBezTo>
                  <a:cubicBezTo>
                    <a:pt x="7" y="36"/>
                    <a:pt x="7" y="36"/>
                    <a:pt x="7" y="36"/>
                  </a:cubicBezTo>
                  <a:cubicBezTo>
                    <a:pt x="6" y="36"/>
                    <a:pt x="6" y="36"/>
                    <a:pt x="6" y="36"/>
                  </a:cubicBezTo>
                  <a:cubicBezTo>
                    <a:pt x="3" y="36"/>
                    <a:pt x="0" y="39"/>
                    <a:pt x="0" y="42"/>
                  </a:cubicBezTo>
                  <a:cubicBezTo>
                    <a:pt x="0" y="73"/>
                    <a:pt x="0" y="73"/>
                    <a:pt x="0" y="73"/>
                  </a:cubicBezTo>
                  <a:cubicBezTo>
                    <a:pt x="0" y="77"/>
                    <a:pt x="3" y="79"/>
                    <a:pt x="6" y="79"/>
                  </a:cubicBezTo>
                  <a:cubicBezTo>
                    <a:pt x="10" y="79"/>
                    <a:pt x="10" y="79"/>
                    <a:pt x="10" y="79"/>
                  </a:cubicBezTo>
                  <a:cubicBezTo>
                    <a:pt x="10" y="94"/>
                    <a:pt x="10" y="94"/>
                    <a:pt x="10" y="94"/>
                  </a:cubicBezTo>
                  <a:cubicBezTo>
                    <a:pt x="10" y="97"/>
                    <a:pt x="13" y="100"/>
                    <a:pt x="16" y="100"/>
                  </a:cubicBezTo>
                  <a:cubicBezTo>
                    <a:pt x="25" y="100"/>
                    <a:pt x="25" y="100"/>
                    <a:pt x="25" y="100"/>
                  </a:cubicBezTo>
                  <a:cubicBezTo>
                    <a:pt x="28" y="100"/>
                    <a:pt x="30" y="97"/>
                    <a:pt x="30" y="94"/>
                  </a:cubicBezTo>
                  <a:cubicBezTo>
                    <a:pt x="30" y="79"/>
                    <a:pt x="30" y="79"/>
                    <a:pt x="30" y="79"/>
                  </a:cubicBezTo>
                  <a:cubicBezTo>
                    <a:pt x="98" y="79"/>
                    <a:pt x="98" y="79"/>
                    <a:pt x="98" y="79"/>
                  </a:cubicBezTo>
                  <a:cubicBezTo>
                    <a:pt x="98" y="94"/>
                    <a:pt x="98" y="94"/>
                    <a:pt x="98" y="94"/>
                  </a:cubicBezTo>
                  <a:cubicBezTo>
                    <a:pt x="98" y="97"/>
                    <a:pt x="100" y="100"/>
                    <a:pt x="104" y="100"/>
                  </a:cubicBezTo>
                  <a:cubicBezTo>
                    <a:pt x="112" y="100"/>
                    <a:pt x="112" y="100"/>
                    <a:pt x="112" y="100"/>
                  </a:cubicBezTo>
                  <a:cubicBezTo>
                    <a:pt x="115" y="100"/>
                    <a:pt x="118" y="97"/>
                    <a:pt x="118" y="94"/>
                  </a:cubicBezTo>
                  <a:cubicBezTo>
                    <a:pt x="118" y="79"/>
                    <a:pt x="118" y="79"/>
                    <a:pt x="118" y="79"/>
                  </a:cubicBezTo>
                  <a:cubicBezTo>
                    <a:pt x="120" y="79"/>
                    <a:pt x="120" y="79"/>
                    <a:pt x="120" y="79"/>
                  </a:cubicBezTo>
                  <a:cubicBezTo>
                    <a:pt x="123" y="79"/>
                    <a:pt x="126" y="77"/>
                    <a:pt x="126" y="73"/>
                  </a:cubicBezTo>
                  <a:cubicBezTo>
                    <a:pt x="126" y="42"/>
                    <a:pt x="126" y="42"/>
                    <a:pt x="126" y="42"/>
                  </a:cubicBezTo>
                  <a:cubicBezTo>
                    <a:pt x="126" y="39"/>
                    <a:pt x="123" y="36"/>
                    <a:pt x="120" y="36"/>
                  </a:cubicBezTo>
                  <a:close/>
                  <a:moveTo>
                    <a:pt x="17" y="11"/>
                  </a:moveTo>
                  <a:cubicBezTo>
                    <a:pt x="17" y="11"/>
                    <a:pt x="19" y="5"/>
                    <a:pt x="27" y="5"/>
                  </a:cubicBezTo>
                  <a:cubicBezTo>
                    <a:pt x="96" y="5"/>
                    <a:pt x="96" y="5"/>
                    <a:pt x="96" y="5"/>
                  </a:cubicBezTo>
                  <a:cubicBezTo>
                    <a:pt x="96" y="5"/>
                    <a:pt x="102" y="4"/>
                    <a:pt x="106" y="11"/>
                  </a:cubicBezTo>
                  <a:cubicBezTo>
                    <a:pt x="106" y="11"/>
                    <a:pt x="112" y="35"/>
                    <a:pt x="112" y="35"/>
                  </a:cubicBezTo>
                  <a:cubicBezTo>
                    <a:pt x="13" y="35"/>
                    <a:pt x="13" y="35"/>
                    <a:pt x="13" y="35"/>
                  </a:cubicBezTo>
                  <a:lnTo>
                    <a:pt x="17" y="11"/>
                  </a:lnTo>
                  <a:close/>
                  <a:moveTo>
                    <a:pt x="22" y="65"/>
                  </a:moveTo>
                  <a:cubicBezTo>
                    <a:pt x="18" y="65"/>
                    <a:pt x="14" y="61"/>
                    <a:pt x="14" y="56"/>
                  </a:cubicBezTo>
                  <a:cubicBezTo>
                    <a:pt x="14" y="52"/>
                    <a:pt x="18" y="48"/>
                    <a:pt x="22" y="48"/>
                  </a:cubicBezTo>
                  <a:cubicBezTo>
                    <a:pt x="27" y="48"/>
                    <a:pt x="31" y="52"/>
                    <a:pt x="31" y="56"/>
                  </a:cubicBezTo>
                  <a:cubicBezTo>
                    <a:pt x="31" y="61"/>
                    <a:pt x="27" y="65"/>
                    <a:pt x="22" y="65"/>
                  </a:cubicBezTo>
                  <a:close/>
                  <a:moveTo>
                    <a:pt x="76" y="65"/>
                  </a:moveTo>
                  <a:cubicBezTo>
                    <a:pt x="51" y="65"/>
                    <a:pt x="51" y="65"/>
                    <a:pt x="51" y="65"/>
                  </a:cubicBezTo>
                  <a:cubicBezTo>
                    <a:pt x="46" y="65"/>
                    <a:pt x="43" y="61"/>
                    <a:pt x="43" y="57"/>
                  </a:cubicBezTo>
                  <a:cubicBezTo>
                    <a:pt x="43" y="53"/>
                    <a:pt x="46" y="49"/>
                    <a:pt x="51" y="49"/>
                  </a:cubicBezTo>
                  <a:cubicBezTo>
                    <a:pt x="76" y="49"/>
                    <a:pt x="76" y="49"/>
                    <a:pt x="76" y="49"/>
                  </a:cubicBezTo>
                  <a:cubicBezTo>
                    <a:pt x="80" y="49"/>
                    <a:pt x="84" y="53"/>
                    <a:pt x="84" y="57"/>
                  </a:cubicBezTo>
                  <a:cubicBezTo>
                    <a:pt x="84" y="61"/>
                    <a:pt x="80" y="65"/>
                    <a:pt x="76" y="65"/>
                  </a:cubicBezTo>
                  <a:close/>
                  <a:moveTo>
                    <a:pt x="105" y="65"/>
                  </a:moveTo>
                  <a:cubicBezTo>
                    <a:pt x="100" y="65"/>
                    <a:pt x="96" y="61"/>
                    <a:pt x="96" y="56"/>
                  </a:cubicBezTo>
                  <a:cubicBezTo>
                    <a:pt x="96" y="52"/>
                    <a:pt x="100" y="48"/>
                    <a:pt x="105" y="48"/>
                  </a:cubicBezTo>
                  <a:cubicBezTo>
                    <a:pt x="109" y="48"/>
                    <a:pt x="113" y="52"/>
                    <a:pt x="113" y="56"/>
                  </a:cubicBezTo>
                  <a:cubicBezTo>
                    <a:pt x="113" y="61"/>
                    <a:pt x="109" y="65"/>
                    <a:pt x="105" y="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5" name="文本框 66"/>
            <p:cNvSpPr txBox="1">
              <a:spLocks noChangeArrowheads="1"/>
            </p:cNvSpPr>
            <p:nvPr/>
          </p:nvSpPr>
          <p:spPr bwMode="auto">
            <a:xfrm>
              <a:off x="4469836" y="2830424"/>
              <a:ext cx="1455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Your Title Here</a:t>
              </a:r>
              <a:endPar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1" name="组合 30"/>
          <p:cNvGrpSpPr/>
          <p:nvPr/>
        </p:nvGrpSpPr>
        <p:grpSpPr>
          <a:xfrm>
            <a:off x="653221" y="398417"/>
            <a:ext cx="1694014" cy="515719"/>
            <a:chOff x="653221" y="398417"/>
            <a:chExt cx="1694014" cy="515719"/>
          </a:xfrm>
        </p:grpSpPr>
        <p:grpSp>
          <p:nvGrpSpPr>
            <p:cNvPr id="32" name="组合 31"/>
            <p:cNvGrpSpPr/>
            <p:nvPr/>
          </p:nvGrpSpPr>
          <p:grpSpPr>
            <a:xfrm>
              <a:off x="653221" y="398417"/>
              <a:ext cx="423920" cy="422910"/>
              <a:chOff x="1088650" y="746760"/>
              <a:chExt cx="423920" cy="422910"/>
            </a:xfrm>
          </p:grpSpPr>
          <p:sp>
            <p:nvSpPr>
              <p:cNvPr id="34" name="矩形 33"/>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文本框 32"/>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项目经历</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2003314" y="2336800"/>
            <a:ext cx="188686" cy="200297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a:spLocks noChangeAspect="1"/>
          </p:cNvSpPr>
          <p:nvPr/>
        </p:nvSpPr>
        <p:spPr>
          <a:xfrm rot="1920000">
            <a:off x="4783138" y="4084638"/>
            <a:ext cx="1385888" cy="2028825"/>
          </a:xfrm>
          <a:custGeom>
            <a:avLst/>
            <a:gdLst>
              <a:gd name="connsiteX0" fmla="*/ 692911 w 1385822"/>
              <a:gd name="connsiteY0" fmla="*/ 0 h 2028223"/>
              <a:gd name="connsiteX1" fmla="*/ 1271268 w 1385822"/>
              <a:gd name="connsiteY1" fmla="*/ 949723 h 2028223"/>
              <a:gd name="connsiteX2" fmla="*/ 1268474 w 1385822"/>
              <a:gd name="connsiteY2" fmla="*/ 949723 h 2028223"/>
              <a:gd name="connsiteX3" fmla="*/ 1331370 w 1385822"/>
              <a:gd name="connsiteY3" fmla="*/ 1065600 h 2028223"/>
              <a:gd name="connsiteX4" fmla="*/ 1385822 w 1385822"/>
              <a:gd name="connsiteY4" fmla="*/ 1335312 h 2028223"/>
              <a:gd name="connsiteX5" fmla="*/ 692911 w 1385822"/>
              <a:gd name="connsiteY5" fmla="*/ 2028223 h 2028223"/>
              <a:gd name="connsiteX6" fmla="*/ 0 w 1385822"/>
              <a:gd name="connsiteY6" fmla="*/ 1335312 h 2028223"/>
              <a:gd name="connsiteX7" fmla="*/ 54452 w 1385822"/>
              <a:gd name="connsiteY7" fmla="*/ 1065600 h 2028223"/>
              <a:gd name="connsiteX8" fmla="*/ 117348 w 1385822"/>
              <a:gd name="connsiteY8" fmla="*/ 949723 h 2028223"/>
              <a:gd name="connsiteX9" fmla="*/ 114554 w 1385822"/>
              <a:gd name="connsiteY9" fmla="*/ 949723 h 202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822" h="2028223">
                <a:moveTo>
                  <a:pt x="692911" y="0"/>
                </a:moveTo>
                <a:lnTo>
                  <a:pt x="1271268" y="949723"/>
                </a:lnTo>
                <a:lnTo>
                  <a:pt x="1268474" y="949723"/>
                </a:lnTo>
                <a:lnTo>
                  <a:pt x="1331370" y="1065600"/>
                </a:lnTo>
                <a:cubicBezTo>
                  <a:pt x="1366433" y="1148499"/>
                  <a:pt x="1385822" y="1239641"/>
                  <a:pt x="1385822" y="1335312"/>
                </a:cubicBezTo>
                <a:cubicBezTo>
                  <a:pt x="1385822" y="1717996"/>
                  <a:pt x="1075595" y="2028223"/>
                  <a:pt x="692911" y="2028223"/>
                </a:cubicBezTo>
                <a:cubicBezTo>
                  <a:pt x="310227" y="2028223"/>
                  <a:pt x="0" y="1717996"/>
                  <a:pt x="0" y="1335312"/>
                </a:cubicBezTo>
                <a:cubicBezTo>
                  <a:pt x="0" y="1239641"/>
                  <a:pt x="19389" y="1148499"/>
                  <a:pt x="54452" y="1065600"/>
                </a:cubicBezTo>
                <a:lnTo>
                  <a:pt x="117348" y="949723"/>
                </a:lnTo>
                <a:lnTo>
                  <a:pt x="114554" y="949723"/>
                </a:lnTo>
                <a:close/>
              </a:path>
            </a:pathLst>
          </a:cu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 name="椭圆 5"/>
          <p:cNvSpPr>
            <a:spLocks noChangeAspect="1"/>
          </p:cNvSpPr>
          <p:nvPr/>
        </p:nvSpPr>
        <p:spPr>
          <a:xfrm rot="1920000">
            <a:off x="4735513" y="4794250"/>
            <a:ext cx="1144588" cy="1144588"/>
          </a:xfrm>
          <a:prstGeom prst="ellipse">
            <a:avLst/>
          </a:prstGeom>
          <a:noFill/>
          <a:ln>
            <a:solidFill>
              <a:srgbClr val="40404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7" name="任意多边形 6"/>
          <p:cNvSpPr>
            <a:spLocks noChangeAspect="1"/>
          </p:cNvSpPr>
          <p:nvPr/>
        </p:nvSpPr>
        <p:spPr>
          <a:xfrm rot="20015796">
            <a:off x="5927725" y="4149725"/>
            <a:ext cx="1385888" cy="2028825"/>
          </a:xfrm>
          <a:custGeom>
            <a:avLst/>
            <a:gdLst>
              <a:gd name="connsiteX0" fmla="*/ 692911 w 1385822"/>
              <a:gd name="connsiteY0" fmla="*/ 0 h 2028223"/>
              <a:gd name="connsiteX1" fmla="*/ 1271268 w 1385822"/>
              <a:gd name="connsiteY1" fmla="*/ 949723 h 2028223"/>
              <a:gd name="connsiteX2" fmla="*/ 1268474 w 1385822"/>
              <a:gd name="connsiteY2" fmla="*/ 949723 h 2028223"/>
              <a:gd name="connsiteX3" fmla="*/ 1331370 w 1385822"/>
              <a:gd name="connsiteY3" fmla="*/ 1065600 h 2028223"/>
              <a:gd name="connsiteX4" fmla="*/ 1385822 w 1385822"/>
              <a:gd name="connsiteY4" fmla="*/ 1335312 h 2028223"/>
              <a:gd name="connsiteX5" fmla="*/ 692911 w 1385822"/>
              <a:gd name="connsiteY5" fmla="*/ 2028223 h 2028223"/>
              <a:gd name="connsiteX6" fmla="*/ 0 w 1385822"/>
              <a:gd name="connsiteY6" fmla="*/ 1335312 h 2028223"/>
              <a:gd name="connsiteX7" fmla="*/ 54452 w 1385822"/>
              <a:gd name="connsiteY7" fmla="*/ 1065600 h 2028223"/>
              <a:gd name="connsiteX8" fmla="*/ 117348 w 1385822"/>
              <a:gd name="connsiteY8" fmla="*/ 949723 h 2028223"/>
              <a:gd name="connsiteX9" fmla="*/ 114554 w 1385822"/>
              <a:gd name="connsiteY9" fmla="*/ 949723 h 202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822" h="2028223">
                <a:moveTo>
                  <a:pt x="692911" y="0"/>
                </a:moveTo>
                <a:lnTo>
                  <a:pt x="1271268" y="949723"/>
                </a:lnTo>
                <a:lnTo>
                  <a:pt x="1268474" y="949723"/>
                </a:lnTo>
                <a:lnTo>
                  <a:pt x="1331370" y="1065600"/>
                </a:lnTo>
                <a:cubicBezTo>
                  <a:pt x="1366433" y="1148499"/>
                  <a:pt x="1385822" y="1239641"/>
                  <a:pt x="1385822" y="1335312"/>
                </a:cubicBezTo>
                <a:cubicBezTo>
                  <a:pt x="1385822" y="1717996"/>
                  <a:pt x="1075595" y="2028223"/>
                  <a:pt x="692911" y="2028223"/>
                </a:cubicBezTo>
                <a:cubicBezTo>
                  <a:pt x="310227" y="2028223"/>
                  <a:pt x="0" y="1717996"/>
                  <a:pt x="0" y="1335312"/>
                </a:cubicBezTo>
                <a:cubicBezTo>
                  <a:pt x="0" y="1239641"/>
                  <a:pt x="19389" y="1148499"/>
                  <a:pt x="54452" y="1065600"/>
                </a:cubicBezTo>
                <a:lnTo>
                  <a:pt x="117348" y="949723"/>
                </a:lnTo>
                <a:lnTo>
                  <a:pt x="114554" y="949723"/>
                </a:lnTo>
                <a:close/>
              </a:path>
            </a:pathLst>
          </a:cu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8" name="椭圆 7"/>
          <p:cNvSpPr>
            <a:spLocks noChangeAspect="1"/>
          </p:cNvSpPr>
          <p:nvPr/>
        </p:nvSpPr>
        <p:spPr>
          <a:xfrm rot="20015796">
            <a:off x="6188075" y="4873625"/>
            <a:ext cx="1144588" cy="1146175"/>
          </a:xfrm>
          <a:prstGeom prst="ellipse">
            <a:avLst/>
          </a:prstGeom>
          <a:noFill/>
          <a:ln>
            <a:solidFill>
              <a:srgbClr val="40404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 name="任意多边形 8"/>
          <p:cNvSpPr>
            <a:spLocks noChangeAspect="1"/>
          </p:cNvSpPr>
          <p:nvPr/>
        </p:nvSpPr>
        <p:spPr>
          <a:xfrm rot="5424204" flipV="1">
            <a:off x="6488113" y="3176588"/>
            <a:ext cx="1384300" cy="2028825"/>
          </a:xfrm>
          <a:custGeom>
            <a:avLst/>
            <a:gdLst>
              <a:gd name="connsiteX0" fmla="*/ 692911 w 1385822"/>
              <a:gd name="connsiteY0" fmla="*/ 0 h 2028223"/>
              <a:gd name="connsiteX1" fmla="*/ 1271268 w 1385822"/>
              <a:gd name="connsiteY1" fmla="*/ 949723 h 2028223"/>
              <a:gd name="connsiteX2" fmla="*/ 1268474 w 1385822"/>
              <a:gd name="connsiteY2" fmla="*/ 949723 h 2028223"/>
              <a:gd name="connsiteX3" fmla="*/ 1331370 w 1385822"/>
              <a:gd name="connsiteY3" fmla="*/ 1065600 h 2028223"/>
              <a:gd name="connsiteX4" fmla="*/ 1385822 w 1385822"/>
              <a:gd name="connsiteY4" fmla="*/ 1335312 h 2028223"/>
              <a:gd name="connsiteX5" fmla="*/ 692911 w 1385822"/>
              <a:gd name="connsiteY5" fmla="*/ 2028223 h 2028223"/>
              <a:gd name="connsiteX6" fmla="*/ 0 w 1385822"/>
              <a:gd name="connsiteY6" fmla="*/ 1335312 h 2028223"/>
              <a:gd name="connsiteX7" fmla="*/ 54452 w 1385822"/>
              <a:gd name="connsiteY7" fmla="*/ 1065600 h 2028223"/>
              <a:gd name="connsiteX8" fmla="*/ 117348 w 1385822"/>
              <a:gd name="connsiteY8" fmla="*/ 949723 h 2028223"/>
              <a:gd name="connsiteX9" fmla="*/ 114554 w 1385822"/>
              <a:gd name="connsiteY9" fmla="*/ 949723 h 202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822" h="2028223">
                <a:moveTo>
                  <a:pt x="692911" y="0"/>
                </a:moveTo>
                <a:lnTo>
                  <a:pt x="1271268" y="949723"/>
                </a:lnTo>
                <a:lnTo>
                  <a:pt x="1268474" y="949723"/>
                </a:lnTo>
                <a:lnTo>
                  <a:pt x="1331370" y="1065600"/>
                </a:lnTo>
                <a:cubicBezTo>
                  <a:pt x="1366433" y="1148499"/>
                  <a:pt x="1385822" y="1239641"/>
                  <a:pt x="1385822" y="1335312"/>
                </a:cubicBezTo>
                <a:cubicBezTo>
                  <a:pt x="1385822" y="1717996"/>
                  <a:pt x="1075595" y="2028223"/>
                  <a:pt x="692911" y="2028223"/>
                </a:cubicBezTo>
                <a:cubicBezTo>
                  <a:pt x="310227" y="2028223"/>
                  <a:pt x="0" y="1717996"/>
                  <a:pt x="0" y="1335312"/>
                </a:cubicBezTo>
                <a:cubicBezTo>
                  <a:pt x="0" y="1239641"/>
                  <a:pt x="19389" y="1148499"/>
                  <a:pt x="54452" y="1065600"/>
                </a:cubicBezTo>
                <a:lnTo>
                  <a:pt x="117348" y="949723"/>
                </a:lnTo>
                <a:lnTo>
                  <a:pt x="114554" y="949723"/>
                </a:lnTo>
                <a:close/>
              </a:path>
            </a:pathLst>
          </a:cu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 name="椭圆 9"/>
          <p:cNvSpPr>
            <a:spLocks noChangeAspect="1"/>
          </p:cNvSpPr>
          <p:nvPr/>
        </p:nvSpPr>
        <p:spPr>
          <a:xfrm rot="5424204" flipV="1">
            <a:off x="6922294" y="3620294"/>
            <a:ext cx="1146175" cy="1144588"/>
          </a:xfrm>
          <a:prstGeom prst="ellipse">
            <a:avLst/>
          </a:prstGeom>
          <a:solidFill>
            <a:schemeClr val="bg1">
              <a:alpha val="25000"/>
            </a:schemeClr>
          </a:solidFill>
          <a:ln>
            <a:solidFill>
              <a:srgbClr val="40404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 name="任意多边形 10"/>
          <p:cNvSpPr>
            <a:spLocks noChangeAspect="1"/>
          </p:cNvSpPr>
          <p:nvPr/>
        </p:nvSpPr>
        <p:spPr>
          <a:xfrm rot="20015796" flipH="1" flipV="1">
            <a:off x="4837113" y="2127250"/>
            <a:ext cx="1385888" cy="2027238"/>
          </a:xfrm>
          <a:custGeom>
            <a:avLst/>
            <a:gdLst>
              <a:gd name="connsiteX0" fmla="*/ 692911 w 1385822"/>
              <a:gd name="connsiteY0" fmla="*/ 0 h 2028223"/>
              <a:gd name="connsiteX1" fmla="*/ 1271268 w 1385822"/>
              <a:gd name="connsiteY1" fmla="*/ 949723 h 2028223"/>
              <a:gd name="connsiteX2" fmla="*/ 1268474 w 1385822"/>
              <a:gd name="connsiteY2" fmla="*/ 949723 h 2028223"/>
              <a:gd name="connsiteX3" fmla="*/ 1331370 w 1385822"/>
              <a:gd name="connsiteY3" fmla="*/ 1065600 h 2028223"/>
              <a:gd name="connsiteX4" fmla="*/ 1385822 w 1385822"/>
              <a:gd name="connsiteY4" fmla="*/ 1335312 h 2028223"/>
              <a:gd name="connsiteX5" fmla="*/ 692911 w 1385822"/>
              <a:gd name="connsiteY5" fmla="*/ 2028223 h 2028223"/>
              <a:gd name="connsiteX6" fmla="*/ 0 w 1385822"/>
              <a:gd name="connsiteY6" fmla="*/ 1335312 h 2028223"/>
              <a:gd name="connsiteX7" fmla="*/ 54452 w 1385822"/>
              <a:gd name="connsiteY7" fmla="*/ 1065600 h 2028223"/>
              <a:gd name="connsiteX8" fmla="*/ 117348 w 1385822"/>
              <a:gd name="connsiteY8" fmla="*/ 949723 h 2028223"/>
              <a:gd name="connsiteX9" fmla="*/ 114554 w 1385822"/>
              <a:gd name="connsiteY9" fmla="*/ 949723 h 202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822" h="2028223">
                <a:moveTo>
                  <a:pt x="692911" y="0"/>
                </a:moveTo>
                <a:lnTo>
                  <a:pt x="1271268" y="949723"/>
                </a:lnTo>
                <a:lnTo>
                  <a:pt x="1268474" y="949723"/>
                </a:lnTo>
                <a:lnTo>
                  <a:pt x="1331370" y="1065600"/>
                </a:lnTo>
                <a:cubicBezTo>
                  <a:pt x="1366433" y="1148499"/>
                  <a:pt x="1385822" y="1239641"/>
                  <a:pt x="1385822" y="1335312"/>
                </a:cubicBezTo>
                <a:cubicBezTo>
                  <a:pt x="1385822" y="1717996"/>
                  <a:pt x="1075595" y="2028223"/>
                  <a:pt x="692911" y="2028223"/>
                </a:cubicBezTo>
                <a:cubicBezTo>
                  <a:pt x="310227" y="2028223"/>
                  <a:pt x="0" y="1717996"/>
                  <a:pt x="0" y="1335312"/>
                </a:cubicBezTo>
                <a:cubicBezTo>
                  <a:pt x="0" y="1239641"/>
                  <a:pt x="19389" y="1148499"/>
                  <a:pt x="54452" y="1065600"/>
                </a:cubicBezTo>
                <a:lnTo>
                  <a:pt x="117348" y="949723"/>
                </a:lnTo>
                <a:lnTo>
                  <a:pt x="114554" y="949723"/>
                </a:lnTo>
                <a:close/>
              </a:path>
            </a:pathLst>
          </a:cu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2" name="椭圆 11"/>
          <p:cNvSpPr>
            <a:spLocks noChangeAspect="1"/>
          </p:cNvSpPr>
          <p:nvPr/>
        </p:nvSpPr>
        <p:spPr>
          <a:xfrm rot="20015796" flipH="1" flipV="1">
            <a:off x="4818063" y="2286000"/>
            <a:ext cx="1144588" cy="1144588"/>
          </a:xfrm>
          <a:prstGeom prst="ellipse">
            <a:avLst/>
          </a:prstGeom>
          <a:noFill/>
          <a:ln>
            <a:solidFill>
              <a:srgbClr val="40404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任意多边形 12"/>
          <p:cNvSpPr>
            <a:spLocks noChangeAspect="1"/>
          </p:cNvSpPr>
          <p:nvPr/>
        </p:nvSpPr>
        <p:spPr>
          <a:xfrm rot="5424204" flipH="1">
            <a:off x="4227513" y="3068638"/>
            <a:ext cx="1385888" cy="2027238"/>
          </a:xfrm>
          <a:custGeom>
            <a:avLst/>
            <a:gdLst>
              <a:gd name="connsiteX0" fmla="*/ 692911 w 1385822"/>
              <a:gd name="connsiteY0" fmla="*/ 0 h 2028223"/>
              <a:gd name="connsiteX1" fmla="*/ 1271268 w 1385822"/>
              <a:gd name="connsiteY1" fmla="*/ 949723 h 2028223"/>
              <a:gd name="connsiteX2" fmla="*/ 1268474 w 1385822"/>
              <a:gd name="connsiteY2" fmla="*/ 949723 h 2028223"/>
              <a:gd name="connsiteX3" fmla="*/ 1331370 w 1385822"/>
              <a:gd name="connsiteY3" fmla="*/ 1065600 h 2028223"/>
              <a:gd name="connsiteX4" fmla="*/ 1385822 w 1385822"/>
              <a:gd name="connsiteY4" fmla="*/ 1335312 h 2028223"/>
              <a:gd name="connsiteX5" fmla="*/ 692911 w 1385822"/>
              <a:gd name="connsiteY5" fmla="*/ 2028223 h 2028223"/>
              <a:gd name="connsiteX6" fmla="*/ 0 w 1385822"/>
              <a:gd name="connsiteY6" fmla="*/ 1335312 h 2028223"/>
              <a:gd name="connsiteX7" fmla="*/ 54452 w 1385822"/>
              <a:gd name="connsiteY7" fmla="*/ 1065600 h 2028223"/>
              <a:gd name="connsiteX8" fmla="*/ 117348 w 1385822"/>
              <a:gd name="connsiteY8" fmla="*/ 949723 h 2028223"/>
              <a:gd name="connsiteX9" fmla="*/ 114554 w 1385822"/>
              <a:gd name="connsiteY9" fmla="*/ 949723 h 202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822" h="2028223">
                <a:moveTo>
                  <a:pt x="692911" y="0"/>
                </a:moveTo>
                <a:lnTo>
                  <a:pt x="1271268" y="949723"/>
                </a:lnTo>
                <a:lnTo>
                  <a:pt x="1268474" y="949723"/>
                </a:lnTo>
                <a:lnTo>
                  <a:pt x="1331370" y="1065600"/>
                </a:lnTo>
                <a:cubicBezTo>
                  <a:pt x="1366433" y="1148499"/>
                  <a:pt x="1385822" y="1239641"/>
                  <a:pt x="1385822" y="1335312"/>
                </a:cubicBezTo>
                <a:cubicBezTo>
                  <a:pt x="1385822" y="1717996"/>
                  <a:pt x="1075595" y="2028223"/>
                  <a:pt x="692911" y="2028223"/>
                </a:cubicBezTo>
                <a:cubicBezTo>
                  <a:pt x="310227" y="2028223"/>
                  <a:pt x="0" y="1717996"/>
                  <a:pt x="0" y="1335312"/>
                </a:cubicBezTo>
                <a:cubicBezTo>
                  <a:pt x="0" y="1239641"/>
                  <a:pt x="19389" y="1148499"/>
                  <a:pt x="54452" y="1065600"/>
                </a:cubicBezTo>
                <a:lnTo>
                  <a:pt x="117348" y="949723"/>
                </a:lnTo>
                <a:lnTo>
                  <a:pt x="114554" y="949723"/>
                </a:lnTo>
                <a:close/>
              </a:path>
            </a:pathLst>
          </a:cu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椭圆 13"/>
          <p:cNvSpPr>
            <a:spLocks noChangeAspect="1"/>
          </p:cNvSpPr>
          <p:nvPr/>
        </p:nvSpPr>
        <p:spPr>
          <a:xfrm rot="5424204" flipH="1">
            <a:off x="4033044" y="3507581"/>
            <a:ext cx="1144588" cy="1146175"/>
          </a:xfrm>
          <a:prstGeom prst="ellipse">
            <a:avLst/>
          </a:prstGeom>
          <a:noFill/>
          <a:ln>
            <a:solidFill>
              <a:srgbClr val="40404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5" name="任意多边形 14"/>
          <p:cNvSpPr>
            <a:spLocks noChangeAspect="1"/>
          </p:cNvSpPr>
          <p:nvPr/>
        </p:nvSpPr>
        <p:spPr>
          <a:xfrm rot="1920000" flipV="1">
            <a:off x="5976938" y="2174875"/>
            <a:ext cx="1385888" cy="2027238"/>
          </a:xfrm>
          <a:custGeom>
            <a:avLst/>
            <a:gdLst>
              <a:gd name="connsiteX0" fmla="*/ 692911 w 1385822"/>
              <a:gd name="connsiteY0" fmla="*/ 0 h 2028223"/>
              <a:gd name="connsiteX1" fmla="*/ 1271268 w 1385822"/>
              <a:gd name="connsiteY1" fmla="*/ 949723 h 2028223"/>
              <a:gd name="connsiteX2" fmla="*/ 1268474 w 1385822"/>
              <a:gd name="connsiteY2" fmla="*/ 949723 h 2028223"/>
              <a:gd name="connsiteX3" fmla="*/ 1331370 w 1385822"/>
              <a:gd name="connsiteY3" fmla="*/ 1065600 h 2028223"/>
              <a:gd name="connsiteX4" fmla="*/ 1385822 w 1385822"/>
              <a:gd name="connsiteY4" fmla="*/ 1335312 h 2028223"/>
              <a:gd name="connsiteX5" fmla="*/ 692911 w 1385822"/>
              <a:gd name="connsiteY5" fmla="*/ 2028223 h 2028223"/>
              <a:gd name="connsiteX6" fmla="*/ 0 w 1385822"/>
              <a:gd name="connsiteY6" fmla="*/ 1335312 h 2028223"/>
              <a:gd name="connsiteX7" fmla="*/ 54452 w 1385822"/>
              <a:gd name="connsiteY7" fmla="*/ 1065600 h 2028223"/>
              <a:gd name="connsiteX8" fmla="*/ 117348 w 1385822"/>
              <a:gd name="connsiteY8" fmla="*/ 949723 h 2028223"/>
              <a:gd name="connsiteX9" fmla="*/ 114554 w 1385822"/>
              <a:gd name="connsiteY9" fmla="*/ 949723 h 202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822" h="2028223">
                <a:moveTo>
                  <a:pt x="692911" y="0"/>
                </a:moveTo>
                <a:lnTo>
                  <a:pt x="1271268" y="949723"/>
                </a:lnTo>
                <a:lnTo>
                  <a:pt x="1268474" y="949723"/>
                </a:lnTo>
                <a:lnTo>
                  <a:pt x="1331370" y="1065600"/>
                </a:lnTo>
                <a:cubicBezTo>
                  <a:pt x="1366433" y="1148499"/>
                  <a:pt x="1385822" y="1239641"/>
                  <a:pt x="1385822" y="1335312"/>
                </a:cubicBezTo>
                <a:cubicBezTo>
                  <a:pt x="1385822" y="1717996"/>
                  <a:pt x="1075595" y="2028223"/>
                  <a:pt x="692911" y="2028223"/>
                </a:cubicBezTo>
                <a:cubicBezTo>
                  <a:pt x="310227" y="2028223"/>
                  <a:pt x="0" y="1717996"/>
                  <a:pt x="0" y="1335312"/>
                </a:cubicBezTo>
                <a:cubicBezTo>
                  <a:pt x="0" y="1239641"/>
                  <a:pt x="19389" y="1148499"/>
                  <a:pt x="54452" y="1065600"/>
                </a:cubicBezTo>
                <a:lnTo>
                  <a:pt x="117348" y="949723"/>
                </a:lnTo>
                <a:lnTo>
                  <a:pt x="114554" y="949723"/>
                </a:lnTo>
                <a:close/>
              </a:path>
            </a:pathLst>
          </a:cu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6" name="椭圆 15"/>
          <p:cNvSpPr>
            <a:spLocks noChangeAspect="1"/>
          </p:cNvSpPr>
          <p:nvPr/>
        </p:nvSpPr>
        <p:spPr>
          <a:xfrm rot="1920000" flipV="1">
            <a:off x="6264275" y="2347913"/>
            <a:ext cx="1144588" cy="1144588"/>
          </a:xfrm>
          <a:prstGeom prst="ellipse">
            <a:avLst/>
          </a:prstGeom>
          <a:noFill/>
          <a:ln>
            <a:solidFill>
              <a:srgbClr val="40404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nvGrpSpPr>
          <p:cNvPr id="17" name="组合 16"/>
          <p:cNvGrpSpPr>
            <a:grpSpLocks noChangeAspect="1"/>
          </p:cNvGrpSpPr>
          <p:nvPr/>
        </p:nvGrpSpPr>
        <p:grpSpPr>
          <a:xfrm rot="1920000">
            <a:off x="5095873" y="5106035"/>
            <a:ext cx="431800" cy="452752"/>
            <a:chOff x="7002627" y="828237"/>
            <a:chExt cx="444697" cy="466185"/>
          </a:xfrm>
          <a:solidFill>
            <a:srgbClr val="404040"/>
          </a:solidFill>
          <a:effectLst/>
        </p:grpSpPr>
        <p:sp>
          <p:nvSpPr>
            <p:cNvPr id="18" name="Freeform 11"/>
            <p:cNvSpPr/>
            <p:nvPr/>
          </p:nvSpPr>
          <p:spPr bwMode="auto">
            <a:xfrm>
              <a:off x="7133420" y="1073942"/>
              <a:ext cx="88753" cy="87818"/>
            </a:xfrm>
            <a:custGeom>
              <a:avLst/>
              <a:gdLst>
                <a:gd name="T0" fmla="*/ 24 w 40"/>
                <a:gd name="T1" fmla="*/ 1 h 40"/>
                <a:gd name="T2" fmla="*/ 20 w 40"/>
                <a:gd name="T3" fmla="*/ 0 h 40"/>
                <a:gd name="T4" fmla="*/ 0 w 40"/>
                <a:gd name="T5" fmla="*/ 20 h 40"/>
                <a:gd name="T6" fmla="*/ 20 w 40"/>
                <a:gd name="T7" fmla="*/ 40 h 40"/>
                <a:gd name="T8" fmla="*/ 40 w 40"/>
                <a:gd name="T9" fmla="*/ 20 h 40"/>
                <a:gd name="T10" fmla="*/ 39 w 40"/>
                <a:gd name="T11" fmla="*/ 15 h 40"/>
                <a:gd name="T12" fmla="*/ 15 w 40"/>
                <a:gd name="T13" fmla="*/ 26 h 40"/>
                <a:gd name="T14" fmla="*/ 24 w 40"/>
                <a:gd name="T15" fmla="*/ 1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40">
                  <a:moveTo>
                    <a:pt x="24" y="1"/>
                  </a:moveTo>
                  <a:cubicBezTo>
                    <a:pt x="23" y="1"/>
                    <a:pt x="21" y="0"/>
                    <a:pt x="20" y="0"/>
                  </a:cubicBezTo>
                  <a:cubicBezTo>
                    <a:pt x="9" y="0"/>
                    <a:pt x="0" y="9"/>
                    <a:pt x="0" y="20"/>
                  </a:cubicBezTo>
                  <a:cubicBezTo>
                    <a:pt x="0" y="31"/>
                    <a:pt x="9" y="40"/>
                    <a:pt x="20" y="40"/>
                  </a:cubicBezTo>
                  <a:cubicBezTo>
                    <a:pt x="31" y="40"/>
                    <a:pt x="40" y="31"/>
                    <a:pt x="40" y="20"/>
                  </a:cubicBezTo>
                  <a:cubicBezTo>
                    <a:pt x="40" y="18"/>
                    <a:pt x="40" y="17"/>
                    <a:pt x="39" y="15"/>
                  </a:cubicBezTo>
                  <a:cubicBezTo>
                    <a:pt x="15" y="26"/>
                    <a:pt x="15" y="26"/>
                    <a:pt x="15" y="26"/>
                  </a:cubicBezTo>
                  <a:lnTo>
                    <a:pt x="24" y="1"/>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19" name="Freeform 12"/>
            <p:cNvSpPr/>
            <p:nvPr/>
          </p:nvSpPr>
          <p:spPr bwMode="auto">
            <a:xfrm>
              <a:off x="7002627" y="943149"/>
              <a:ext cx="351273" cy="351273"/>
            </a:xfrm>
            <a:custGeom>
              <a:avLst/>
              <a:gdLst>
                <a:gd name="T0" fmla="*/ 131 w 159"/>
                <a:gd name="T1" fmla="*/ 41 h 159"/>
                <a:gd name="T2" fmla="*/ 144 w 159"/>
                <a:gd name="T3" fmla="*/ 79 h 159"/>
                <a:gd name="T4" fmla="*/ 79 w 159"/>
                <a:gd name="T5" fmla="*/ 144 h 159"/>
                <a:gd name="T6" fmla="*/ 15 w 159"/>
                <a:gd name="T7" fmla="*/ 79 h 159"/>
                <a:gd name="T8" fmla="*/ 79 w 159"/>
                <a:gd name="T9" fmla="*/ 15 h 159"/>
                <a:gd name="T10" fmla="*/ 112 w 159"/>
                <a:gd name="T11" fmla="*/ 24 h 159"/>
                <a:gd name="T12" fmla="*/ 122 w 159"/>
                <a:gd name="T13" fmla="*/ 13 h 159"/>
                <a:gd name="T14" fmla="*/ 79 w 159"/>
                <a:gd name="T15" fmla="*/ 0 h 159"/>
                <a:gd name="T16" fmla="*/ 0 w 159"/>
                <a:gd name="T17" fmla="*/ 79 h 159"/>
                <a:gd name="T18" fmla="*/ 79 w 159"/>
                <a:gd name="T19" fmla="*/ 159 h 159"/>
                <a:gd name="T20" fmla="*/ 159 w 159"/>
                <a:gd name="T21" fmla="*/ 79 h 159"/>
                <a:gd name="T22" fmla="*/ 141 w 159"/>
                <a:gd name="T23" fmla="*/ 30 h 159"/>
                <a:gd name="T24" fmla="*/ 131 w 159"/>
                <a:gd name="T25" fmla="*/ 4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159">
                  <a:moveTo>
                    <a:pt x="131" y="41"/>
                  </a:moveTo>
                  <a:cubicBezTo>
                    <a:pt x="139" y="52"/>
                    <a:pt x="144" y="65"/>
                    <a:pt x="144" y="79"/>
                  </a:cubicBezTo>
                  <a:cubicBezTo>
                    <a:pt x="144" y="115"/>
                    <a:pt x="115" y="144"/>
                    <a:pt x="79" y="144"/>
                  </a:cubicBezTo>
                  <a:cubicBezTo>
                    <a:pt x="44" y="144"/>
                    <a:pt x="15" y="115"/>
                    <a:pt x="15" y="79"/>
                  </a:cubicBezTo>
                  <a:cubicBezTo>
                    <a:pt x="15" y="44"/>
                    <a:pt x="44" y="15"/>
                    <a:pt x="79" y="15"/>
                  </a:cubicBezTo>
                  <a:cubicBezTo>
                    <a:pt x="91" y="15"/>
                    <a:pt x="103" y="18"/>
                    <a:pt x="112" y="24"/>
                  </a:cubicBezTo>
                  <a:cubicBezTo>
                    <a:pt x="122" y="13"/>
                    <a:pt x="122" y="13"/>
                    <a:pt x="122" y="13"/>
                  </a:cubicBezTo>
                  <a:cubicBezTo>
                    <a:pt x="110" y="5"/>
                    <a:pt x="95" y="0"/>
                    <a:pt x="79" y="0"/>
                  </a:cubicBezTo>
                  <a:cubicBezTo>
                    <a:pt x="35" y="0"/>
                    <a:pt x="0" y="35"/>
                    <a:pt x="0" y="79"/>
                  </a:cubicBezTo>
                  <a:cubicBezTo>
                    <a:pt x="0" y="123"/>
                    <a:pt x="35" y="159"/>
                    <a:pt x="79" y="159"/>
                  </a:cubicBezTo>
                  <a:cubicBezTo>
                    <a:pt x="123" y="159"/>
                    <a:pt x="159" y="123"/>
                    <a:pt x="159" y="79"/>
                  </a:cubicBezTo>
                  <a:cubicBezTo>
                    <a:pt x="159" y="61"/>
                    <a:pt x="152" y="43"/>
                    <a:pt x="141" y="30"/>
                  </a:cubicBezTo>
                  <a:lnTo>
                    <a:pt x="131" y="41"/>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0" name="Freeform 13"/>
            <p:cNvSpPr/>
            <p:nvPr/>
          </p:nvSpPr>
          <p:spPr bwMode="auto">
            <a:xfrm>
              <a:off x="7177329" y="1049652"/>
              <a:ext cx="66331" cy="68199"/>
            </a:xfrm>
            <a:custGeom>
              <a:avLst/>
              <a:gdLst>
                <a:gd name="T0" fmla="*/ 71 w 71"/>
                <a:gd name="T1" fmla="*/ 30 h 73"/>
                <a:gd name="T2" fmla="*/ 38 w 71"/>
                <a:gd name="T3" fmla="*/ 0 h 73"/>
                <a:gd name="T4" fmla="*/ 19 w 71"/>
                <a:gd name="T5" fmla="*/ 19 h 73"/>
                <a:gd name="T6" fmla="*/ 0 w 71"/>
                <a:gd name="T7" fmla="*/ 73 h 73"/>
                <a:gd name="T8" fmla="*/ 55 w 71"/>
                <a:gd name="T9" fmla="*/ 49 h 73"/>
                <a:gd name="T10" fmla="*/ 71 w 71"/>
                <a:gd name="T11" fmla="*/ 30 h 73"/>
              </a:gdLst>
              <a:ahLst/>
              <a:cxnLst>
                <a:cxn ang="0">
                  <a:pos x="T0" y="T1"/>
                </a:cxn>
                <a:cxn ang="0">
                  <a:pos x="T2" y="T3"/>
                </a:cxn>
                <a:cxn ang="0">
                  <a:pos x="T4" y="T5"/>
                </a:cxn>
                <a:cxn ang="0">
                  <a:pos x="T6" y="T7"/>
                </a:cxn>
                <a:cxn ang="0">
                  <a:pos x="T8" y="T9"/>
                </a:cxn>
                <a:cxn ang="0">
                  <a:pos x="T10" y="T11"/>
                </a:cxn>
              </a:cxnLst>
              <a:rect l="0" t="0" r="r" b="b"/>
              <a:pathLst>
                <a:path w="71" h="73">
                  <a:moveTo>
                    <a:pt x="71" y="30"/>
                  </a:moveTo>
                  <a:lnTo>
                    <a:pt x="38" y="0"/>
                  </a:lnTo>
                  <a:lnTo>
                    <a:pt x="19" y="19"/>
                  </a:lnTo>
                  <a:lnTo>
                    <a:pt x="0" y="73"/>
                  </a:lnTo>
                  <a:lnTo>
                    <a:pt x="55" y="49"/>
                  </a:lnTo>
                  <a:lnTo>
                    <a:pt x="71" y="30"/>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1" name="Freeform 14"/>
            <p:cNvSpPr/>
            <p:nvPr/>
          </p:nvSpPr>
          <p:spPr bwMode="auto">
            <a:xfrm>
              <a:off x="7219370" y="916990"/>
              <a:ext cx="143873" cy="152281"/>
            </a:xfrm>
            <a:custGeom>
              <a:avLst/>
              <a:gdLst>
                <a:gd name="T0" fmla="*/ 121 w 154"/>
                <a:gd name="T1" fmla="*/ 0 h 163"/>
                <a:gd name="T2" fmla="*/ 0 w 154"/>
                <a:gd name="T3" fmla="*/ 132 h 163"/>
                <a:gd name="T4" fmla="*/ 33 w 154"/>
                <a:gd name="T5" fmla="*/ 163 h 163"/>
                <a:gd name="T6" fmla="*/ 154 w 154"/>
                <a:gd name="T7" fmla="*/ 31 h 163"/>
                <a:gd name="T8" fmla="*/ 121 w 154"/>
                <a:gd name="T9" fmla="*/ 35 h 163"/>
                <a:gd name="T10" fmla="*/ 121 w 154"/>
                <a:gd name="T11" fmla="*/ 0 h 163"/>
              </a:gdLst>
              <a:ahLst/>
              <a:cxnLst>
                <a:cxn ang="0">
                  <a:pos x="T0" y="T1"/>
                </a:cxn>
                <a:cxn ang="0">
                  <a:pos x="T2" y="T3"/>
                </a:cxn>
                <a:cxn ang="0">
                  <a:pos x="T4" y="T5"/>
                </a:cxn>
                <a:cxn ang="0">
                  <a:pos x="T6" y="T7"/>
                </a:cxn>
                <a:cxn ang="0">
                  <a:pos x="T8" y="T9"/>
                </a:cxn>
                <a:cxn ang="0">
                  <a:pos x="T10" y="T11"/>
                </a:cxn>
              </a:cxnLst>
              <a:rect l="0" t="0" r="r" b="b"/>
              <a:pathLst>
                <a:path w="154" h="163">
                  <a:moveTo>
                    <a:pt x="121" y="0"/>
                  </a:moveTo>
                  <a:lnTo>
                    <a:pt x="0" y="132"/>
                  </a:lnTo>
                  <a:lnTo>
                    <a:pt x="33" y="163"/>
                  </a:lnTo>
                  <a:lnTo>
                    <a:pt x="154" y="31"/>
                  </a:lnTo>
                  <a:lnTo>
                    <a:pt x="121" y="35"/>
                  </a:lnTo>
                  <a:lnTo>
                    <a:pt x="121" y="0"/>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2" name="Freeform 15"/>
            <p:cNvSpPr/>
            <p:nvPr/>
          </p:nvSpPr>
          <p:spPr bwMode="auto">
            <a:xfrm>
              <a:off x="7338952" y="883357"/>
              <a:ext cx="56988" cy="59791"/>
            </a:xfrm>
            <a:custGeom>
              <a:avLst/>
              <a:gdLst>
                <a:gd name="T0" fmla="*/ 14 w 61"/>
                <a:gd name="T1" fmla="*/ 48 h 64"/>
                <a:gd name="T2" fmla="*/ 14 w 61"/>
                <a:gd name="T3" fmla="*/ 12 h 64"/>
                <a:gd name="T4" fmla="*/ 0 w 61"/>
                <a:gd name="T5" fmla="*/ 0 h 64"/>
                <a:gd name="T6" fmla="*/ 0 w 61"/>
                <a:gd name="T7" fmla="*/ 0 h 64"/>
                <a:gd name="T8" fmla="*/ 0 w 61"/>
                <a:gd name="T9" fmla="*/ 64 h 64"/>
                <a:gd name="T10" fmla="*/ 61 w 61"/>
                <a:gd name="T11" fmla="*/ 55 h 64"/>
                <a:gd name="T12" fmla="*/ 61 w 61"/>
                <a:gd name="T13" fmla="*/ 55 h 64"/>
                <a:gd name="T14" fmla="*/ 50 w 61"/>
                <a:gd name="T15" fmla="*/ 43 h 64"/>
                <a:gd name="T16" fmla="*/ 14 w 61"/>
                <a:gd name="T17" fmla="*/ 4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4">
                  <a:moveTo>
                    <a:pt x="14" y="48"/>
                  </a:moveTo>
                  <a:lnTo>
                    <a:pt x="14" y="12"/>
                  </a:lnTo>
                  <a:lnTo>
                    <a:pt x="0" y="0"/>
                  </a:lnTo>
                  <a:lnTo>
                    <a:pt x="0" y="0"/>
                  </a:lnTo>
                  <a:lnTo>
                    <a:pt x="0" y="64"/>
                  </a:lnTo>
                  <a:lnTo>
                    <a:pt x="61" y="55"/>
                  </a:lnTo>
                  <a:lnTo>
                    <a:pt x="61" y="55"/>
                  </a:lnTo>
                  <a:lnTo>
                    <a:pt x="50" y="43"/>
                  </a:lnTo>
                  <a:lnTo>
                    <a:pt x="14" y="48"/>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3" name="Freeform 16"/>
            <p:cNvSpPr/>
            <p:nvPr/>
          </p:nvSpPr>
          <p:spPr bwMode="auto">
            <a:xfrm>
              <a:off x="7363242" y="855330"/>
              <a:ext cx="59791" cy="61660"/>
            </a:xfrm>
            <a:custGeom>
              <a:avLst/>
              <a:gdLst>
                <a:gd name="T0" fmla="*/ 14 w 64"/>
                <a:gd name="T1" fmla="*/ 49 h 66"/>
                <a:gd name="T2" fmla="*/ 14 w 64"/>
                <a:gd name="T3" fmla="*/ 11 h 66"/>
                <a:gd name="T4" fmla="*/ 2 w 64"/>
                <a:gd name="T5" fmla="*/ 0 h 66"/>
                <a:gd name="T6" fmla="*/ 2 w 64"/>
                <a:gd name="T7" fmla="*/ 0 h 66"/>
                <a:gd name="T8" fmla="*/ 0 w 64"/>
                <a:gd name="T9" fmla="*/ 66 h 66"/>
                <a:gd name="T10" fmla="*/ 64 w 64"/>
                <a:gd name="T11" fmla="*/ 56 h 66"/>
                <a:gd name="T12" fmla="*/ 64 w 64"/>
                <a:gd name="T13" fmla="*/ 56 h 66"/>
                <a:gd name="T14" fmla="*/ 50 w 64"/>
                <a:gd name="T15" fmla="*/ 44 h 66"/>
                <a:gd name="T16" fmla="*/ 14 w 64"/>
                <a:gd name="T17"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6">
                  <a:moveTo>
                    <a:pt x="14" y="49"/>
                  </a:moveTo>
                  <a:lnTo>
                    <a:pt x="14" y="11"/>
                  </a:lnTo>
                  <a:lnTo>
                    <a:pt x="2" y="0"/>
                  </a:lnTo>
                  <a:lnTo>
                    <a:pt x="2" y="0"/>
                  </a:lnTo>
                  <a:lnTo>
                    <a:pt x="0" y="66"/>
                  </a:lnTo>
                  <a:lnTo>
                    <a:pt x="64" y="56"/>
                  </a:lnTo>
                  <a:lnTo>
                    <a:pt x="64" y="56"/>
                  </a:lnTo>
                  <a:lnTo>
                    <a:pt x="50" y="44"/>
                  </a:lnTo>
                  <a:lnTo>
                    <a:pt x="14" y="49"/>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4" name="Freeform 17"/>
            <p:cNvSpPr/>
            <p:nvPr/>
          </p:nvSpPr>
          <p:spPr bwMode="auto">
            <a:xfrm>
              <a:off x="7067089" y="1009479"/>
              <a:ext cx="220480" cy="218612"/>
            </a:xfrm>
            <a:custGeom>
              <a:avLst/>
              <a:gdLst>
                <a:gd name="T0" fmla="*/ 50 w 100"/>
                <a:gd name="T1" fmla="*/ 0 h 99"/>
                <a:gd name="T2" fmla="*/ 0 w 100"/>
                <a:gd name="T3" fmla="*/ 49 h 99"/>
                <a:gd name="T4" fmla="*/ 50 w 100"/>
                <a:gd name="T5" fmla="*/ 99 h 99"/>
                <a:gd name="T6" fmla="*/ 100 w 100"/>
                <a:gd name="T7" fmla="*/ 49 h 99"/>
                <a:gd name="T8" fmla="*/ 92 w 100"/>
                <a:gd name="T9" fmla="*/ 22 h 99"/>
                <a:gd name="T10" fmla="*/ 83 w 100"/>
                <a:gd name="T11" fmla="*/ 32 h 99"/>
                <a:gd name="T12" fmla="*/ 81 w 100"/>
                <a:gd name="T13" fmla="*/ 34 h 99"/>
                <a:gd name="T14" fmla="*/ 85 w 100"/>
                <a:gd name="T15" fmla="*/ 49 h 99"/>
                <a:gd name="T16" fmla="*/ 50 w 100"/>
                <a:gd name="T17" fmla="*/ 84 h 99"/>
                <a:gd name="T18" fmla="*/ 15 w 100"/>
                <a:gd name="T19" fmla="*/ 49 h 99"/>
                <a:gd name="T20" fmla="*/ 50 w 100"/>
                <a:gd name="T21" fmla="*/ 15 h 99"/>
                <a:gd name="T22" fmla="*/ 62 w 100"/>
                <a:gd name="T23" fmla="*/ 17 h 99"/>
                <a:gd name="T24" fmla="*/ 64 w 100"/>
                <a:gd name="T25" fmla="*/ 14 h 99"/>
                <a:gd name="T26" fmla="*/ 73 w 100"/>
                <a:gd name="T27" fmla="*/ 5 h 99"/>
                <a:gd name="T28" fmla="*/ 50 w 100"/>
                <a:gd name="T29"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0" h="99">
                  <a:moveTo>
                    <a:pt x="50" y="0"/>
                  </a:moveTo>
                  <a:cubicBezTo>
                    <a:pt x="23" y="0"/>
                    <a:pt x="0" y="22"/>
                    <a:pt x="0" y="49"/>
                  </a:cubicBezTo>
                  <a:cubicBezTo>
                    <a:pt x="0" y="77"/>
                    <a:pt x="23" y="99"/>
                    <a:pt x="50" y="99"/>
                  </a:cubicBezTo>
                  <a:cubicBezTo>
                    <a:pt x="78" y="99"/>
                    <a:pt x="100" y="77"/>
                    <a:pt x="100" y="49"/>
                  </a:cubicBezTo>
                  <a:cubicBezTo>
                    <a:pt x="100" y="39"/>
                    <a:pt x="97" y="30"/>
                    <a:pt x="92" y="22"/>
                  </a:cubicBezTo>
                  <a:cubicBezTo>
                    <a:pt x="83" y="32"/>
                    <a:pt x="83" y="32"/>
                    <a:pt x="83" y="32"/>
                  </a:cubicBezTo>
                  <a:cubicBezTo>
                    <a:pt x="81" y="34"/>
                    <a:pt x="81" y="34"/>
                    <a:pt x="81" y="34"/>
                  </a:cubicBezTo>
                  <a:cubicBezTo>
                    <a:pt x="84" y="39"/>
                    <a:pt x="85" y="44"/>
                    <a:pt x="85" y="49"/>
                  </a:cubicBezTo>
                  <a:cubicBezTo>
                    <a:pt x="85" y="69"/>
                    <a:pt x="69" y="84"/>
                    <a:pt x="50" y="84"/>
                  </a:cubicBezTo>
                  <a:cubicBezTo>
                    <a:pt x="31" y="84"/>
                    <a:pt x="15" y="69"/>
                    <a:pt x="15" y="49"/>
                  </a:cubicBezTo>
                  <a:cubicBezTo>
                    <a:pt x="15" y="30"/>
                    <a:pt x="31" y="15"/>
                    <a:pt x="50" y="15"/>
                  </a:cubicBezTo>
                  <a:cubicBezTo>
                    <a:pt x="54" y="15"/>
                    <a:pt x="59" y="15"/>
                    <a:pt x="62" y="17"/>
                  </a:cubicBezTo>
                  <a:cubicBezTo>
                    <a:pt x="64" y="14"/>
                    <a:pt x="64" y="14"/>
                    <a:pt x="64" y="14"/>
                  </a:cubicBezTo>
                  <a:cubicBezTo>
                    <a:pt x="73" y="5"/>
                    <a:pt x="73" y="5"/>
                    <a:pt x="73" y="5"/>
                  </a:cubicBezTo>
                  <a:cubicBezTo>
                    <a:pt x="66" y="2"/>
                    <a:pt x="58" y="0"/>
                    <a:pt x="50" y="0"/>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5" name="Freeform 18"/>
            <p:cNvSpPr/>
            <p:nvPr/>
          </p:nvSpPr>
          <p:spPr bwMode="auto">
            <a:xfrm>
              <a:off x="7389401" y="828237"/>
              <a:ext cx="57923" cy="59791"/>
            </a:xfrm>
            <a:custGeom>
              <a:avLst/>
              <a:gdLst>
                <a:gd name="T0" fmla="*/ 50 w 62"/>
                <a:gd name="T1" fmla="*/ 43 h 64"/>
                <a:gd name="T2" fmla="*/ 15 w 62"/>
                <a:gd name="T3" fmla="*/ 47 h 64"/>
                <a:gd name="T4" fmla="*/ 15 w 62"/>
                <a:gd name="T5" fmla="*/ 12 h 64"/>
                <a:gd name="T6" fmla="*/ 0 w 62"/>
                <a:gd name="T7" fmla="*/ 0 h 64"/>
                <a:gd name="T8" fmla="*/ 0 w 62"/>
                <a:gd name="T9" fmla="*/ 0 h 64"/>
                <a:gd name="T10" fmla="*/ 0 w 62"/>
                <a:gd name="T11" fmla="*/ 64 h 64"/>
                <a:gd name="T12" fmla="*/ 62 w 62"/>
                <a:gd name="T13" fmla="*/ 55 h 64"/>
                <a:gd name="T14" fmla="*/ 62 w 62"/>
                <a:gd name="T15" fmla="*/ 55 h 64"/>
                <a:gd name="T16" fmla="*/ 50 w 62"/>
                <a:gd name="T17" fmla="*/ 4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64">
                  <a:moveTo>
                    <a:pt x="50" y="43"/>
                  </a:moveTo>
                  <a:lnTo>
                    <a:pt x="15" y="47"/>
                  </a:lnTo>
                  <a:lnTo>
                    <a:pt x="15" y="12"/>
                  </a:lnTo>
                  <a:lnTo>
                    <a:pt x="0" y="0"/>
                  </a:lnTo>
                  <a:lnTo>
                    <a:pt x="0" y="0"/>
                  </a:lnTo>
                  <a:lnTo>
                    <a:pt x="0" y="64"/>
                  </a:lnTo>
                  <a:lnTo>
                    <a:pt x="62" y="55"/>
                  </a:lnTo>
                  <a:lnTo>
                    <a:pt x="62" y="55"/>
                  </a:lnTo>
                  <a:lnTo>
                    <a:pt x="50" y="43"/>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26" name="组合 25"/>
          <p:cNvGrpSpPr/>
          <p:nvPr/>
        </p:nvGrpSpPr>
        <p:grpSpPr>
          <a:xfrm rot="1920000">
            <a:off x="7334250" y="4011930"/>
            <a:ext cx="386715" cy="415925"/>
            <a:chOff x="7005429" y="4859473"/>
            <a:chExt cx="466184" cy="501686"/>
          </a:xfrm>
          <a:solidFill>
            <a:srgbClr val="404040"/>
          </a:solidFill>
          <a:effectLst/>
        </p:grpSpPr>
        <p:sp>
          <p:nvSpPr>
            <p:cNvPr id="27" name="Freeform 154"/>
            <p:cNvSpPr/>
            <p:nvPr/>
          </p:nvSpPr>
          <p:spPr bwMode="auto">
            <a:xfrm>
              <a:off x="7146499" y="5285485"/>
              <a:ext cx="50449" cy="46712"/>
            </a:xfrm>
            <a:custGeom>
              <a:avLst/>
              <a:gdLst>
                <a:gd name="T0" fmla="*/ 16 w 23"/>
                <a:gd name="T1" fmla="*/ 0 h 21"/>
                <a:gd name="T2" fmla="*/ 16 w 23"/>
                <a:gd name="T3" fmla="*/ 4 h 21"/>
                <a:gd name="T4" fmla="*/ 19 w 23"/>
                <a:gd name="T5" fmla="*/ 11 h 21"/>
                <a:gd name="T6" fmla="*/ 10 w 23"/>
                <a:gd name="T7" fmla="*/ 17 h 21"/>
                <a:gd name="T8" fmla="*/ 4 w 23"/>
                <a:gd name="T9" fmla="*/ 9 h 21"/>
                <a:gd name="T10" fmla="*/ 6 w 23"/>
                <a:gd name="T11" fmla="*/ 5 h 21"/>
                <a:gd name="T12" fmla="*/ 6 w 23"/>
                <a:gd name="T13" fmla="*/ 0 h 21"/>
                <a:gd name="T14" fmla="*/ 0 w 23"/>
                <a:gd name="T15" fmla="*/ 10 h 21"/>
                <a:gd name="T16" fmla="*/ 11 w 23"/>
                <a:gd name="T17" fmla="*/ 21 h 21"/>
                <a:gd name="T18" fmla="*/ 23 w 23"/>
                <a:gd name="T19" fmla="*/ 10 h 21"/>
                <a:gd name="T20" fmla="*/ 16 w 23"/>
                <a:gd name="T2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8" name="Rectangle 155"/>
            <p:cNvSpPr>
              <a:spLocks noChangeArrowheads="1"/>
            </p:cNvSpPr>
            <p:nvPr/>
          </p:nvSpPr>
          <p:spPr bwMode="auto">
            <a:xfrm>
              <a:off x="7166118" y="5278945"/>
              <a:ext cx="9342" cy="32698"/>
            </a:xfrm>
            <a:prstGeom prst="rect">
              <a:avLst/>
            </a:pr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9" name="Freeform 156"/>
            <p:cNvSpPr>
              <a:spLocks noEditPoints="1"/>
            </p:cNvSpPr>
            <p:nvPr/>
          </p:nvSpPr>
          <p:spPr bwMode="auto">
            <a:xfrm>
              <a:off x="7044667" y="4940751"/>
              <a:ext cx="260652" cy="260652"/>
            </a:xfrm>
            <a:custGeom>
              <a:avLst/>
              <a:gdLst>
                <a:gd name="T0" fmla="*/ 24 w 118"/>
                <a:gd name="T1" fmla="*/ 19 h 118"/>
                <a:gd name="T2" fmla="*/ 19 w 118"/>
                <a:gd name="T3" fmla="*/ 94 h 118"/>
                <a:gd name="T4" fmla="*/ 94 w 118"/>
                <a:gd name="T5" fmla="*/ 99 h 118"/>
                <a:gd name="T6" fmla="*/ 99 w 118"/>
                <a:gd name="T7" fmla="*/ 24 h 118"/>
                <a:gd name="T8" fmla="*/ 24 w 118"/>
                <a:gd name="T9" fmla="*/ 19 h 118"/>
                <a:gd name="T10" fmla="*/ 64 w 118"/>
                <a:gd name="T11" fmla="*/ 84 h 118"/>
                <a:gd name="T12" fmla="*/ 64 w 118"/>
                <a:gd name="T13" fmla="*/ 93 h 118"/>
                <a:gd name="T14" fmla="*/ 56 w 118"/>
                <a:gd name="T15" fmla="*/ 93 h 118"/>
                <a:gd name="T16" fmla="*/ 56 w 118"/>
                <a:gd name="T17" fmla="*/ 85 h 118"/>
                <a:gd name="T18" fmla="*/ 41 w 118"/>
                <a:gd name="T19" fmla="*/ 81 h 118"/>
                <a:gd name="T20" fmla="*/ 43 w 118"/>
                <a:gd name="T21" fmla="*/ 71 h 118"/>
                <a:gd name="T22" fmla="*/ 58 w 118"/>
                <a:gd name="T23" fmla="*/ 75 h 118"/>
                <a:gd name="T24" fmla="*/ 66 w 118"/>
                <a:gd name="T25" fmla="*/ 70 h 118"/>
                <a:gd name="T26" fmla="*/ 57 w 118"/>
                <a:gd name="T27" fmla="*/ 62 h 118"/>
                <a:gd name="T28" fmla="*/ 41 w 118"/>
                <a:gd name="T29" fmla="*/ 46 h 118"/>
                <a:gd name="T30" fmla="*/ 56 w 118"/>
                <a:gd name="T31" fmla="*/ 31 h 118"/>
                <a:gd name="T32" fmla="*/ 56 w 118"/>
                <a:gd name="T33" fmla="*/ 23 h 118"/>
                <a:gd name="T34" fmla="*/ 64 w 118"/>
                <a:gd name="T35" fmla="*/ 23 h 118"/>
                <a:gd name="T36" fmla="*/ 64 w 118"/>
                <a:gd name="T37" fmla="*/ 30 h 118"/>
                <a:gd name="T38" fmla="*/ 77 w 118"/>
                <a:gd name="T39" fmla="*/ 33 h 118"/>
                <a:gd name="T40" fmla="*/ 74 w 118"/>
                <a:gd name="T41" fmla="*/ 43 h 118"/>
                <a:gd name="T42" fmla="*/ 62 w 118"/>
                <a:gd name="T43" fmla="*/ 40 h 118"/>
                <a:gd name="T44" fmla="*/ 55 w 118"/>
                <a:gd name="T45" fmla="*/ 45 h 118"/>
                <a:gd name="T46" fmla="*/ 65 w 118"/>
                <a:gd name="T47" fmla="*/ 52 h 118"/>
                <a:gd name="T48" fmla="*/ 79 w 118"/>
                <a:gd name="T49" fmla="*/ 69 h 118"/>
                <a:gd name="T50" fmla="*/ 64 w 118"/>
                <a:gd name="T51"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0" name="Freeform 157"/>
            <p:cNvSpPr>
              <a:spLocks noEditPoints="1"/>
            </p:cNvSpPr>
            <p:nvPr/>
          </p:nvSpPr>
          <p:spPr bwMode="auto">
            <a:xfrm>
              <a:off x="7005429" y="4859473"/>
              <a:ext cx="338194" cy="501686"/>
            </a:xfrm>
            <a:custGeom>
              <a:avLst/>
              <a:gdLst>
                <a:gd name="T0" fmla="*/ 138 w 153"/>
                <a:gd name="T1" fmla="*/ 177 h 227"/>
                <a:gd name="T2" fmla="*/ 16 w 153"/>
                <a:gd name="T3" fmla="*/ 177 h 227"/>
                <a:gd name="T4" fmla="*/ 16 w 153"/>
                <a:gd name="T5" fmla="*/ 16 h 227"/>
                <a:gd name="T6" fmla="*/ 138 w 153"/>
                <a:gd name="T7" fmla="*/ 16 h 227"/>
                <a:gd name="T8" fmla="*/ 138 w 153"/>
                <a:gd name="T9" fmla="*/ 103 h 227"/>
                <a:gd name="T10" fmla="*/ 139 w 153"/>
                <a:gd name="T11" fmla="*/ 102 h 227"/>
                <a:gd name="T12" fmla="*/ 153 w 153"/>
                <a:gd name="T13" fmla="*/ 94 h 227"/>
                <a:gd name="T14" fmla="*/ 153 w 153"/>
                <a:gd name="T15" fmla="*/ 13 h 227"/>
                <a:gd name="T16" fmla="*/ 141 w 153"/>
                <a:gd name="T17" fmla="*/ 0 h 227"/>
                <a:gd name="T18" fmla="*/ 12 w 153"/>
                <a:gd name="T19" fmla="*/ 0 h 227"/>
                <a:gd name="T20" fmla="*/ 0 w 153"/>
                <a:gd name="T21" fmla="*/ 13 h 227"/>
                <a:gd name="T22" fmla="*/ 0 w 153"/>
                <a:gd name="T23" fmla="*/ 215 h 227"/>
                <a:gd name="T24" fmla="*/ 12 w 153"/>
                <a:gd name="T25" fmla="*/ 227 h 227"/>
                <a:gd name="T26" fmla="*/ 141 w 153"/>
                <a:gd name="T27" fmla="*/ 227 h 227"/>
                <a:gd name="T28" fmla="*/ 153 w 153"/>
                <a:gd name="T29" fmla="*/ 215 h 227"/>
                <a:gd name="T30" fmla="*/ 153 w 153"/>
                <a:gd name="T31" fmla="*/ 176 h 227"/>
                <a:gd name="T32" fmla="*/ 138 w 153"/>
                <a:gd name="T33" fmla="*/ 166 h 227"/>
                <a:gd name="T34" fmla="*/ 138 w 153"/>
                <a:gd name="T35" fmla="*/ 177 h 227"/>
                <a:gd name="T36" fmla="*/ 75 w 153"/>
                <a:gd name="T37" fmla="*/ 221 h 227"/>
                <a:gd name="T38" fmla="*/ 56 w 153"/>
                <a:gd name="T39" fmla="*/ 201 h 227"/>
                <a:gd name="T40" fmla="*/ 75 w 153"/>
                <a:gd name="T41" fmla="*/ 182 h 227"/>
                <a:gd name="T42" fmla="*/ 95 w 153"/>
                <a:gd name="T43" fmla="*/ 201 h 227"/>
                <a:gd name="T44" fmla="*/ 75 w 153"/>
                <a:gd name="T45" fmla="*/ 221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1" name="Freeform 158"/>
            <p:cNvSpPr>
              <a:spLocks noEditPoints="1"/>
            </p:cNvSpPr>
            <p:nvPr/>
          </p:nvSpPr>
          <p:spPr bwMode="auto">
            <a:xfrm>
              <a:off x="7281029" y="5062202"/>
              <a:ext cx="190584" cy="190584"/>
            </a:xfrm>
            <a:custGeom>
              <a:avLst/>
              <a:gdLst>
                <a:gd name="T0" fmla="*/ 72 w 86"/>
                <a:gd name="T1" fmla="*/ 17 h 86"/>
                <a:gd name="T2" fmla="*/ 18 w 86"/>
                <a:gd name="T3" fmla="*/ 14 h 86"/>
                <a:gd name="T4" fmla="*/ 14 w 86"/>
                <a:gd name="T5" fmla="*/ 68 h 86"/>
                <a:gd name="T6" fmla="*/ 69 w 86"/>
                <a:gd name="T7" fmla="*/ 72 h 86"/>
                <a:gd name="T8" fmla="*/ 72 w 86"/>
                <a:gd name="T9" fmla="*/ 17 h 86"/>
                <a:gd name="T10" fmla="*/ 46 w 86"/>
                <a:gd name="T11" fmla="*/ 63 h 86"/>
                <a:gd name="T12" fmla="*/ 46 w 86"/>
                <a:gd name="T13" fmla="*/ 70 h 86"/>
                <a:gd name="T14" fmla="*/ 40 w 86"/>
                <a:gd name="T15" fmla="*/ 70 h 86"/>
                <a:gd name="T16" fmla="*/ 40 w 86"/>
                <a:gd name="T17" fmla="*/ 64 h 86"/>
                <a:gd name="T18" fmla="*/ 28 w 86"/>
                <a:gd name="T19" fmla="*/ 61 h 86"/>
                <a:gd name="T20" fmla="*/ 30 w 86"/>
                <a:gd name="T21" fmla="*/ 53 h 86"/>
                <a:gd name="T22" fmla="*/ 41 w 86"/>
                <a:gd name="T23" fmla="*/ 56 h 86"/>
                <a:gd name="T24" fmla="*/ 48 w 86"/>
                <a:gd name="T25" fmla="*/ 52 h 86"/>
                <a:gd name="T26" fmla="*/ 41 w 86"/>
                <a:gd name="T27" fmla="*/ 46 h 86"/>
                <a:gd name="T28" fmla="*/ 29 w 86"/>
                <a:gd name="T29" fmla="*/ 34 h 86"/>
                <a:gd name="T30" fmla="*/ 40 w 86"/>
                <a:gd name="T31" fmla="*/ 22 h 86"/>
                <a:gd name="T32" fmla="*/ 40 w 86"/>
                <a:gd name="T33" fmla="*/ 15 h 86"/>
                <a:gd name="T34" fmla="*/ 47 w 86"/>
                <a:gd name="T35" fmla="*/ 15 h 86"/>
                <a:gd name="T36" fmla="*/ 47 w 86"/>
                <a:gd name="T37" fmla="*/ 21 h 86"/>
                <a:gd name="T38" fmla="*/ 56 w 86"/>
                <a:gd name="T39" fmla="*/ 23 h 86"/>
                <a:gd name="T40" fmla="*/ 54 w 86"/>
                <a:gd name="T41" fmla="*/ 31 h 86"/>
                <a:gd name="T42" fmla="*/ 45 w 86"/>
                <a:gd name="T43" fmla="*/ 29 h 86"/>
                <a:gd name="T44" fmla="*/ 39 w 86"/>
                <a:gd name="T45" fmla="*/ 32 h 86"/>
                <a:gd name="T46" fmla="*/ 47 w 86"/>
                <a:gd name="T47" fmla="*/ 38 h 86"/>
                <a:gd name="T48" fmla="*/ 58 w 86"/>
                <a:gd name="T49" fmla="*/ 51 h 86"/>
                <a:gd name="T50" fmla="*/ 46 w 86"/>
                <a:gd name="T51" fmla="*/ 6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32" name="组合 31"/>
          <p:cNvGrpSpPr/>
          <p:nvPr/>
        </p:nvGrpSpPr>
        <p:grpSpPr>
          <a:xfrm rot="1920000">
            <a:off x="6563360" y="2715258"/>
            <a:ext cx="548640" cy="416559"/>
            <a:chOff x="4268086" y="4221191"/>
            <a:chExt cx="509646" cy="387231"/>
          </a:xfrm>
          <a:solidFill>
            <a:srgbClr val="404040"/>
          </a:solidFill>
          <a:effectLst/>
        </p:grpSpPr>
        <p:sp>
          <p:nvSpPr>
            <p:cNvPr id="33"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4"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35" name="组合 34"/>
          <p:cNvGrpSpPr>
            <a:grpSpLocks noChangeAspect="1"/>
          </p:cNvGrpSpPr>
          <p:nvPr/>
        </p:nvGrpSpPr>
        <p:grpSpPr>
          <a:xfrm rot="1920000">
            <a:off x="6555740" y="5289548"/>
            <a:ext cx="464185" cy="391160"/>
            <a:chOff x="3526102" y="915987"/>
            <a:chExt cx="560236" cy="472172"/>
          </a:xfrm>
          <a:solidFill>
            <a:srgbClr val="404040"/>
          </a:solidFill>
          <a:effectLst/>
        </p:grpSpPr>
        <p:sp>
          <p:nvSpPr>
            <p:cNvPr id="36" name="Freeform 5"/>
            <p:cNvSpPr/>
            <p:nvPr/>
          </p:nvSpPr>
          <p:spPr bwMode="auto">
            <a:xfrm>
              <a:off x="3526102" y="992809"/>
              <a:ext cx="370992" cy="249202"/>
            </a:xfrm>
            <a:custGeom>
              <a:avLst/>
              <a:gdLst>
                <a:gd name="T0" fmla="*/ 594 w 594"/>
                <a:gd name="T1" fmla="*/ 0 h 399"/>
                <a:gd name="T2" fmla="*/ 0 w 594"/>
                <a:gd name="T3" fmla="*/ 82 h 399"/>
                <a:gd name="T4" fmla="*/ 59 w 594"/>
                <a:gd name="T5" fmla="*/ 399 h 399"/>
                <a:gd name="T6" fmla="*/ 454 w 594"/>
                <a:gd name="T7" fmla="*/ 399 h 399"/>
                <a:gd name="T8" fmla="*/ 594 w 594"/>
                <a:gd name="T9" fmla="*/ 0 h 399"/>
              </a:gdLst>
              <a:ahLst/>
              <a:cxnLst>
                <a:cxn ang="0">
                  <a:pos x="T0" y="T1"/>
                </a:cxn>
                <a:cxn ang="0">
                  <a:pos x="T2" y="T3"/>
                </a:cxn>
                <a:cxn ang="0">
                  <a:pos x="T4" y="T5"/>
                </a:cxn>
                <a:cxn ang="0">
                  <a:pos x="T6" y="T7"/>
                </a:cxn>
                <a:cxn ang="0">
                  <a:pos x="T8" y="T9"/>
                </a:cxn>
              </a:cxnLst>
              <a:rect l="0" t="0" r="r" b="b"/>
              <a:pathLst>
                <a:path w="594" h="399">
                  <a:moveTo>
                    <a:pt x="594" y="0"/>
                  </a:moveTo>
                  <a:lnTo>
                    <a:pt x="0" y="82"/>
                  </a:lnTo>
                  <a:lnTo>
                    <a:pt x="59" y="399"/>
                  </a:lnTo>
                  <a:lnTo>
                    <a:pt x="454" y="399"/>
                  </a:lnTo>
                  <a:lnTo>
                    <a:pt x="594" y="0"/>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7" name="Freeform 6"/>
            <p:cNvSpPr/>
            <p:nvPr/>
          </p:nvSpPr>
          <p:spPr bwMode="auto">
            <a:xfrm>
              <a:off x="3569197" y="915987"/>
              <a:ext cx="517141" cy="382234"/>
            </a:xfrm>
            <a:custGeom>
              <a:avLst/>
              <a:gdLst>
                <a:gd name="T0" fmla="*/ 339 w 350"/>
                <a:gd name="T1" fmla="*/ 0 h 259"/>
                <a:gd name="T2" fmla="*/ 271 w 350"/>
                <a:gd name="T3" fmla="*/ 0 h 259"/>
                <a:gd name="T4" fmla="*/ 271 w 350"/>
                <a:gd name="T5" fmla="*/ 0 h 259"/>
                <a:gd name="T6" fmla="*/ 269 w 350"/>
                <a:gd name="T7" fmla="*/ 1 h 259"/>
                <a:gd name="T8" fmla="*/ 267 w 350"/>
                <a:gd name="T9" fmla="*/ 1 h 259"/>
                <a:gd name="T10" fmla="*/ 265 w 350"/>
                <a:gd name="T11" fmla="*/ 2 h 259"/>
                <a:gd name="T12" fmla="*/ 264 w 350"/>
                <a:gd name="T13" fmla="*/ 3 h 259"/>
                <a:gd name="T14" fmla="*/ 263 w 350"/>
                <a:gd name="T15" fmla="*/ 5 h 259"/>
                <a:gd name="T16" fmla="*/ 261 w 350"/>
                <a:gd name="T17" fmla="*/ 7 h 259"/>
                <a:gd name="T18" fmla="*/ 261 w 350"/>
                <a:gd name="T19" fmla="*/ 7 h 259"/>
                <a:gd name="T20" fmla="*/ 176 w 350"/>
                <a:gd name="T21" fmla="*/ 238 h 259"/>
                <a:gd name="T22" fmla="*/ 10 w 350"/>
                <a:gd name="T23" fmla="*/ 238 h 259"/>
                <a:gd name="T24" fmla="*/ 0 w 350"/>
                <a:gd name="T25" fmla="*/ 248 h 259"/>
                <a:gd name="T26" fmla="*/ 10 w 350"/>
                <a:gd name="T27" fmla="*/ 259 h 259"/>
                <a:gd name="T28" fmla="*/ 184 w 350"/>
                <a:gd name="T29" fmla="*/ 259 h 259"/>
                <a:gd name="T30" fmla="*/ 187 w 350"/>
                <a:gd name="T31" fmla="*/ 258 h 259"/>
                <a:gd name="T32" fmla="*/ 188 w 350"/>
                <a:gd name="T33" fmla="*/ 258 h 259"/>
                <a:gd name="T34" fmla="*/ 191 w 350"/>
                <a:gd name="T35" fmla="*/ 256 h 259"/>
                <a:gd name="T36" fmla="*/ 191 w 350"/>
                <a:gd name="T37" fmla="*/ 255 h 259"/>
                <a:gd name="T38" fmla="*/ 193 w 350"/>
                <a:gd name="T39" fmla="*/ 253 h 259"/>
                <a:gd name="T40" fmla="*/ 194 w 350"/>
                <a:gd name="T41" fmla="*/ 252 h 259"/>
                <a:gd name="T42" fmla="*/ 194 w 350"/>
                <a:gd name="T43" fmla="*/ 252 h 259"/>
                <a:gd name="T44" fmla="*/ 279 w 350"/>
                <a:gd name="T45" fmla="*/ 21 h 259"/>
                <a:gd name="T46" fmla="*/ 339 w 350"/>
                <a:gd name="T47" fmla="*/ 21 h 259"/>
                <a:gd name="T48" fmla="*/ 350 w 350"/>
                <a:gd name="T49" fmla="*/ 11 h 259"/>
                <a:gd name="T50" fmla="*/ 339 w 350"/>
                <a:gd name="T51"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0" h="259">
                  <a:moveTo>
                    <a:pt x="339" y="0"/>
                  </a:moveTo>
                  <a:cubicBezTo>
                    <a:pt x="271" y="0"/>
                    <a:pt x="271" y="0"/>
                    <a:pt x="271" y="0"/>
                  </a:cubicBezTo>
                  <a:cubicBezTo>
                    <a:pt x="271" y="0"/>
                    <a:pt x="271" y="0"/>
                    <a:pt x="271" y="0"/>
                  </a:cubicBezTo>
                  <a:cubicBezTo>
                    <a:pt x="270" y="0"/>
                    <a:pt x="269" y="1"/>
                    <a:pt x="269" y="1"/>
                  </a:cubicBezTo>
                  <a:cubicBezTo>
                    <a:pt x="268" y="1"/>
                    <a:pt x="267" y="1"/>
                    <a:pt x="267" y="1"/>
                  </a:cubicBezTo>
                  <a:cubicBezTo>
                    <a:pt x="266" y="1"/>
                    <a:pt x="266" y="2"/>
                    <a:pt x="265" y="2"/>
                  </a:cubicBezTo>
                  <a:cubicBezTo>
                    <a:pt x="265" y="3"/>
                    <a:pt x="264" y="3"/>
                    <a:pt x="264" y="3"/>
                  </a:cubicBezTo>
                  <a:cubicBezTo>
                    <a:pt x="263" y="4"/>
                    <a:pt x="263" y="4"/>
                    <a:pt x="263" y="5"/>
                  </a:cubicBezTo>
                  <a:cubicBezTo>
                    <a:pt x="262" y="6"/>
                    <a:pt x="262" y="6"/>
                    <a:pt x="261" y="7"/>
                  </a:cubicBezTo>
                  <a:cubicBezTo>
                    <a:pt x="261" y="7"/>
                    <a:pt x="261" y="7"/>
                    <a:pt x="261" y="7"/>
                  </a:cubicBezTo>
                  <a:cubicBezTo>
                    <a:pt x="176" y="238"/>
                    <a:pt x="176" y="238"/>
                    <a:pt x="176" y="238"/>
                  </a:cubicBezTo>
                  <a:cubicBezTo>
                    <a:pt x="10" y="238"/>
                    <a:pt x="10" y="238"/>
                    <a:pt x="10" y="238"/>
                  </a:cubicBezTo>
                  <a:cubicBezTo>
                    <a:pt x="4" y="238"/>
                    <a:pt x="0" y="243"/>
                    <a:pt x="0" y="248"/>
                  </a:cubicBezTo>
                  <a:cubicBezTo>
                    <a:pt x="0" y="254"/>
                    <a:pt x="4" y="259"/>
                    <a:pt x="10" y="259"/>
                  </a:cubicBezTo>
                  <a:cubicBezTo>
                    <a:pt x="184" y="259"/>
                    <a:pt x="184" y="259"/>
                    <a:pt x="184" y="259"/>
                  </a:cubicBezTo>
                  <a:cubicBezTo>
                    <a:pt x="185" y="259"/>
                    <a:pt x="186" y="259"/>
                    <a:pt x="187" y="258"/>
                  </a:cubicBezTo>
                  <a:cubicBezTo>
                    <a:pt x="188" y="258"/>
                    <a:pt x="188" y="258"/>
                    <a:pt x="188" y="258"/>
                  </a:cubicBezTo>
                  <a:cubicBezTo>
                    <a:pt x="189" y="257"/>
                    <a:pt x="190" y="257"/>
                    <a:pt x="191" y="256"/>
                  </a:cubicBezTo>
                  <a:cubicBezTo>
                    <a:pt x="191" y="256"/>
                    <a:pt x="191" y="256"/>
                    <a:pt x="191" y="255"/>
                  </a:cubicBezTo>
                  <a:cubicBezTo>
                    <a:pt x="192" y="255"/>
                    <a:pt x="193" y="254"/>
                    <a:pt x="193" y="253"/>
                  </a:cubicBezTo>
                  <a:cubicBezTo>
                    <a:pt x="193" y="253"/>
                    <a:pt x="193" y="253"/>
                    <a:pt x="194" y="252"/>
                  </a:cubicBezTo>
                  <a:cubicBezTo>
                    <a:pt x="194" y="252"/>
                    <a:pt x="194" y="252"/>
                    <a:pt x="194" y="252"/>
                  </a:cubicBezTo>
                  <a:cubicBezTo>
                    <a:pt x="279" y="21"/>
                    <a:pt x="279" y="21"/>
                    <a:pt x="279" y="21"/>
                  </a:cubicBezTo>
                  <a:cubicBezTo>
                    <a:pt x="339" y="21"/>
                    <a:pt x="339" y="21"/>
                    <a:pt x="339" y="21"/>
                  </a:cubicBezTo>
                  <a:cubicBezTo>
                    <a:pt x="345" y="21"/>
                    <a:pt x="350" y="17"/>
                    <a:pt x="350" y="11"/>
                  </a:cubicBezTo>
                  <a:cubicBezTo>
                    <a:pt x="350" y="5"/>
                    <a:pt x="345" y="0"/>
                    <a:pt x="339" y="0"/>
                  </a:cubicBez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8" name="Oval 7"/>
            <p:cNvSpPr>
              <a:spLocks noChangeArrowheads="1"/>
            </p:cNvSpPr>
            <p:nvPr/>
          </p:nvSpPr>
          <p:spPr bwMode="auto">
            <a:xfrm>
              <a:off x="3586685" y="1317583"/>
              <a:ext cx="71201" cy="70576"/>
            </a:xfrm>
            <a:prstGeom prst="ellipse">
              <a:avLst/>
            </a:pr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9" name="Oval 8"/>
            <p:cNvSpPr>
              <a:spLocks noChangeArrowheads="1"/>
            </p:cNvSpPr>
            <p:nvPr/>
          </p:nvSpPr>
          <p:spPr bwMode="auto">
            <a:xfrm>
              <a:off x="3772805" y="1317583"/>
              <a:ext cx="71201" cy="70576"/>
            </a:xfrm>
            <a:prstGeom prst="ellipse">
              <a:avLst/>
            </a:pr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40" name="组合 39"/>
          <p:cNvGrpSpPr/>
          <p:nvPr/>
        </p:nvGrpSpPr>
        <p:grpSpPr>
          <a:xfrm rot="1920000">
            <a:off x="5147308" y="2672715"/>
            <a:ext cx="384810" cy="368300"/>
            <a:chOff x="1004888" y="993775"/>
            <a:chExt cx="2438400" cy="2332038"/>
          </a:xfrm>
          <a:solidFill>
            <a:srgbClr val="404040"/>
          </a:solidFill>
          <a:effectLst/>
        </p:grpSpPr>
        <p:sp>
          <p:nvSpPr>
            <p:cNvPr id="41"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2" name="任意多边形 41"/>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cs typeface="+mn-cs"/>
              </a:endParaRPr>
            </a:p>
          </p:txBody>
        </p:sp>
      </p:grpSp>
      <p:sp>
        <p:nvSpPr>
          <p:cNvPr id="43" name="Freeform 223"/>
          <p:cNvSpPr/>
          <p:nvPr/>
        </p:nvSpPr>
        <p:spPr>
          <a:xfrm rot="1920000">
            <a:off x="4392613" y="3911600"/>
            <a:ext cx="401637" cy="327025"/>
          </a:xfrm>
          <a:custGeom>
            <a:avLst/>
            <a:gdLst/>
            <a:ahLst/>
            <a:cxnLst>
              <a:cxn ang="0">
                <a:pos x="401637" y="37589"/>
              </a:cxn>
              <a:cxn ang="0">
                <a:pos x="356594" y="48866"/>
              </a:cxn>
              <a:cxn ang="0">
                <a:pos x="390376" y="3759"/>
              </a:cxn>
              <a:cxn ang="0">
                <a:pos x="337826" y="26312"/>
              </a:cxn>
              <a:cxn ang="0">
                <a:pos x="277768" y="0"/>
              </a:cxn>
              <a:cxn ang="0">
                <a:pos x="195188" y="82696"/>
              </a:cxn>
              <a:cxn ang="0">
                <a:pos x="198942" y="101491"/>
              </a:cxn>
              <a:cxn ang="0">
                <a:pos x="26275" y="15036"/>
              </a:cxn>
              <a:cxn ang="0">
                <a:pos x="15014" y="56384"/>
              </a:cxn>
              <a:cxn ang="0">
                <a:pos x="52551" y="124044"/>
              </a:cxn>
              <a:cxn ang="0">
                <a:pos x="15014" y="112767"/>
              </a:cxn>
              <a:cxn ang="0">
                <a:pos x="15014" y="116526"/>
              </a:cxn>
              <a:cxn ang="0">
                <a:pos x="82580" y="195463"/>
              </a:cxn>
              <a:cxn ang="0">
                <a:pos x="60058" y="199222"/>
              </a:cxn>
              <a:cxn ang="0">
                <a:pos x="45043" y="199222"/>
              </a:cxn>
              <a:cxn ang="0">
                <a:pos x="120116" y="255606"/>
              </a:cxn>
              <a:cxn ang="0">
                <a:pos x="18768" y="289436"/>
              </a:cxn>
              <a:cxn ang="0">
                <a:pos x="0" y="289436"/>
              </a:cxn>
              <a:cxn ang="0">
                <a:pos x="123869" y="327025"/>
              </a:cxn>
              <a:cxn ang="0">
                <a:pos x="360347" y="90214"/>
              </a:cxn>
              <a:cxn ang="0">
                <a:pos x="360347" y="78937"/>
              </a:cxn>
              <a:cxn ang="0">
                <a:pos x="401637" y="37589"/>
              </a:cxn>
            </a:cxnLst>
            <a:rect l="0" t="0" r="0" b="0"/>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404040"/>
          </a:solidFill>
          <a:ln w="9525" cap="flat" cmpd="sng">
            <a:noFill/>
            <a:prstDash val="solid"/>
            <a:round/>
            <a:headEnd type="none" w="med" len="med"/>
            <a:tailEnd type="none" w="med" len="med"/>
          </a:ln>
        </p:spPr>
        <p:txBody>
          <a:bodyPr/>
          <a:lstStyle/>
          <a:p>
            <a:endParaRPr lang="zh-CN" altLang="en-US"/>
          </a:p>
        </p:txBody>
      </p:sp>
      <p:sp>
        <p:nvSpPr>
          <p:cNvPr id="44053" name="TextBox 9"/>
          <p:cNvSpPr txBox="1"/>
          <p:nvPr/>
        </p:nvSpPr>
        <p:spPr>
          <a:xfrm>
            <a:off x="8461375" y="1823085"/>
            <a:ext cx="3225800" cy="396954"/>
          </a:xfrm>
          <a:prstGeom prst="rect">
            <a:avLst/>
          </a:prstGeom>
          <a:noFill/>
          <a:ln w="9525">
            <a:noFill/>
          </a:ln>
        </p:spPr>
        <p:txBody>
          <a:bodyPr anchor="ctr">
            <a:spAutoFit/>
          </a:bodyPr>
          <a:lstStyle/>
          <a:p>
            <a:pPr lvl="0"/>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4</a:t>
            </a:r>
          </a:p>
        </p:txBody>
      </p:sp>
      <p:sp>
        <p:nvSpPr>
          <p:cNvPr id="44054" name="TextBox 9"/>
          <p:cNvSpPr txBox="1"/>
          <p:nvPr/>
        </p:nvSpPr>
        <p:spPr>
          <a:xfrm>
            <a:off x="8461375" y="2439317"/>
            <a:ext cx="3725863" cy="334707"/>
          </a:xfrm>
          <a:prstGeom prst="rect">
            <a:avLst/>
          </a:prstGeom>
          <a:noFill/>
          <a:ln w="9525">
            <a:noFill/>
          </a:ln>
        </p:spPr>
        <p:txBody>
          <a:bodyPr anchor="ctr">
            <a:spAutoFit/>
          </a:bodyPr>
          <a:lstStyle/>
          <a:p>
            <a:pPr lvl="0" indent="0"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44056" name="TextBox 9"/>
          <p:cNvSpPr txBox="1"/>
          <p:nvPr/>
        </p:nvSpPr>
        <p:spPr>
          <a:xfrm>
            <a:off x="8461375" y="3410349"/>
            <a:ext cx="3225800" cy="396954"/>
          </a:xfrm>
          <a:prstGeom prst="rect">
            <a:avLst/>
          </a:prstGeom>
          <a:noFill/>
          <a:ln w="9525">
            <a:noFill/>
          </a:ln>
        </p:spPr>
        <p:txBody>
          <a:bodyPr anchor="ctr">
            <a:spAutoFit/>
          </a:bodyPr>
          <a:lstStyle/>
          <a:p>
            <a:pPr lvl="0"/>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5</a:t>
            </a:r>
          </a:p>
        </p:txBody>
      </p:sp>
      <p:sp>
        <p:nvSpPr>
          <p:cNvPr id="44057" name="TextBox 9"/>
          <p:cNvSpPr txBox="1"/>
          <p:nvPr/>
        </p:nvSpPr>
        <p:spPr>
          <a:xfrm>
            <a:off x="8461375" y="4025588"/>
            <a:ext cx="3725863" cy="336695"/>
          </a:xfrm>
          <a:prstGeom prst="rect">
            <a:avLst/>
          </a:prstGeom>
          <a:noFill/>
          <a:ln w="9525">
            <a:noFill/>
          </a:ln>
        </p:spPr>
        <p:txBody>
          <a:bodyPr anchor="ctr">
            <a:spAutoFit/>
          </a:bodyPr>
          <a:lstStyle/>
          <a:p>
            <a:pPr lvl="0" indent="0"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44059" name="TextBox 9"/>
          <p:cNvSpPr txBox="1"/>
          <p:nvPr/>
        </p:nvSpPr>
        <p:spPr>
          <a:xfrm>
            <a:off x="8461375" y="4995074"/>
            <a:ext cx="3225800" cy="400108"/>
          </a:xfrm>
          <a:prstGeom prst="rect">
            <a:avLst/>
          </a:prstGeom>
          <a:noFill/>
          <a:ln w="9525">
            <a:noFill/>
          </a:ln>
        </p:spPr>
        <p:txBody>
          <a:bodyPr anchor="ctr">
            <a:spAutoFit/>
          </a:bodyPr>
          <a:lstStyle/>
          <a:p>
            <a:pPr lvl="0"/>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6</a:t>
            </a:r>
          </a:p>
        </p:txBody>
      </p:sp>
      <p:sp>
        <p:nvSpPr>
          <p:cNvPr id="44060" name="TextBox 9"/>
          <p:cNvSpPr txBox="1"/>
          <p:nvPr/>
        </p:nvSpPr>
        <p:spPr>
          <a:xfrm>
            <a:off x="8461375" y="5610976"/>
            <a:ext cx="3725863" cy="336695"/>
          </a:xfrm>
          <a:prstGeom prst="rect">
            <a:avLst/>
          </a:prstGeom>
          <a:noFill/>
          <a:ln w="9525">
            <a:noFill/>
          </a:ln>
        </p:spPr>
        <p:txBody>
          <a:bodyPr anchor="ctr">
            <a:spAutoFit/>
          </a:bodyPr>
          <a:lstStyle/>
          <a:p>
            <a:pPr lvl="0" indent="0"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44062" name="TextBox 9"/>
          <p:cNvSpPr txBox="1"/>
          <p:nvPr/>
        </p:nvSpPr>
        <p:spPr>
          <a:xfrm>
            <a:off x="412750" y="1883814"/>
            <a:ext cx="3225800" cy="396875"/>
          </a:xfrm>
          <a:prstGeom prst="rect">
            <a:avLst/>
          </a:prstGeom>
          <a:noFill/>
          <a:ln w="9525">
            <a:noFill/>
          </a:ln>
        </p:spPr>
        <p:txBody>
          <a:bodyPr anchor="ctr">
            <a:spAutoFit/>
          </a:bodyPr>
          <a:lstStyle/>
          <a:p>
            <a:pPr lvl="0" indent="0" algn="r" eaLnBrk="1" hangingPunct="1"/>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1</a:t>
            </a:r>
          </a:p>
        </p:txBody>
      </p:sp>
      <p:sp>
        <p:nvSpPr>
          <p:cNvPr id="44063" name="TextBox 9"/>
          <p:cNvSpPr txBox="1"/>
          <p:nvPr/>
        </p:nvSpPr>
        <p:spPr>
          <a:xfrm>
            <a:off x="-88900" y="2437532"/>
            <a:ext cx="3727450" cy="336695"/>
          </a:xfrm>
          <a:prstGeom prst="rect">
            <a:avLst/>
          </a:prstGeom>
          <a:noFill/>
          <a:ln w="9525">
            <a:noFill/>
          </a:ln>
        </p:spPr>
        <p:txBody>
          <a:bodyPr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44065" name="TextBox 9"/>
          <p:cNvSpPr txBox="1"/>
          <p:nvPr/>
        </p:nvSpPr>
        <p:spPr>
          <a:xfrm>
            <a:off x="412750" y="3409950"/>
            <a:ext cx="3225800" cy="396875"/>
          </a:xfrm>
          <a:prstGeom prst="rect">
            <a:avLst/>
          </a:prstGeom>
          <a:noFill/>
          <a:ln w="9525">
            <a:noFill/>
          </a:ln>
        </p:spPr>
        <p:txBody>
          <a:bodyPr anchor="ctr">
            <a:spAutoFit/>
          </a:bodyPr>
          <a:lstStyle/>
          <a:p>
            <a:pPr lvl="0" algn="r"/>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2</a:t>
            </a:r>
          </a:p>
        </p:txBody>
      </p:sp>
      <p:sp>
        <p:nvSpPr>
          <p:cNvPr id="44066" name="TextBox 9"/>
          <p:cNvSpPr txBox="1"/>
          <p:nvPr/>
        </p:nvSpPr>
        <p:spPr>
          <a:xfrm>
            <a:off x="-88900" y="4025033"/>
            <a:ext cx="3727450" cy="336695"/>
          </a:xfrm>
          <a:prstGeom prst="rect">
            <a:avLst/>
          </a:prstGeom>
          <a:noFill/>
          <a:ln w="9525">
            <a:noFill/>
          </a:ln>
        </p:spPr>
        <p:txBody>
          <a:bodyPr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sp>
        <p:nvSpPr>
          <p:cNvPr id="44068" name="TextBox 9"/>
          <p:cNvSpPr txBox="1"/>
          <p:nvPr/>
        </p:nvSpPr>
        <p:spPr>
          <a:xfrm>
            <a:off x="412750" y="4997450"/>
            <a:ext cx="3225800" cy="396875"/>
          </a:xfrm>
          <a:prstGeom prst="rect">
            <a:avLst/>
          </a:prstGeom>
          <a:noFill/>
          <a:ln w="9525">
            <a:noFill/>
          </a:ln>
        </p:spPr>
        <p:txBody>
          <a:bodyPr anchor="ctr">
            <a:spAutoFit/>
          </a:bodyPr>
          <a:lstStyle/>
          <a:p>
            <a:pPr lvl="0" algn="r"/>
            <a:r>
              <a:rPr lang="zh-CN" altLang="en-US" sz="2000" dirty="0">
                <a:solidFill>
                  <a:srgbClr val="404040"/>
                </a:solidFill>
                <a:latin typeface="微软雅黑" panose="020B0503020204020204" pitchFamily="34" charset="-122"/>
                <a:ea typeface="微软雅黑" panose="020B0503020204020204" pitchFamily="34" charset="-122"/>
              </a:rPr>
              <a:t>项目</a:t>
            </a:r>
            <a:r>
              <a:rPr lang="en-US" altLang="zh-CN" sz="2000" dirty="0">
                <a:solidFill>
                  <a:srgbClr val="404040"/>
                </a:solidFill>
                <a:latin typeface="微软雅黑" panose="020B0503020204020204" pitchFamily="34" charset="-122"/>
                <a:ea typeface="微软雅黑" panose="020B0503020204020204" pitchFamily="34" charset="-122"/>
              </a:rPr>
              <a:t>3</a:t>
            </a:r>
          </a:p>
        </p:txBody>
      </p:sp>
      <p:sp>
        <p:nvSpPr>
          <p:cNvPr id="44069" name="TextBox 9"/>
          <p:cNvSpPr txBox="1"/>
          <p:nvPr/>
        </p:nvSpPr>
        <p:spPr>
          <a:xfrm>
            <a:off x="-88900" y="5612533"/>
            <a:ext cx="3727450" cy="336695"/>
          </a:xfrm>
          <a:prstGeom prst="rect">
            <a:avLst/>
          </a:prstGeom>
          <a:noFill/>
          <a:ln w="9525">
            <a:noFill/>
          </a:ln>
        </p:spPr>
        <p:txBody>
          <a:bodyPr anchor="ctr">
            <a:spAutoFit/>
          </a:bodyPr>
          <a:lstStyle/>
          <a:p>
            <a:pPr lvl="0" indent="0" algn="r" eaLnBrk="1" hangingPunct="1">
              <a:lnSpc>
                <a:spcPct val="150000"/>
              </a:lnSpc>
            </a:pPr>
            <a:r>
              <a:rPr lang="zh-CN" altLang="en-US" sz="1200" dirty="0">
                <a:solidFill>
                  <a:srgbClr val="404040"/>
                </a:solidFill>
                <a:latin typeface="微软雅黑" panose="020B0503020204020204" pitchFamily="34" charset="-122"/>
                <a:ea typeface="微软雅黑" panose="020B0503020204020204" pitchFamily="34" charset="-122"/>
              </a:rPr>
              <a:t>点击添加文本信息点击添加文本信息</a:t>
            </a:r>
            <a:endParaRPr lang="en-US" altLang="zh-CN" sz="1200" dirty="0">
              <a:solidFill>
                <a:srgbClr val="404040"/>
              </a:solidFill>
              <a:latin typeface="微软雅黑" panose="020B0503020204020204" pitchFamily="34" charset="-122"/>
              <a:ea typeface="微软雅黑" panose="020B0503020204020204" pitchFamily="34" charset="-122"/>
            </a:endParaRPr>
          </a:p>
        </p:txBody>
      </p:sp>
      <p:grpSp>
        <p:nvGrpSpPr>
          <p:cNvPr id="62" name="组合 61"/>
          <p:cNvGrpSpPr/>
          <p:nvPr/>
        </p:nvGrpSpPr>
        <p:grpSpPr>
          <a:xfrm>
            <a:off x="653221" y="398417"/>
            <a:ext cx="1694014" cy="515719"/>
            <a:chOff x="653221" y="398417"/>
            <a:chExt cx="1694014" cy="515719"/>
          </a:xfrm>
        </p:grpSpPr>
        <p:grpSp>
          <p:nvGrpSpPr>
            <p:cNvPr id="63" name="组合 62"/>
            <p:cNvGrpSpPr/>
            <p:nvPr/>
          </p:nvGrpSpPr>
          <p:grpSpPr>
            <a:xfrm>
              <a:off x="653221" y="398417"/>
              <a:ext cx="423920" cy="422910"/>
              <a:chOff x="1088650" y="746760"/>
              <a:chExt cx="423920" cy="422910"/>
            </a:xfrm>
          </p:grpSpPr>
          <p:sp>
            <p:nvSpPr>
              <p:cNvPr id="65" name="矩形 64"/>
              <p:cNvSpPr/>
              <p:nvPr/>
            </p:nvSpPr>
            <p:spPr>
              <a:xfrm>
                <a:off x="1088650" y="746760"/>
                <a:ext cx="422910" cy="422910"/>
              </a:xfrm>
              <a:prstGeom prst="rect">
                <a:avLst/>
              </a:prstGeom>
              <a:no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1307725" y="933450"/>
                <a:ext cx="204845" cy="236220"/>
              </a:xfrm>
              <a:prstGeom prst="rect">
                <a:avLst/>
              </a:prstGeom>
              <a:solidFill>
                <a:srgbClr val="4040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4" name="文本框 63"/>
            <p:cNvSpPr txBox="1"/>
            <p:nvPr/>
          </p:nvSpPr>
          <p:spPr>
            <a:xfrm>
              <a:off x="1095181" y="575582"/>
              <a:ext cx="1252054" cy="338554"/>
            </a:xfrm>
            <a:prstGeom prst="rect">
              <a:avLst/>
            </a:prstGeom>
            <a:noFill/>
          </p:spPr>
          <p:txBody>
            <a:bodyPr wrap="square" rtlCol="0">
              <a:spAutoFit/>
            </a:bodyPr>
            <a:lstStyle/>
            <a:p>
              <a:pPr algn="dist"/>
              <a:r>
                <a:rPr lang="zh-CN" altLang="en-US" sz="1600" dirty="0">
                  <a:solidFill>
                    <a:srgbClr val="404040"/>
                  </a:solidFill>
                  <a:latin typeface="微软雅黑" panose="020B0503020204020204" pitchFamily="34" charset="-122"/>
                  <a:ea typeface="微软雅黑" panose="020B0503020204020204" pitchFamily="34" charset="-122"/>
                </a:rPr>
                <a:t>项目经历</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p:pull/>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609</Words>
  <Application>Microsoft Office PowerPoint</Application>
  <PresentationFormat>宽屏</PresentationFormat>
  <Paragraphs>122</Paragraphs>
  <Slides>13</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Geometr415 Blk BT</vt:lpstr>
      <vt:lpstr>Swis721 Cn BT</vt:lpstr>
      <vt:lpstr>方正兰亭超细黑简体</vt:lpstr>
      <vt:lpstr>宋体</vt:lpstr>
      <vt:lpstr>微软雅黑</vt:lpstr>
      <vt:lpstr>Arial</vt:lpstr>
      <vt:lpstr>Arial Black</vt:lpstr>
      <vt:lpstr>Calibri</vt:lpstr>
      <vt:lpstr>Calibri Light</vt:lpstr>
      <vt:lpstr>Ebrima</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2016-12-29T11:44:00Z</dcterms:created>
  <dcterms:modified xsi:type="dcterms:W3CDTF">2021-01-05T16:08:07Z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