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900"/>
    <a:srgbClr val="0097EB"/>
    <a:srgbClr val="FF9021"/>
    <a:srgbClr val="FF0600"/>
    <a:srgbClr val="FF0062"/>
    <a:srgbClr val="FFCC00"/>
    <a:srgbClr val="93634C"/>
    <a:srgbClr val="946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633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15C2BB-64A5-4519-8BEF-C157D12C7714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0AF3BD-33F0-4255-A481-A8552BE1D4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05BCE1E-6359-4ABD-8CE4-59935456E1C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762C420-FC84-4EEF-A722-259B2C5326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7EC6F29-26F3-4117-9C0D-19A6D97A734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E0C157B-37D5-4082-8465-6DE457AAA2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378BBBD-ECB5-438A-AEC4-44C2AA8CDBC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BE7A3B4-4001-44BE-BE61-F898C07E01A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FA7D574-806C-4ABE-9CD8-146189D248B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D26A045-FB99-4F6C-849C-12999377FC7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E98684E-614B-4D18-9344-04204E7A9F5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C5D0DE6-5B46-4655-A829-E91CB4BA623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3C219DA-E114-4181-BE7E-B7A5ED27184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6F79-8D63-4A40-A293-408F61ACBA8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11FB-9046-4845-B65A-AC9C78079A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B8E4-D9ED-417F-9B05-E93938102335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1CE9-1497-4CC3-8797-703F155952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C0B0-CD6C-4238-96D9-6B8570B316A0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D605F-8E8E-4FBC-B27B-4E521D393A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BF8D1-6651-4DB6-9207-88525B091340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3EE3-7C4F-4BD0-B493-DD8FDAF18B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498F-ECCD-4631-A720-1D6ED6C1642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597A5-7890-4DBC-9840-33136F19CA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3C1E-1EEA-4134-96B3-773D035CDB2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A362-1A92-47BC-8DC8-117C39E0F6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3A9B-288C-4DBA-8B8A-62985A5FCED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ECD1-66AA-4AB4-A6C0-C6613D8E59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7FAF-98D6-42CB-96B7-D37CE4B580E5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87FC-DF1F-46C7-A219-35AECBE9E9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8C391-E36F-4A99-A336-2ABFA7CBB9A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13360-3A21-4775-992E-CDEF4947A8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779D9-6165-4567-A93F-00C0A4263380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85B9-F780-46BC-8F14-782266BA9F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83CB-3A7C-473A-BDDD-09BC2C483C64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18B4-8E6B-482D-A452-EC1B198717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D2E37D-EF98-4C80-A5A7-C82F003B07D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0D630A-38ED-46D2-8B2B-C30D48E6101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449513" y="6369050"/>
            <a:ext cx="4440237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       汇报人：</a:t>
            </a:r>
            <a:r>
              <a:rPr lang="en-US" altLang="zh-CN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xiazaii   </a:t>
            </a:r>
            <a:r>
              <a:rPr lang="zh-CN" altLang="en-US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200" kern="1500" spc="15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200" kern="1500" spc="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500438" y="3714750"/>
            <a:ext cx="4857750" cy="962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dirty="0">
                <a:latin typeface="Calibri" panose="020F0502020204030204" pitchFamily="34" charset="0"/>
                <a:ea typeface="宋体" panose="02010600030101010101" pitchFamily="2" charset="-122"/>
              </a:rPr>
              <a:t>POWERPOINT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适用于自我介绍及相关类别演示</a:t>
            </a:r>
          </a:p>
          <a:p>
            <a:pPr eaLnBrk="1" hangingPunct="1">
              <a:defRPr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defRPr/>
            </a:pP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643313" y="4070350"/>
            <a:ext cx="18573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3071813" y="3084513"/>
            <a:ext cx="3643312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500">
                <a:latin typeface="微软雅黑" panose="020B0503020204020204" pitchFamily="34" charset="-122"/>
                <a:ea typeface="微软雅黑" panose="020B0503020204020204" pitchFamily="34" charset="-122"/>
              </a:rPr>
              <a:t>简历自我介绍</a:t>
            </a:r>
          </a:p>
        </p:txBody>
      </p:sp>
      <p:sp>
        <p:nvSpPr>
          <p:cNvPr id="3078" name="TextBox 13"/>
          <p:cNvSpPr txBox="1">
            <a:spLocks noChangeArrowheads="1"/>
          </p:cNvSpPr>
          <p:nvPr/>
        </p:nvSpPr>
        <p:spPr bwMode="auto">
          <a:xfrm>
            <a:off x="6072188" y="3571875"/>
            <a:ext cx="1071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</a:p>
        </p:txBody>
      </p:sp>
      <p:sp>
        <p:nvSpPr>
          <p:cNvPr id="3079" name="TextBox 14"/>
          <p:cNvSpPr txBox="1">
            <a:spLocks noChangeArrowheads="1"/>
          </p:cNvSpPr>
          <p:nvPr/>
        </p:nvSpPr>
        <p:spPr bwMode="auto">
          <a:xfrm>
            <a:off x="1857375" y="3357563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工作：</a:t>
            </a:r>
          </a:p>
        </p:txBody>
      </p:sp>
      <p:sp>
        <p:nvSpPr>
          <p:cNvPr id="3080" name="TextBox 15"/>
          <p:cNvSpPr txBox="1">
            <a:spLocks noChangeArrowheads="1"/>
          </p:cNvSpPr>
          <p:nvPr/>
        </p:nvSpPr>
        <p:spPr bwMode="auto">
          <a:xfrm rot="-2886928">
            <a:off x="5536406" y="2061369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</a:p>
        </p:txBody>
      </p: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4357688" y="1357313"/>
            <a:ext cx="1071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214563" y="5407025"/>
            <a:ext cx="1071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交际圈：</a:t>
            </a: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1500188" y="1335088"/>
            <a:ext cx="1071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兴趣爱好：</a:t>
            </a: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3857625" y="5857875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技能特长：</a:t>
            </a: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6572250" y="5715000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毕业院校：</a:t>
            </a:r>
          </a:p>
        </p:txBody>
      </p:sp>
    </p:spTree>
  </p:cSld>
  <p:clrMapOvr>
    <a:masterClrMapping/>
  </p:clrMapOvr>
  <p:transition spd="slow" advClick="0" advTm="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8"/>
          <p:cNvGrpSpPr/>
          <p:nvPr/>
        </p:nvGrpSpPr>
        <p:grpSpPr bwMode="auto">
          <a:xfrm>
            <a:off x="714375" y="1857375"/>
            <a:ext cx="2286000" cy="3429000"/>
            <a:chOff x="928662" y="1928802"/>
            <a:chExt cx="2286016" cy="3429024"/>
          </a:xfrm>
        </p:grpSpPr>
        <p:sp>
          <p:nvSpPr>
            <p:cNvPr id="7" name="圆角矩形 6"/>
            <p:cNvSpPr/>
            <p:nvPr/>
          </p:nvSpPr>
          <p:spPr>
            <a:xfrm>
              <a:off x="928662" y="1928802"/>
              <a:ext cx="2286016" cy="3429024"/>
            </a:xfrm>
            <a:prstGeom prst="roundRect">
              <a:avLst/>
            </a:prstGeom>
            <a:solidFill>
              <a:srgbClr val="A2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8" name="下箭头 7"/>
            <p:cNvSpPr/>
            <p:nvPr/>
          </p:nvSpPr>
          <p:spPr>
            <a:xfrm>
              <a:off x="1500166" y="1928802"/>
              <a:ext cx="1143008" cy="1071571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grpSp>
        <p:nvGrpSpPr>
          <p:cNvPr id="21507" name="组合 9"/>
          <p:cNvGrpSpPr/>
          <p:nvPr/>
        </p:nvGrpSpPr>
        <p:grpSpPr bwMode="auto">
          <a:xfrm>
            <a:off x="3429000" y="1857375"/>
            <a:ext cx="2286000" cy="3429000"/>
            <a:chOff x="928662" y="1928802"/>
            <a:chExt cx="2286016" cy="3429024"/>
          </a:xfrm>
        </p:grpSpPr>
        <p:sp>
          <p:nvSpPr>
            <p:cNvPr id="11" name="圆角矩形 10"/>
            <p:cNvSpPr/>
            <p:nvPr/>
          </p:nvSpPr>
          <p:spPr>
            <a:xfrm>
              <a:off x="928662" y="1928802"/>
              <a:ext cx="2286016" cy="3429024"/>
            </a:xfrm>
            <a:prstGeom prst="roundRect">
              <a:avLst/>
            </a:prstGeom>
            <a:solidFill>
              <a:srgbClr val="A2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2" name="下箭头 11"/>
            <p:cNvSpPr/>
            <p:nvPr/>
          </p:nvSpPr>
          <p:spPr>
            <a:xfrm>
              <a:off x="1500166" y="1928802"/>
              <a:ext cx="1143008" cy="1071571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grpSp>
        <p:nvGrpSpPr>
          <p:cNvPr id="21508" name="组合 12"/>
          <p:cNvGrpSpPr/>
          <p:nvPr/>
        </p:nvGrpSpPr>
        <p:grpSpPr bwMode="auto">
          <a:xfrm>
            <a:off x="6143625" y="1857375"/>
            <a:ext cx="2286000" cy="3429000"/>
            <a:chOff x="928662" y="1928802"/>
            <a:chExt cx="2286016" cy="3429024"/>
          </a:xfrm>
        </p:grpSpPr>
        <p:sp>
          <p:nvSpPr>
            <p:cNvPr id="14" name="圆角矩形 13"/>
            <p:cNvSpPr/>
            <p:nvPr/>
          </p:nvSpPr>
          <p:spPr>
            <a:xfrm>
              <a:off x="928662" y="1928802"/>
              <a:ext cx="2286016" cy="3429024"/>
            </a:xfrm>
            <a:prstGeom prst="roundRect">
              <a:avLst/>
            </a:prstGeom>
            <a:solidFill>
              <a:srgbClr val="A2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5" name="下箭头 14"/>
            <p:cNvSpPr/>
            <p:nvPr/>
          </p:nvSpPr>
          <p:spPr>
            <a:xfrm>
              <a:off x="1500166" y="1928802"/>
              <a:ext cx="1143008" cy="1071571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1509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1510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1511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1512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1513" name="矩形 6"/>
          <p:cNvSpPr>
            <a:spLocks noChangeArrowheads="1"/>
          </p:cNvSpPr>
          <p:nvPr/>
        </p:nvSpPr>
        <p:spPr bwMode="auto">
          <a:xfrm>
            <a:off x="571500" y="214313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A2C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1514" name="矩形 14"/>
          <p:cNvSpPr>
            <a:spLocks noChangeArrowheads="1"/>
          </p:cNvSpPr>
          <p:nvPr/>
        </p:nvSpPr>
        <p:spPr bwMode="auto">
          <a:xfrm>
            <a:off x="1143000" y="3357563"/>
            <a:ext cx="157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1515" name="矩形 14"/>
          <p:cNvSpPr>
            <a:spLocks noChangeArrowheads="1"/>
          </p:cNvSpPr>
          <p:nvPr/>
        </p:nvSpPr>
        <p:spPr bwMode="auto">
          <a:xfrm>
            <a:off x="3929063" y="3429000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1516" name="矩形 14"/>
          <p:cNvSpPr>
            <a:spLocks noChangeArrowheads="1"/>
          </p:cNvSpPr>
          <p:nvPr/>
        </p:nvSpPr>
        <p:spPr bwMode="auto">
          <a:xfrm>
            <a:off x="6715125" y="342900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</p:spTree>
  </p:cSld>
  <p:clrMapOvr>
    <a:masterClrMapping/>
  </p:clrMapOvr>
  <p:transition spd="slow" advClick="0" advTm="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波形 8"/>
          <p:cNvSpPr/>
          <p:nvPr/>
        </p:nvSpPr>
        <p:spPr>
          <a:xfrm>
            <a:off x="928688" y="1785938"/>
            <a:ext cx="7500937" cy="3429000"/>
          </a:xfrm>
          <a:prstGeom prst="wave">
            <a:avLst/>
          </a:prstGeom>
          <a:solidFill>
            <a:srgbClr val="FF9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3555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3556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3557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3558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3492500" y="2997200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571500" y="119063"/>
            <a:ext cx="292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个人基本情况</a:t>
            </a: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4625975" y="2336800"/>
            <a:ext cx="321468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               身高：</a:t>
            </a:r>
            <a:endParaRPr lang="en-US" altLang="zh-CN" sz="1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               邮箱：</a:t>
            </a:r>
            <a:endParaRPr lang="en-US" altLang="zh-CN" sz="1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学历：               毕业院校：</a:t>
            </a:r>
            <a:endParaRPr lang="en-US" altLang="zh-CN" sz="1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电话：               薪资要求</a:t>
            </a:r>
            <a:r>
              <a:rPr lang="en-US" altLang="zh-CN" sz="1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1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983038" y="2143125"/>
            <a:ext cx="3714750" cy="1928813"/>
          </a:xfrm>
          <a:prstGeom prst="roundRect">
            <a:avLst/>
          </a:prstGeom>
          <a:noFill/>
          <a:ln>
            <a:solidFill>
              <a:srgbClr val="FF0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5129" name="图片 14" descr="头像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286000"/>
            <a:ext cx="19113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椭圆 15"/>
          <p:cNvSpPr/>
          <p:nvPr/>
        </p:nvSpPr>
        <p:spPr>
          <a:xfrm>
            <a:off x="1982788" y="2228850"/>
            <a:ext cx="1843087" cy="1843088"/>
          </a:xfrm>
          <a:prstGeom prst="ellipse">
            <a:avLst/>
          </a:prstGeom>
          <a:noFill/>
          <a:ln>
            <a:solidFill>
              <a:srgbClr val="FF0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ransition spd="slow" advClick="0"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1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2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3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4" name="矩形 6"/>
          <p:cNvSpPr>
            <a:spLocks noChangeArrowheads="1"/>
          </p:cNvSpPr>
          <p:nvPr/>
        </p:nvSpPr>
        <p:spPr bwMode="auto">
          <a:xfrm>
            <a:off x="1071563" y="190500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CC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岗位任职</a:t>
            </a:r>
          </a:p>
        </p:txBody>
      </p:sp>
      <p:grpSp>
        <p:nvGrpSpPr>
          <p:cNvPr id="7175" name="组合 29"/>
          <p:cNvGrpSpPr/>
          <p:nvPr/>
        </p:nvGrpSpPr>
        <p:grpSpPr bwMode="auto">
          <a:xfrm>
            <a:off x="3286125" y="1357313"/>
            <a:ext cx="2571750" cy="1928812"/>
            <a:chOff x="1142976" y="2357430"/>
            <a:chExt cx="2571768" cy="1928826"/>
          </a:xfrm>
        </p:grpSpPr>
        <p:sp>
          <p:nvSpPr>
            <p:cNvPr id="13" name="矩形标注 12"/>
            <p:cNvSpPr/>
            <p:nvPr/>
          </p:nvSpPr>
          <p:spPr>
            <a:xfrm>
              <a:off x="1142976" y="2357430"/>
              <a:ext cx="2571768" cy="1928826"/>
            </a:xfrm>
            <a:prstGeom prst="wedgeRectCallou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7191" name="TextBox 13"/>
            <p:cNvSpPr txBox="1">
              <a:spLocks noChangeArrowheads="1"/>
            </p:cNvSpPr>
            <p:nvPr/>
          </p:nvSpPr>
          <p:spPr bwMode="auto">
            <a:xfrm>
              <a:off x="1857356" y="3131106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业务经理</a:t>
              </a:r>
            </a:p>
          </p:txBody>
        </p:sp>
      </p:grpSp>
      <p:grpSp>
        <p:nvGrpSpPr>
          <p:cNvPr id="7176" name="组合 27"/>
          <p:cNvGrpSpPr/>
          <p:nvPr/>
        </p:nvGrpSpPr>
        <p:grpSpPr bwMode="auto">
          <a:xfrm>
            <a:off x="928688" y="3702050"/>
            <a:ext cx="3213100" cy="1227138"/>
            <a:chOff x="3786182" y="1857364"/>
            <a:chExt cx="3213112" cy="1227127"/>
          </a:xfrm>
        </p:grpSpPr>
        <p:sp>
          <p:nvSpPr>
            <p:cNvPr id="16" name="五边形 15"/>
            <p:cNvSpPr/>
            <p:nvPr/>
          </p:nvSpPr>
          <p:spPr>
            <a:xfrm>
              <a:off x="3786182" y="1857364"/>
              <a:ext cx="1571631" cy="428621"/>
            </a:xfrm>
            <a:prstGeom prst="homePlate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7185" name="TextBox 16"/>
            <p:cNvSpPr txBox="1">
              <a:spLocks noChangeArrowheads="1"/>
            </p:cNvSpPr>
            <p:nvPr/>
          </p:nvSpPr>
          <p:spPr bwMode="auto">
            <a:xfrm>
              <a:off x="4000496" y="1916660"/>
              <a:ext cx="9191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一方面</a:t>
              </a:r>
            </a:p>
          </p:txBody>
        </p:sp>
        <p:sp>
          <p:nvSpPr>
            <p:cNvPr id="7186" name="矩形 12"/>
            <p:cNvSpPr>
              <a:spLocks noChangeArrowheads="1"/>
            </p:cNvSpPr>
            <p:nvPr/>
          </p:nvSpPr>
          <p:spPr bwMode="auto">
            <a:xfrm>
              <a:off x="3786194" y="2714603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  <p:sp>
          <p:nvSpPr>
            <p:cNvPr id="7187" name="矩形 13"/>
            <p:cNvSpPr>
              <a:spLocks noChangeArrowheads="1"/>
            </p:cNvSpPr>
            <p:nvPr/>
          </p:nvSpPr>
          <p:spPr bwMode="auto">
            <a:xfrm>
              <a:off x="5429256" y="2701922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  <p:sp>
          <p:nvSpPr>
            <p:cNvPr id="7188" name="矩形 14"/>
            <p:cNvSpPr>
              <a:spLocks noChangeArrowheads="1"/>
            </p:cNvSpPr>
            <p:nvPr/>
          </p:nvSpPr>
          <p:spPr bwMode="auto">
            <a:xfrm>
              <a:off x="5429256" y="2285992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  <p:sp>
          <p:nvSpPr>
            <p:cNvPr id="7189" name="矩形 15"/>
            <p:cNvSpPr>
              <a:spLocks noChangeArrowheads="1"/>
            </p:cNvSpPr>
            <p:nvPr/>
          </p:nvSpPr>
          <p:spPr bwMode="auto">
            <a:xfrm>
              <a:off x="3786182" y="2285992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</p:grpSp>
      <p:grpSp>
        <p:nvGrpSpPr>
          <p:cNvPr id="7177" name="组合 28"/>
          <p:cNvGrpSpPr/>
          <p:nvPr/>
        </p:nvGrpSpPr>
        <p:grpSpPr bwMode="auto">
          <a:xfrm>
            <a:off x="5214938" y="3630613"/>
            <a:ext cx="3213100" cy="1298575"/>
            <a:chOff x="3787780" y="3429000"/>
            <a:chExt cx="3213112" cy="1298565"/>
          </a:xfrm>
        </p:grpSpPr>
        <p:sp>
          <p:nvSpPr>
            <p:cNvPr id="18" name="五边形 17"/>
            <p:cNvSpPr/>
            <p:nvPr/>
          </p:nvSpPr>
          <p:spPr>
            <a:xfrm>
              <a:off x="3857630" y="3429000"/>
              <a:ext cx="1571631" cy="428622"/>
            </a:xfrm>
            <a:prstGeom prst="homePlate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7179" name="TextBox 18"/>
            <p:cNvSpPr txBox="1">
              <a:spLocks noChangeArrowheads="1"/>
            </p:cNvSpPr>
            <p:nvPr/>
          </p:nvSpPr>
          <p:spPr bwMode="auto">
            <a:xfrm>
              <a:off x="3948106" y="3488296"/>
              <a:ext cx="1266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另一方面</a:t>
              </a:r>
            </a:p>
          </p:txBody>
        </p:sp>
        <p:sp>
          <p:nvSpPr>
            <p:cNvPr id="7180" name="矩形 12"/>
            <p:cNvSpPr>
              <a:spLocks noChangeArrowheads="1"/>
            </p:cNvSpPr>
            <p:nvPr/>
          </p:nvSpPr>
          <p:spPr bwMode="auto">
            <a:xfrm>
              <a:off x="3787792" y="4357677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  <p:sp>
          <p:nvSpPr>
            <p:cNvPr id="7181" name="矩形 13"/>
            <p:cNvSpPr>
              <a:spLocks noChangeArrowheads="1"/>
            </p:cNvSpPr>
            <p:nvPr/>
          </p:nvSpPr>
          <p:spPr bwMode="auto">
            <a:xfrm>
              <a:off x="5430854" y="4344996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  <p:sp>
          <p:nvSpPr>
            <p:cNvPr id="7182" name="矩形 14"/>
            <p:cNvSpPr>
              <a:spLocks noChangeArrowheads="1"/>
            </p:cNvSpPr>
            <p:nvPr/>
          </p:nvSpPr>
          <p:spPr bwMode="auto">
            <a:xfrm>
              <a:off x="5430854" y="3929066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  <p:sp>
          <p:nvSpPr>
            <p:cNvPr id="7183" name="矩形 15"/>
            <p:cNvSpPr>
              <a:spLocks noChangeArrowheads="1"/>
            </p:cNvSpPr>
            <p:nvPr/>
          </p:nvSpPr>
          <p:spPr bwMode="auto">
            <a:xfrm>
              <a:off x="3787780" y="3929066"/>
              <a:ext cx="157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</a:p>
          </p:txBody>
        </p:sp>
      </p:grpSp>
    </p:spTree>
  </p:cSld>
  <p:clrMapOvr>
    <a:masterClrMapping/>
  </p:clrMapOvr>
  <p:transition spd="slow" advClick="0" advTm="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357313" y="2000250"/>
            <a:ext cx="171450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714750" y="2000250"/>
            <a:ext cx="428625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3286125" y="2143125"/>
            <a:ext cx="285750" cy="2857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1357313" y="2714625"/>
            <a:ext cx="171450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714750" y="2714625"/>
            <a:ext cx="428625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3286125" y="2857500"/>
            <a:ext cx="285750" cy="2857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1357313" y="3429000"/>
            <a:ext cx="171450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3714750" y="3429000"/>
            <a:ext cx="428625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3286125" y="3571875"/>
            <a:ext cx="285750" cy="2857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357313" y="4143375"/>
            <a:ext cx="171450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3714750" y="4143375"/>
            <a:ext cx="4286250" cy="571500"/>
          </a:xfrm>
          <a:prstGeom prst="roundRect">
            <a:avLst/>
          </a:prstGeom>
          <a:solidFill>
            <a:srgbClr val="A2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3286125" y="4286250"/>
            <a:ext cx="285750" cy="2857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9230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31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32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33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9234" name="矩形 6"/>
          <p:cNvSpPr>
            <a:spLocks noChangeArrowheads="1"/>
          </p:cNvSpPr>
          <p:nvPr/>
        </p:nvSpPr>
        <p:spPr bwMode="auto">
          <a:xfrm>
            <a:off x="1000125" y="142875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A2C9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9235" name="矩形 14"/>
          <p:cNvSpPr>
            <a:spLocks noChangeArrowheads="1"/>
          </p:cNvSpPr>
          <p:nvPr/>
        </p:nvSpPr>
        <p:spPr bwMode="auto">
          <a:xfrm>
            <a:off x="4357688" y="2071688"/>
            <a:ext cx="157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有限公司</a:t>
            </a:r>
          </a:p>
        </p:txBody>
      </p:sp>
      <p:sp>
        <p:nvSpPr>
          <p:cNvPr id="9236" name="矩形 14"/>
          <p:cNvSpPr>
            <a:spLocks noChangeArrowheads="1"/>
          </p:cNvSpPr>
          <p:nvPr/>
        </p:nvSpPr>
        <p:spPr bwMode="auto">
          <a:xfrm>
            <a:off x="1617663" y="2130425"/>
            <a:ext cx="954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9237" name="矩形 14"/>
          <p:cNvSpPr>
            <a:spLocks noChangeArrowheads="1"/>
          </p:cNvSpPr>
          <p:nvPr/>
        </p:nvSpPr>
        <p:spPr bwMode="auto">
          <a:xfrm>
            <a:off x="4352925" y="2786063"/>
            <a:ext cx="157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有限公司</a:t>
            </a:r>
          </a:p>
        </p:txBody>
      </p:sp>
      <p:sp>
        <p:nvSpPr>
          <p:cNvPr id="9238" name="矩形 14"/>
          <p:cNvSpPr>
            <a:spLocks noChangeArrowheads="1"/>
          </p:cNvSpPr>
          <p:nvPr/>
        </p:nvSpPr>
        <p:spPr bwMode="auto">
          <a:xfrm>
            <a:off x="1612900" y="284480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9239" name="矩形 14"/>
          <p:cNvSpPr>
            <a:spLocks noChangeArrowheads="1"/>
          </p:cNvSpPr>
          <p:nvPr/>
        </p:nvSpPr>
        <p:spPr bwMode="auto">
          <a:xfrm>
            <a:off x="4352925" y="3500438"/>
            <a:ext cx="157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有限公司</a:t>
            </a:r>
          </a:p>
        </p:txBody>
      </p:sp>
      <p:sp>
        <p:nvSpPr>
          <p:cNvPr id="9240" name="矩形 14"/>
          <p:cNvSpPr>
            <a:spLocks noChangeArrowheads="1"/>
          </p:cNvSpPr>
          <p:nvPr/>
        </p:nvSpPr>
        <p:spPr bwMode="auto">
          <a:xfrm>
            <a:off x="1612900" y="3559175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9241" name="矩形 14"/>
          <p:cNvSpPr>
            <a:spLocks noChangeArrowheads="1"/>
          </p:cNvSpPr>
          <p:nvPr/>
        </p:nvSpPr>
        <p:spPr bwMode="auto">
          <a:xfrm>
            <a:off x="4352925" y="4214813"/>
            <a:ext cx="157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有限公司</a:t>
            </a:r>
          </a:p>
        </p:txBody>
      </p:sp>
      <p:sp>
        <p:nvSpPr>
          <p:cNvPr id="9242" name="矩形 14"/>
          <p:cNvSpPr>
            <a:spLocks noChangeArrowheads="1"/>
          </p:cNvSpPr>
          <p:nvPr/>
        </p:nvSpPr>
        <p:spPr bwMode="auto">
          <a:xfrm>
            <a:off x="1612900" y="427355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</p:spTree>
  </p:cSld>
  <p:clrMapOvr>
    <a:masterClrMapping/>
  </p:clrMapOvr>
  <p:transition spd="slow" advClick="0"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泪滴形 6"/>
          <p:cNvSpPr/>
          <p:nvPr/>
        </p:nvSpPr>
        <p:spPr>
          <a:xfrm>
            <a:off x="2500313" y="3429000"/>
            <a:ext cx="2428875" cy="2428875"/>
          </a:xfrm>
          <a:prstGeom prst="teardrop">
            <a:avLst/>
          </a:prstGeom>
          <a:solidFill>
            <a:srgbClr val="009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 flipV="1">
            <a:off x="2500313" y="928688"/>
            <a:ext cx="2428875" cy="2428875"/>
          </a:xfrm>
          <a:prstGeom prst="teardrop">
            <a:avLst/>
          </a:prstGeom>
          <a:solidFill>
            <a:srgbClr val="009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11268" name="组合 10"/>
          <p:cNvGrpSpPr/>
          <p:nvPr/>
        </p:nvGrpSpPr>
        <p:grpSpPr bwMode="auto">
          <a:xfrm flipH="1">
            <a:off x="5000625" y="928688"/>
            <a:ext cx="2428875" cy="4929187"/>
            <a:chOff x="2081194" y="1152508"/>
            <a:chExt cx="2428892" cy="4929222"/>
          </a:xfrm>
        </p:grpSpPr>
        <p:sp>
          <p:nvSpPr>
            <p:cNvPr id="9" name="泪滴形 8"/>
            <p:cNvSpPr/>
            <p:nvPr/>
          </p:nvSpPr>
          <p:spPr>
            <a:xfrm>
              <a:off x="2081194" y="3652838"/>
              <a:ext cx="2428892" cy="2428892"/>
            </a:xfrm>
            <a:prstGeom prst="teardrop">
              <a:avLst/>
            </a:prstGeom>
            <a:solidFill>
              <a:srgbClr val="0097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0" name="泪滴形 9"/>
            <p:cNvSpPr/>
            <p:nvPr/>
          </p:nvSpPr>
          <p:spPr>
            <a:xfrm flipV="1">
              <a:off x="2081194" y="1152508"/>
              <a:ext cx="2428892" cy="2428892"/>
            </a:xfrm>
            <a:prstGeom prst="teardrop">
              <a:avLst/>
            </a:prstGeom>
            <a:solidFill>
              <a:srgbClr val="0097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11269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0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1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2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1273" name="矩形 6"/>
          <p:cNvSpPr>
            <a:spLocks noChangeArrowheads="1"/>
          </p:cNvSpPr>
          <p:nvPr/>
        </p:nvSpPr>
        <p:spPr bwMode="auto">
          <a:xfrm>
            <a:off x="733425" y="142875"/>
            <a:ext cx="2338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97E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个人综合能力</a:t>
            </a:r>
          </a:p>
        </p:txBody>
      </p:sp>
      <p:sp>
        <p:nvSpPr>
          <p:cNvPr id="11274" name="矩形 14"/>
          <p:cNvSpPr>
            <a:spLocks noChangeArrowheads="1"/>
          </p:cNvSpPr>
          <p:nvPr/>
        </p:nvSpPr>
        <p:spPr bwMode="auto">
          <a:xfrm>
            <a:off x="3214688" y="2143125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语言能力</a:t>
            </a:r>
          </a:p>
        </p:txBody>
      </p:sp>
      <p:sp>
        <p:nvSpPr>
          <p:cNvPr id="11275" name="矩形 14"/>
          <p:cNvSpPr>
            <a:spLocks noChangeArrowheads="1"/>
          </p:cNvSpPr>
          <p:nvPr/>
        </p:nvSpPr>
        <p:spPr bwMode="auto">
          <a:xfrm>
            <a:off x="5786438" y="2143125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操作能力</a:t>
            </a:r>
          </a:p>
        </p:txBody>
      </p:sp>
      <p:sp>
        <p:nvSpPr>
          <p:cNvPr id="11276" name="矩形 14"/>
          <p:cNvSpPr>
            <a:spLocks noChangeArrowheads="1"/>
          </p:cNvSpPr>
          <p:nvPr/>
        </p:nvSpPr>
        <p:spPr bwMode="auto">
          <a:xfrm>
            <a:off x="3214688" y="4500563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才做能力</a:t>
            </a:r>
          </a:p>
        </p:txBody>
      </p:sp>
      <p:sp>
        <p:nvSpPr>
          <p:cNvPr id="11277" name="矩形 14"/>
          <p:cNvSpPr>
            <a:spLocks noChangeArrowheads="1"/>
          </p:cNvSpPr>
          <p:nvPr/>
        </p:nvSpPr>
        <p:spPr bwMode="auto">
          <a:xfrm>
            <a:off x="5786438" y="4500563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社交能力</a:t>
            </a:r>
          </a:p>
        </p:txBody>
      </p:sp>
    </p:spTree>
  </p:cSld>
  <p:clrMapOvr>
    <a:masterClrMapping/>
  </p:clrMapOvr>
  <p:transition spd="slow" advClick="0" advTm="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71688" y="1428750"/>
            <a:ext cx="1571625" cy="1214438"/>
          </a:xfrm>
          <a:prstGeom prst="rect">
            <a:avLst/>
          </a:prstGeom>
          <a:solidFill>
            <a:srgbClr val="FF9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2071688" y="2714625"/>
            <a:ext cx="5214937" cy="1588"/>
          </a:xfrm>
          <a:prstGeom prst="line">
            <a:avLst/>
          </a:prstGeom>
          <a:ln w="31750">
            <a:solidFill>
              <a:srgbClr val="FF902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071688" y="2786063"/>
            <a:ext cx="1571625" cy="1214437"/>
          </a:xfrm>
          <a:prstGeom prst="rect">
            <a:avLst/>
          </a:prstGeom>
          <a:solidFill>
            <a:srgbClr val="FF9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2071688" y="4071938"/>
            <a:ext cx="5214937" cy="1587"/>
          </a:xfrm>
          <a:prstGeom prst="line">
            <a:avLst/>
          </a:prstGeom>
          <a:ln w="31750">
            <a:solidFill>
              <a:srgbClr val="FF902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071688" y="4143375"/>
            <a:ext cx="1571625" cy="1214438"/>
          </a:xfrm>
          <a:prstGeom prst="rect">
            <a:avLst/>
          </a:prstGeom>
          <a:solidFill>
            <a:srgbClr val="FF9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>
            <a:off x="2071688" y="5429250"/>
            <a:ext cx="5214937" cy="1588"/>
          </a:xfrm>
          <a:prstGeom prst="line">
            <a:avLst/>
          </a:prstGeom>
          <a:ln w="31750">
            <a:solidFill>
              <a:srgbClr val="FF902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1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2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3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4" name="矩形 6"/>
          <p:cNvSpPr>
            <a:spLocks noChangeArrowheads="1"/>
          </p:cNvSpPr>
          <p:nvPr/>
        </p:nvSpPr>
        <p:spPr bwMode="auto">
          <a:xfrm>
            <a:off x="373063" y="142875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9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个人技能及特长</a:t>
            </a:r>
          </a:p>
        </p:txBody>
      </p:sp>
      <p:sp>
        <p:nvSpPr>
          <p:cNvPr id="13325" name="矩形 14"/>
          <p:cNvSpPr>
            <a:spLocks noChangeArrowheads="1"/>
          </p:cNvSpPr>
          <p:nvPr/>
        </p:nvSpPr>
        <p:spPr bwMode="auto">
          <a:xfrm>
            <a:off x="4429125" y="1844675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6" name="矩形 14"/>
          <p:cNvSpPr>
            <a:spLocks noChangeArrowheads="1"/>
          </p:cNvSpPr>
          <p:nvPr/>
        </p:nvSpPr>
        <p:spPr bwMode="auto">
          <a:xfrm>
            <a:off x="2071688" y="1857375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7" name="矩形 14"/>
          <p:cNvSpPr>
            <a:spLocks noChangeArrowheads="1"/>
          </p:cNvSpPr>
          <p:nvPr/>
        </p:nvSpPr>
        <p:spPr bwMode="auto">
          <a:xfrm>
            <a:off x="4429125" y="3201988"/>
            <a:ext cx="157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8" name="矩形 14"/>
          <p:cNvSpPr>
            <a:spLocks noChangeArrowheads="1"/>
          </p:cNvSpPr>
          <p:nvPr/>
        </p:nvSpPr>
        <p:spPr bwMode="auto">
          <a:xfrm>
            <a:off x="2071688" y="3214688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29" name="矩形 14"/>
          <p:cNvSpPr>
            <a:spLocks noChangeArrowheads="1"/>
          </p:cNvSpPr>
          <p:nvPr/>
        </p:nvSpPr>
        <p:spPr bwMode="auto">
          <a:xfrm>
            <a:off x="4429125" y="457200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330" name="矩形 14"/>
          <p:cNvSpPr>
            <a:spLocks noChangeArrowheads="1"/>
          </p:cNvSpPr>
          <p:nvPr/>
        </p:nvSpPr>
        <p:spPr bwMode="auto">
          <a:xfrm>
            <a:off x="2071688" y="4584700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</p:spTree>
  </p:cSld>
  <p:clrMapOvr>
    <a:masterClrMapping/>
  </p:clrMapOvr>
  <p:transition spd="slow" advClick="0" advTm="2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折角形 6"/>
          <p:cNvSpPr/>
          <p:nvPr/>
        </p:nvSpPr>
        <p:spPr>
          <a:xfrm>
            <a:off x="857250" y="2357438"/>
            <a:ext cx="1714500" cy="1714500"/>
          </a:xfrm>
          <a:prstGeom prst="foldedCorner">
            <a:avLst/>
          </a:prstGeom>
          <a:solidFill>
            <a:srgbClr val="FF0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8" name="折角形 7"/>
          <p:cNvSpPr/>
          <p:nvPr/>
        </p:nvSpPr>
        <p:spPr>
          <a:xfrm>
            <a:off x="2786063" y="2357438"/>
            <a:ext cx="1714500" cy="1714500"/>
          </a:xfrm>
          <a:prstGeom prst="foldedCorner">
            <a:avLst/>
          </a:prstGeom>
          <a:solidFill>
            <a:srgbClr val="FF0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9" name="折角形 8"/>
          <p:cNvSpPr/>
          <p:nvPr/>
        </p:nvSpPr>
        <p:spPr>
          <a:xfrm>
            <a:off x="4643438" y="2357438"/>
            <a:ext cx="1714500" cy="1714500"/>
          </a:xfrm>
          <a:prstGeom prst="foldedCorner">
            <a:avLst/>
          </a:prstGeom>
          <a:solidFill>
            <a:srgbClr val="FF0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0" name="折角形 9"/>
          <p:cNvSpPr/>
          <p:nvPr/>
        </p:nvSpPr>
        <p:spPr>
          <a:xfrm>
            <a:off x="6572250" y="2357438"/>
            <a:ext cx="1714500" cy="1714500"/>
          </a:xfrm>
          <a:prstGeom prst="foldedCorner">
            <a:avLst/>
          </a:prstGeom>
          <a:solidFill>
            <a:srgbClr val="FF0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366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5367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5368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5369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5370" name="矩形 6"/>
          <p:cNvSpPr>
            <a:spLocks noChangeArrowheads="1"/>
          </p:cNvSpPr>
          <p:nvPr/>
        </p:nvSpPr>
        <p:spPr bwMode="auto">
          <a:xfrm>
            <a:off x="928688" y="214313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兴趣爱好</a:t>
            </a:r>
          </a:p>
        </p:txBody>
      </p:sp>
      <p:sp>
        <p:nvSpPr>
          <p:cNvPr id="15371" name="矩形 14"/>
          <p:cNvSpPr>
            <a:spLocks noChangeArrowheads="1"/>
          </p:cNvSpPr>
          <p:nvPr/>
        </p:nvSpPr>
        <p:spPr bwMode="auto">
          <a:xfrm>
            <a:off x="1428750" y="298767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旅游</a:t>
            </a:r>
          </a:p>
        </p:txBody>
      </p:sp>
      <p:sp>
        <p:nvSpPr>
          <p:cNvPr id="15372" name="矩形 14"/>
          <p:cNvSpPr>
            <a:spLocks noChangeArrowheads="1"/>
          </p:cNvSpPr>
          <p:nvPr/>
        </p:nvSpPr>
        <p:spPr bwMode="auto">
          <a:xfrm>
            <a:off x="3357563" y="2987675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运动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5214938" y="3000375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社交</a:t>
            </a:r>
          </a:p>
        </p:txBody>
      </p:sp>
      <p:sp>
        <p:nvSpPr>
          <p:cNvPr id="15374" name="矩形 14"/>
          <p:cNvSpPr>
            <a:spLocks noChangeArrowheads="1"/>
          </p:cNvSpPr>
          <p:nvPr/>
        </p:nvSpPr>
        <p:spPr bwMode="auto">
          <a:xfrm>
            <a:off x="7000875" y="3000375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看电影</a:t>
            </a:r>
          </a:p>
        </p:txBody>
      </p:sp>
    </p:spTree>
  </p:cSld>
  <p:clrMapOvr>
    <a:masterClrMapping/>
  </p:clrMapOvr>
  <p:transition spd="slow" advClick="0" advTm="2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波形 8"/>
          <p:cNvSpPr/>
          <p:nvPr/>
        </p:nvSpPr>
        <p:spPr>
          <a:xfrm>
            <a:off x="928688" y="1785938"/>
            <a:ext cx="7500937" cy="3429000"/>
          </a:xfrm>
          <a:prstGeom prst="wave">
            <a:avLst/>
          </a:prstGeom>
          <a:solidFill>
            <a:srgbClr val="FF9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7411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7412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7413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7414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7415" name="矩形 6"/>
          <p:cNvSpPr>
            <a:spLocks noChangeArrowheads="1"/>
          </p:cNvSpPr>
          <p:nvPr/>
        </p:nvSpPr>
        <p:spPr bwMode="auto">
          <a:xfrm>
            <a:off x="714375" y="214313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9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</a:p>
        </p:txBody>
      </p:sp>
      <p:sp>
        <p:nvSpPr>
          <p:cNvPr id="17416" name="TextBox 6"/>
          <p:cNvSpPr txBox="1">
            <a:spLocks noChangeArrowheads="1"/>
          </p:cNvSpPr>
          <p:nvPr/>
        </p:nvSpPr>
        <p:spPr bwMode="auto">
          <a:xfrm>
            <a:off x="1357313" y="2000250"/>
            <a:ext cx="664368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、出色的沟通技巧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、出色的组织，执行能力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、本人思维敏捷、责任心强、富有团队合作持之以恒的精神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具有较强的沟通能力和团队合作精神，责任心强，有一定的管理能力。</a:t>
            </a:r>
            <a:endParaRPr lang="zh-CN" altLang="en-US" sz="1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 本人语言表达能力较强，善于与人沟通，学习能力强，能吃苦耐劳，有较强的集体荣誉感和团队合作精神。在大型的晚会和公司活动的组织上有比较丰富的经验，曾多次参与策划并主持各项公司集体活动和员工生日晚会、年会等 </a:t>
            </a:r>
            <a:endParaRPr lang="zh-CN" altLang="en-US" sz="1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燕尾形 6"/>
          <p:cNvSpPr/>
          <p:nvPr/>
        </p:nvSpPr>
        <p:spPr>
          <a:xfrm>
            <a:off x="1357313" y="1857375"/>
            <a:ext cx="1785937" cy="3000375"/>
          </a:xfrm>
          <a:prstGeom prst="chevron">
            <a:avLst>
              <a:gd name="adj" fmla="val 18571"/>
            </a:avLst>
          </a:prstGeom>
          <a:solidFill>
            <a:srgbClr val="009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3000375" y="1857375"/>
            <a:ext cx="1785938" cy="3000375"/>
          </a:xfrm>
          <a:prstGeom prst="chevron">
            <a:avLst>
              <a:gd name="adj" fmla="val 18571"/>
            </a:avLst>
          </a:prstGeom>
          <a:solidFill>
            <a:srgbClr val="009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燕尾形 8"/>
          <p:cNvSpPr/>
          <p:nvPr/>
        </p:nvSpPr>
        <p:spPr>
          <a:xfrm>
            <a:off x="4643438" y="1857375"/>
            <a:ext cx="1785937" cy="3000375"/>
          </a:xfrm>
          <a:prstGeom prst="chevron">
            <a:avLst>
              <a:gd name="adj" fmla="val 18571"/>
            </a:avLst>
          </a:prstGeom>
          <a:solidFill>
            <a:srgbClr val="009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286500" y="1857375"/>
            <a:ext cx="1785938" cy="3000375"/>
          </a:xfrm>
          <a:prstGeom prst="chevron">
            <a:avLst>
              <a:gd name="adj" fmla="val 18571"/>
            </a:avLst>
          </a:prstGeom>
          <a:solidFill>
            <a:srgbClr val="009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46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6" name="矩形 6"/>
          <p:cNvSpPr>
            <a:spLocks noChangeArrowheads="1"/>
          </p:cNvSpPr>
          <p:nvPr/>
        </p:nvSpPr>
        <p:spPr bwMode="auto">
          <a:xfrm>
            <a:off x="642938" y="214313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97E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19467" name="矩形 14"/>
          <p:cNvSpPr>
            <a:spLocks noChangeArrowheads="1"/>
          </p:cNvSpPr>
          <p:nvPr/>
        </p:nvSpPr>
        <p:spPr bwMode="auto">
          <a:xfrm>
            <a:off x="1643063" y="3130550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8" name="矩形 14"/>
          <p:cNvSpPr>
            <a:spLocks noChangeArrowheads="1"/>
          </p:cNvSpPr>
          <p:nvPr/>
        </p:nvSpPr>
        <p:spPr bwMode="auto">
          <a:xfrm>
            <a:off x="3286125" y="314325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9" name="矩形 14"/>
          <p:cNvSpPr>
            <a:spLocks noChangeArrowheads="1"/>
          </p:cNvSpPr>
          <p:nvPr/>
        </p:nvSpPr>
        <p:spPr bwMode="auto">
          <a:xfrm>
            <a:off x="4929188" y="3143250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70" name="矩形 14"/>
          <p:cNvSpPr>
            <a:spLocks noChangeArrowheads="1"/>
          </p:cNvSpPr>
          <p:nvPr/>
        </p:nvSpPr>
        <p:spPr bwMode="auto">
          <a:xfrm>
            <a:off x="6572250" y="315595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</p:spTree>
  </p:cSld>
  <p:clrMapOvr>
    <a:masterClrMapping/>
  </p:clrMapOvr>
  <p:transition spd="slow" advClick="0" advTm="2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多彩自我介绍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全屏显示(4:3)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2013-10-30T09:04:00Z</dcterms:created>
  <dcterms:modified xsi:type="dcterms:W3CDTF">2021-01-05T16:27:15Z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